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8" r:id="rId1"/>
  </p:sldMasterIdLst>
  <p:notesMasterIdLst>
    <p:notesMasterId r:id="rId38"/>
  </p:notesMasterIdLst>
  <p:sldIdLst>
    <p:sldId id="256" r:id="rId2"/>
    <p:sldId id="365" r:id="rId3"/>
    <p:sldId id="366" r:id="rId4"/>
    <p:sldId id="321" r:id="rId5"/>
    <p:sldId id="367" r:id="rId6"/>
    <p:sldId id="368" r:id="rId7"/>
    <p:sldId id="320" r:id="rId8"/>
    <p:sldId id="369" r:id="rId9"/>
    <p:sldId id="371" r:id="rId10"/>
    <p:sldId id="372" r:id="rId11"/>
    <p:sldId id="291" r:id="rId12"/>
    <p:sldId id="373" r:id="rId13"/>
    <p:sldId id="312" r:id="rId14"/>
    <p:sldId id="374" r:id="rId15"/>
    <p:sldId id="378" r:id="rId16"/>
    <p:sldId id="375" r:id="rId17"/>
    <p:sldId id="376" r:id="rId18"/>
    <p:sldId id="343" r:id="rId19"/>
    <p:sldId id="377" r:id="rId20"/>
    <p:sldId id="382" r:id="rId21"/>
    <p:sldId id="370" r:id="rId22"/>
    <p:sldId id="379" r:id="rId23"/>
    <p:sldId id="384" r:id="rId24"/>
    <p:sldId id="381" r:id="rId25"/>
    <p:sldId id="306" r:id="rId26"/>
    <p:sldId id="327" r:id="rId27"/>
    <p:sldId id="385" r:id="rId28"/>
    <p:sldId id="383" r:id="rId29"/>
    <p:sldId id="313" r:id="rId30"/>
    <p:sldId id="386" r:id="rId31"/>
    <p:sldId id="318" r:id="rId32"/>
    <p:sldId id="339" r:id="rId33"/>
    <p:sldId id="341" r:id="rId34"/>
    <p:sldId id="333" r:id="rId35"/>
    <p:sldId id="356" r:id="rId36"/>
    <p:sldId id="261" r:id="rId37"/>
  </p:sldIdLst>
  <p:sldSz cx="13439775" cy="7559675"/>
  <p:notesSz cx="7559675" cy="10691813"/>
  <p:embeddedFontLst>
    <p:embeddedFont>
      <p:font typeface="Microsoft JhengHei" panose="020B0604030504040204" pitchFamily="34" charset="-120"/>
      <p:regular r:id="rId39"/>
      <p:bold r:id="rId40"/>
    </p:embeddedFont>
    <p:embeddedFont>
      <p:font typeface="新細明體" panose="02020500000000000000" pitchFamily="18" charset="-120"/>
      <p:regular r:id="rId41"/>
    </p:embeddedFont>
    <p:embeddedFont>
      <p:font typeface="Anaheim" panose="02000503000000000000" pitchFamily="2" charset="0"/>
      <p:regular r:id="rId42"/>
    </p:embeddedFont>
    <p:embeddedFont>
      <p:font typeface="Bigshot One" panose="02000503020000020004" pitchFamily="2" charset="0"/>
      <p:regular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0DA"/>
    <a:srgbClr val="FFD579"/>
    <a:srgbClr val="EDEDED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C5D37A8-9E33-45BC-8A48-492ADF54CD31}">
  <a:tblStyle styleId="{7C5D37A8-9E33-45BC-8A48-492ADF54CD3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74"/>
    <p:restoredTop sz="94584"/>
  </p:normalViewPr>
  <p:slideViewPr>
    <p:cSldViewPr snapToGrid="0">
      <p:cViewPr varScale="1">
        <p:scale>
          <a:sx n="71" d="100"/>
          <a:sy n="71" d="100"/>
        </p:scale>
        <p:origin x="12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38F1CC-88A5-40BB-A49A-9EBBB6686AA4}" type="doc">
      <dgm:prSet loTypeId="urn:microsoft.com/office/officeart/2005/8/layout/lProcess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zh-TW" altLang="en-US"/>
        </a:p>
      </dgm:t>
    </dgm:pt>
    <dgm:pt modelId="{0F76F49C-0958-4DC9-96E7-A0B113B74057}">
      <dgm:prSet phldrT="[文字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dirty="0">
              <a:latin typeface="+mj-ea"/>
              <a:ea typeface="+mj-ea"/>
            </a:rPr>
            <a:t> </a:t>
          </a:r>
          <a:r>
            <a:rPr lang="zh-TW" altLang="en-US" sz="28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辦理外國學校、師生</a:t>
          </a:r>
          <a:endParaRPr lang="en-US" altLang="zh-TW" sz="2800" dirty="0">
            <a:solidFill>
              <a:schemeClr val="bg2">
                <a:lumMod val="50000"/>
              </a:schemeClr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來訪</a:t>
          </a:r>
        </a:p>
      </dgm:t>
    </dgm:pt>
    <dgm:pt modelId="{37188B42-6BFB-48F9-B05A-DEBF346AC67E}" type="parTrans" cxnId="{40BBD175-990E-46B3-B09F-B60DBF44108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9E389FE-A5D3-466A-9236-B8AC27F24C09}" type="sibTrans" cxnId="{40BBD175-990E-46B3-B09F-B60DBF441080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90845626-6BDA-4F0C-AF2C-BEE5DE772C6E}">
      <dgm:prSet phldrT="[文字]"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專業技能</a:t>
          </a:r>
          <a:endParaRPr lang="en-US" altLang="zh-TW" sz="24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ct val="35000"/>
            </a:spcAft>
          </a:pPr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</a:t>
          </a:r>
        </a:p>
      </dgm:t>
    </dgm:pt>
    <dgm:pt modelId="{572376EC-EE5D-471C-836F-168706F7D0E6}" type="parTrans" cxnId="{2C44634A-4173-432F-B9F6-8B0829F2284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9E373265-4017-4ACB-9870-D7B631111519}" type="sibTrans" cxnId="{2C44634A-4173-432F-B9F6-8B0829F22848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590650FB-4AA6-416E-AC5C-1BB7D0315AEC}">
      <dgm:prSet phldrT="[文字]"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其他</a:t>
          </a:r>
        </a:p>
      </dgm:t>
    </dgm:pt>
    <dgm:pt modelId="{376036DA-493A-4D59-BDCE-3812A45D8D27}" type="parTrans" cxnId="{7C8E0EBB-E7E6-4D43-82B8-05BC339C9CA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26ADBAC0-0038-438E-8489-2E6DB249DCDF}" type="sibTrans" cxnId="{7C8E0EBB-E7E6-4D43-82B8-05BC339C9CA4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856E4BE-2C1A-451C-AAF9-436031D3EB8B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參與國際會議及競賽</a:t>
          </a:r>
          <a:endParaRPr lang="zh-TW" alt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B94F554-E82A-4649-BFBA-A7E68EAAFAAE}" type="parTrans" cxnId="{47FB9552-1C0B-45B6-8540-BD97FD16C35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9B4262E8-5B90-47C3-8943-1AE184995C94}" type="sibTrans" cxnId="{47FB9552-1C0B-45B6-8540-BD97FD16C35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5FB8636-A24F-4477-A119-61C675CB4251}">
      <dgm:prSet phldrT="[文字]"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本國中小學校</a:t>
          </a:r>
          <a:endParaRPr lang="en-US" altLang="zh-TW" sz="1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辦理國際會議</a:t>
          </a:r>
          <a:endParaRPr lang="en-US" altLang="zh-TW" sz="1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或競賽</a:t>
          </a:r>
        </a:p>
      </dgm:t>
    </dgm:pt>
    <dgm:pt modelId="{6C2C3C02-AB19-4DD4-8021-87582E0D5FB1}" type="parTrans" cxnId="{41CE8532-4A9D-4D8D-A15C-25C277DBC74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198CC5A-6FF2-4913-880A-9E3515FFC996}" type="sibTrans" cxnId="{41CE8532-4A9D-4D8D-A15C-25C277DBC74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C2B9FFF9-4477-43C4-8559-F2B5A117C398}">
      <dgm:prSet phldrT="[文字]"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6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包含國際高峰會、國際論壇、國際專案學習交流活動及國際競賽等</a:t>
          </a:r>
        </a:p>
      </dgm:t>
    </dgm:pt>
    <dgm:pt modelId="{18EF32AD-0451-4979-9645-9849D9384FF8}" type="parTrans" cxnId="{7A14DB72-9718-4C18-9A50-F41ABEDE6BE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649C336D-980F-45E2-8246-BF26062CBDEC}" type="sibTrans" cxnId="{7A14DB72-9718-4C18-9A50-F41ABEDE6BE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5DE0C39F-C7EE-4886-88B8-7A7F8466C473}">
      <dgm:prSet phldrT="[文字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辦理外籍人士入校志工服務方案</a:t>
          </a:r>
          <a:endParaRPr lang="zh-TW" alt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6AC5CA01-3A6B-4ECE-BF4C-5759E00180BF}" type="parTrans" cxnId="{A1CF7210-CC48-4B8F-ADFA-CD2C1D01F4E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7D230CFF-EBE1-44D8-9A53-E8328A28AEE5}" type="sibTrans" cxnId="{A1CF7210-CC48-4B8F-ADFA-CD2C1D01F4E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02695FEC-AD18-401B-8025-F0FEAF777C6C}">
      <dgm:prSet phldrT="[文字]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文化活動</a:t>
          </a:r>
        </a:p>
      </dgm:t>
    </dgm:pt>
    <dgm:pt modelId="{E9125D51-F219-404E-B733-093ED544C153}" type="parTrans" cxnId="{F9C78F6B-C10E-4FF6-A703-5578F97F970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37A8BCB-CD4D-4886-BC0C-825021AFC24A}" type="sibTrans" cxnId="{F9C78F6B-C10E-4FF6-A703-5578F97F970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4FA86BA-EEDC-4B71-97C9-C4835630DAAC}">
      <dgm:prSet phldrT="[文字]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社團及營隊</a:t>
          </a:r>
        </a:p>
      </dgm:t>
    </dgm:pt>
    <dgm:pt modelId="{C74716B1-F104-4CA8-9A0C-027D075BCCB0}" type="parTrans" cxnId="{B1F391CB-9816-4DD7-B916-F01020D7666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2FB48EF7-EFFF-4CDE-BCAF-2DA11652DD0C}" type="sibTrans" cxnId="{B1F391CB-9816-4DD7-B916-F01020D7666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5E1AEF2-AB42-4135-8CC8-4BF679C959A0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600" dirty="0">
              <a:latin typeface="+mj-ea"/>
              <a:ea typeface="+mj-ea"/>
            </a:rPr>
            <a:t>藝術及體育交流</a:t>
          </a:r>
        </a:p>
      </dgm:t>
    </dgm:pt>
    <dgm:pt modelId="{AB447299-99B5-4A8E-81D8-9DD54541B9AA}" type="parTrans" cxnId="{DBF6CBE7-C055-4F53-BFD1-D8D7583A055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C38E6C03-CBB0-443B-BA71-A6A18CD390A1}" type="sibTrans" cxnId="{DBF6CBE7-C055-4F53-BFD1-D8D7583A055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E19B757E-21E2-4755-BCEF-EA212DA184A4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數位雲端國際夥伴學校方案</a:t>
          </a:r>
        </a:p>
      </dgm:t>
    </dgm:pt>
    <dgm:pt modelId="{9AD9BBF3-7B16-48AA-9261-2BFA59CB4E50}" type="parTrans" cxnId="{83AC120D-FF65-4A1F-BDEA-1C7A91B508E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60D45379-B856-4937-AF71-27DA5ECA7668}" type="sibTrans" cxnId="{83AC120D-FF65-4A1F-BDEA-1C7A91B508E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5452660-5E38-4DDC-BBD4-957BA2F3048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辦理國際網路交流方案</a:t>
          </a:r>
          <a:endParaRPr lang="zh-TW" altLang="en-US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5544414C-4DA2-42CD-BBA3-5FEFDAD6BF27}" type="parTrans" cxnId="{50A1ED66-0442-4987-A3F6-8D734C294C0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B3FD75A2-D57C-451B-9CA8-90E1706967E7}" type="sibTrans" cxnId="{50A1ED66-0442-4987-A3F6-8D734C294C0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9284B172-ABFD-4622-B4DE-3531FAFC3D80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spcAft>
              <a:spcPts val="0"/>
            </a:spcAft>
          </a:pPr>
          <a:r>
            <a:rPr lang="en-US" sz="20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化互動式</a:t>
          </a:r>
          <a:endParaRPr lang="en-US" altLang="zh-TW" sz="20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sz="20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語言交換學習方案</a:t>
          </a:r>
          <a:endParaRPr lang="zh-TW" altLang="en-US" sz="20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gm:t>
    </dgm:pt>
    <dgm:pt modelId="{395C1C77-E262-49C0-ABEC-EB35A8496430}" type="parTrans" cxnId="{7F4EF7F3-FC71-4C7D-885C-E768E06D470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5B0C4CC7-148D-4A13-8335-F770E227D6FD}" type="sibTrans" cxnId="{7F4EF7F3-FC71-4C7D-885C-E768E06D470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F60E27A-DDA1-4662-A5A6-590FD089293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600" dirty="0">
              <a:latin typeface="+mj-ea"/>
              <a:ea typeface="+mj-ea"/>
            </a:rPr>
            <a:t> </a:t>
          </a:r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辦理本國學校、師生</a:t>
          </a:r>
          <a:endParaRPr lang="en-US" altLang="zh-TW" sz="2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出訪</a:t>
          </a:r>
        </a:p>
      </dgm:t>
    </dgm:pt>
    <dgm:pt modelId="{AE039527-3179-49FB-B17E-5CC257A0D3B7}" type="parTrans" cxnId="{DBACC615-A4DD-4B04-8DD0-B991B74EA23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37933AE-9C30-4854-A59C-651F1086067B}" type="sibTrans" cxnId="{DBACC615-A4DD-4B04-8DD0-B991B74EA236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9C2BB31-AF54-4FE7-BE05-5F8E451005EF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其他</a:t>
          </a:r>
        </a:p>
      </dgm:t>
    </dgm:pt>
    <dgm:pt modelId="{43712CC4-F3C1-4BD8-98A6-C46C988EDBA8}" type="parTrans" cxnId="{F4AAA081-938C-47F0-9FCE-24D0120E717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10ED682B-EFEB-47D4-8067-0DAAC8575C4A}" type="sibTrans" cxnId="{F4AAA081-938C-47F0-9FCE-24D0120E717A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B7007E55-AEB1-42C0-AF5B-191F8D5F77C5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華語及文化體驗</a:t>
          </a:r>
        </a:p>
      </dgm:t>
    </dgm:pt>
    <dgm:pt modelId="{D6610C57-0300-4317-8828-1ACB2C331EFB}" type="parTrans" cxnId="{1159071A-652C-45B5-BFE7-78B5A0DB1D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E7B3829F-103D-496E-AE85-19B121CACD2A}" type="sibTrans" cxnId="{1159071A-652C-45B5-BFE7-78B5A0DB1DC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405E9EFE-6108-4755-B42B-CEEC0C3A5B80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專題研習營</a:t>
          </a:r>
        </a:p>
      </dgm:t>
    </dgm:pt>
    <dgm:pt modelId="{59F4EC62-EE7B-4E74-A4B4-18D95F2BBD10}" type="parTrans" cxnId="{2A68BC77-0F8F-4A58-A4C6-EB44B990DEF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13E0E778-2352-47F3-9354-54995CA46C8D}" type="sibTrans" cxnId="{2A68BC77-0F8F-4A58-A4C6-EB44B990DEF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5D998A7F-463B-424B-8D54-E9B872EB42D2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海外體驗學習</a:t>
          </a:r>
        </a:p>
      </dgm:t>
    </dgm:pt>
    <dgm:pt modelId="{2CC71319-DE0C-4567-9A6F-D60D662DDD66}" type="parTrans" cxnId="{65A029F9-144A-446A-9D40-28B38EF0345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8034351-2BB5-4721-86E4-E1BEBCA4EAD4}" type="sibTrans" cxnId="{65A029F9-144A-446A-9D40-28B38EF0345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74EE4659-254A-4B99-95FA-CF38B8E52711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海外技能實習</a:t>
          </a:r>
        </a:p>
      </dgm:t>
    </dgm:pt>
    <dgm:pt modelId="{5F1F72A9-82F8-4CE8-9F40-D03596F91ECA}" type="parTrans" cxnId="{F4E9C36A-CF16-468D-A780-C31BC1D968C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326910FA-63D3-42DB-BD9C-26D535F187B5}" type="sibTrans" cxnId="{F4E9C36A-CF16-468D-A780-C31BC1D968CE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6D9D9C98-A9F9-4E0E-B842-D5D3317E0450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國際志工服務</a:t>
          </a:r>
        </a:p>
      </dgm:t>
    </dgm:pt>
    <dgm:pt modelId="{5AB58809-739D-43FF-9747-3CEA13294124}" type="parTrans" cxnId="{4B634A94-070F-4F01-B292-073CDC66664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BA94FD3E-9EFD-4104-8542-596672645365}" type="sibTrans" cxnId="{4B634A94-070F-4F01-B292-073CDC666641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231FC7BB-79B2-4722-B2FE-70080B7D1D9D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姊妹校交流</a:t>
          </a:r>
        </a:p>
      </dgm:t>
    </dgm:pt>
    <dgm:pt modelId="{BD2CF53D-45EF-4A13-B994-4F8819EA9996}" type="parTrans" cxnId="{067FFE7C-C38C-4704-BCAA-C579BF66C71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5DFA2F1-86DD-4F1F-99E7-99BA5ED2BDD8}" type="sibTrans" cxnId="{067FFE7C-C38C-4704-BCAA-C579BF66C71F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635F308A-53A4-4EEA-BB86-7C8FB5686032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+mj-ea"/>
              <a:ea typeface="+mj-ea"/>
            </a:rPr>
            <a:t>教育</a:t>
          </a: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專題</a:t>
          </a:r>
          <a:r>
            <a:rPr lang="zh-TW" altLang="en-US" sz="1800" dirty="0">
              <a:latin typeface="+mj-ea"/>
              <a:ea typeface="+mj-ea"/>
            </a:rPr>
            <a:t>交流</a:t>
          </a:r>
        </a:p>
      </dgm:t>
    </dgm:pt>
    <dgm:pt modelId="{838870ED-A29D-44CC-AD51-AADF05740732}" type="parTrans" cxnId="{3BBED4F6-AE73-4FCB-AEEA-D42ED3BE1B3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40085205-5CF0-4CD3-9028-503D1BA11F2D}" type="sibTrans" cxnId="{3BBED4F6-AE73-4FCB-AEEA-D42ED3BE1B3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F00A74FA-64CB-4C81-BA3F-F2FBB778BF7F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國際師生交換</a:t>
          </a:r>
        </a:p>
      </dgm:t>
    </dgm:pt>
    <dgm:pt modelId="{106E09A0-3F25-4DAD-B997-951AE166F532}" type="parTrans" cxnId="{D168BA6B-71BC-49CC-ABDC-C4C03DCC7C6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E327A5D-C823-43B0-8038-3D1FAB030028}" type="sibTrans" cxnId="{D168BA6B-71BC-49CC-ABDC-C4C03DCC7C6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1C875E13-D5B1-4BDE-BA38-2E8C36C30E03}">
      <dgm:prSet custT="1"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本國中小學生</a:t>
          </a:r>
          <a:endParaRPr lang="en-US" altLang="zh-TW" sz="1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參與國際會議</a:t>
          </a:r>
          <a:endParaRPr lang="en-US" altLang="zh-TW" sz="18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>
            <a:lnSpc>
              <a:spcPct val="70000"/>
            </a:lnSpc>
            <a:spcAft>
              <a:spcPts val="0"/>
            </a:spcAft>
          </a:pPr>
          <a:r>
            <a:rPr lang="zh-TW" altLang="en-US" sz="1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或競賽</a:t>
          </a:r>
        </a:p>
      </dgm:t>
    </dgm:pt>
    <dgm:pt modelId="{FF061344-A6BD-4D6B-A8EB-4ACAF5DA8338}" type="parTrans" cxnId="{65BA5284-2D43-4E32-80F5-25FEF6107F1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D031F9CB-F9E1-499C-90AE-EA1D261BF35D}" type="sibTrans" cxnId="{65BA5284-2D43-4E32-80F5-25FEF6107F1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369F3A11-3DAC-4AC0-A21F-03E477B98AF7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教學參與</a:t>
          </a:r>
        </a:p>
      </dgm:t>
    </dgm:pt>
    <dgm:pt modelId="{F162CA2F-755A-41F2-BFA0-28452EBE3A44}" type="parTrans" cxnId="{F3FF1135-DE11-41E2-8FB6-15501B89357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A8B7A155-B45A-4025-B648-3B7189056D26}" type="sibTrans" cxnId="{F3FF1135-DE11-41E2-8FB6-15501B89357D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88CEDB26-AA8D-4563-8D35-EEA6D551E9D4}">
      <dgm:prSet/>
      <dgm:spPr>
        <a:solidFill>
          <a:schemeClr val="accent2">
            <a:lumMod val="50000"/>
          </a:schemeClr>
        </a:solidFill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r>
            <a:rPr lang="zh-TW" altLang="en-US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專業技能</a:t>
          </a:r>
        </a:p>
      </dgm:t>
    </dgm:pt>
    <dgm:pt modelId="{6DC43E63-FA37-4EC4-A743-346FE2987CDE}" type="parTrans" cxnId="{65B3ED22-C3B9-48A4-A12C-28AABA40163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16E6E388-00BF-43D5-BA6D-774C25E99EF5}" type="sibTrans" cxnId="{65B3ED22-C3B9-48A4-A12C-28AABA40163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+mj-ea"/>
            <a:ea typeface="+mj-ea"/>
          </a:endParaRPr>
        </a:p>
      </dgm:t>
    </dgm:pt>
    <dgm:pt modelId="{ADD7DF38-B2CA-453C-8C16-0CF3DA5628FE}" type="pres">
      <dgm:prSet presAssocID="{9B38F1CC-88A5-40BB-A49A-9EBBB6686AA4}" presName="theList" presStyleCnt="0">
        <dgm:presLayoutVars>
          <dgm:dir/>
          <dgm:animLvl val="lvl"/>
          <dgm:resizeHandles val="exact"/>
        </dgm:presLayoutVars>
      </dgm:prSet>
      <dgm:spPr/>
    </dgm:pt>
    <dgm:pt modelId="{B1319E9C-EB3B-497E-A398-A25348BE9F85}" type="pres">
      <dgm:prSet presAssocID="{0F76F49C-0958-4DC9-96E7-A0B113B74057}" presName="compNode" presStyleCnt="0"/>
      <dgm:spPr/>
    </dgm:pt>
    <dgm:pt modelId="{6CCB1830-76D5-4A3D-AAB5-93D49B8B8480}" type="pres">
      <dgm:prSet presAssocID="{0F76F49C-0958-4DC9-96E7-A0B113B74057}" presName="aNode" presStyleLbl="bgShp" presStyleIdx="0" presStyleCnt="5"/>
      <dgm:spPr/>
    </dgm:pt>
    <dgm:pt modelId="{70D983D3-C19D-46F6-9291-B012FB1E4AEF}" type="pres">
      <dgm:prSet presAssocID="{0F76F49C-0958-4DC9-96E7-A0B113B74057}" presName="textNode" presStyleLbl="bgShp" presStyleIdx="0" presStyleCnt="5"/>
      <dgm:spPr/>
    </dgm:pt>
    <dgm:pt modelId="{58E1F7A4-7882-47F4-876E-968E0897FDCF}" type="pres">
      <dgm:prSet presAssocID="{0F76F49C-0958-4DC9-96E7-A0B113B74057}" presName="compChildNode" presStyleCnt="0"/>
      <dgm:spPr/>
    </dgm:pt>
    <dgm:pt modelId="{7F5378A4-E546-467D-9FD6-7F8B523F0676}" type="pres">
      <dgm:prSet presAssocID="{0F76F49C-0958-4DC9-96E7-A0B113B74057}" presName="theInnerList" presStyleCnt="0"/>
      <dgm:spPr/>
    </dgm:pt>
    <dgm:pt modelId="{617EB5FF-2D76-4D16-9E02-10C0542C24DD}" type="pres">
      <dgm:prSet presAssocID="{405E9EFE-6108-4755-B42B-CEEC0C3A5B80}" presName="childNode" presStyleLbl="node1" presStyleIdx="0" presStyleCnt="21">
        <dgm:presLayoutVars>
          <dgm:bulletEnabled val="1"/>
        </dgm:presLayoutVars>
      </dgm:prSet>
      <dgm:spPr/>
    </dgm:pt>
    <dgm:pt modelId="{2162144D-335A-4E10-AEE9-311C5F2B7466}" type="pres">
      <dgm:prSet presAssocID="{405E9EFE-6108-4755-B42B-CEEC0C3A5B80}" presName="aSpace2" presStyleCnt="0"/>
      <dgm:spPr/>
    </dgm:pt>
    <dgm:pt modelId="{9E44435D-97BE-48B3-A363-D41BB658CA2E}" type="pres">
      <dgm:prSet presAssocID="{B7007E55-AEB1-42C0-AF5B-191F8D5F77C5}" presName="childNode" presStyleLbl="node1" presStyleIdx="1" presStyleCnt="21">
        <dgm:presLayoutVars>
          <dgm:bulletEnabled val="1"/>
        </dgm:presLayoutVars>
      </dgm:prSet>
      <dgm:spPr/>
    </dgm:pt>
    <dgm:pt modelId="{E144BF8B-DBF0-43EA-8B37-C94124EEF4B0}" type="pres">
      <dgm:prSet presAssocID="{B7007E55-AEB1-42C0-AF5B-191F8D5F77C5}" presName="aSpace2" presStyleCnt="0"/>
      <dgm:spPr/>
    </dgm:pt>
    <dgm:pt modelId="{90725C09-708C-4218-B970-9620AE8348B9}" type="pres">
      <dgm:prSet presAssocID="{90845626-6BDA-4F0C-AF2C-BEE5DE772C6E}" presName="childNode" presStyleLbl="node1" presStyleIdx="2" presStyleCnt="21">
        <dgm:presLayoutVars>
          <dgm:bulletEnabled val="1"/>
        </dgm:presLayoutVars>
      </dgm:prSet>
      <dgm:spPr/>
    </dgm:pt>
    <dgm:pt modelId="{73DA6CBE-1000-4771-B5D3-5ED766CE2903}" type="pres">
      <dgm:prSet presAssocID="{90845626-6BDA-4F0C-AF2C-BEE5DE772C6E}" presName="aSpace2" presStyleCnt="0"/>
      <dgm:spPr/>
    </dgm:pt>
    <dgm:pt modelId="{55C0027A-ECEC-4343-9F45-63F33A57E83B}" type="pres">
      <dgm:prSet presAssocID="{590650FB-4AA6-416E-AC5C-1BB7D0315AEC}" presName="childNode" presStyleLbl="node1" presStyleIdx="3" presStyleCnt="21">
        <dgm:presLayoutVars>
          <dgm:bulletEnabled val="1"/>
        </dgm:presLayoutVars>
      </dgm:prSet>
      <dgm:spPr/>
    </dgm:pt>
    <dgm:pt modelId="{7A4A66D7-F718-4BD5-A74C-06ADEF009773}" type="pres">
      <dgm:prSet presAssocID="{0F76F49C-0958-4DC9-96E7-A0B113B74057}" presName="aSpace" presStyleCnt="0"/>
      <dgm:spPr/>
    </dgm:pt>
    <dgm:pt modelId="{2B3A8A5E-168A-454D-95C8-5E044D0F3194}" type="pres">
      <dgm:prSet presAssocID="{DF60E27A-DDA1-4662-A5A6-590FD0892935}" presName="compNode" presStyleCnt="0"/>
      <dgm:spPr/>
    </dgm:pt>
    <dgm:pt modelId="{EE0C0C15-F95B-433E-89E8-D2F72EFD2317}" type="pres">
      <dgm:prSet presAssocID="{DF60E27A-DDA1-4662-A5A6-590FD0892935}" presName="aNode" presStyleLbl="bgShp" presStyleIdx="1" presStyleCnt="5"/>
      <dgm:spPr/>
    </dgm:pt>
    <dgm:pt modelId="{D503E0AC-6F8A-4042-8376-A46BF425D102}" type="pres">
      <dgm:prSet presAssocID="{DF60E27A-DDA1-4662-A5A6-590FD0892935}" presName="textNode" presStyleLbl="bgShp" presStyleIdx="1" presStyleCnt="5"/>
      <dgm:spPr/>
    </dgm:pt>
    <dgm:pt modelId="{9647507D-593B-4DD8-A6D0-189BC14C2B76}" type="pres">
      <dgm:prSet presAssocID="{DF60E27A-DDA1-4662-A5A6-590FD0892935}" presName="compChildNode" presStyleCnt="0"/>
      <dgm:spPr/>
    </dgm:pt>
    <dgm:pt modelId="{9741CD22-43C7-4629-80DB-CFDC7B297A31}" type="pres">
      <dgm:prSet presAssocID="{DF60E27A-DDA1-4662-A5A6-590FD0892935}" presName="theInnerList" presStyleCnt="0"/>
      <dgm:spPr/>
    </dgm:pt>
    <dgm:pt modelId="{D0E46A74-3017-4779-8DE7-F38A4E6EFB51}" type="pres">
      <dgm:prSet presAssocID="{5D998A7F-463B-424B-8D54-E9B872EB42D2}" presName="childNode" presStyleLbl="node1" presStyleIdx="4" presStyleCnt="21">
        <dgm:presLayoutVars>
          <dgm:bulletEnabled val="1"/>
        </dgm:presLayoutVars>
      </dgm:prSet>
      <dgm:spPr/>
    </dgm:pt>
    <dgm:pt modelId="{E3C6F770-AE15-4974-9393-CD09D584384C}" type="pres">
      <dgm:prSet presAssocID="{5D998A7F-463B-424B-8D54-E9B872EB42D2}" presName="aSpace2" presStyleCnt="0"/>
      <dgm:spPr/>
    </dgm:pt>
    <dgm:pt modelId="{E77D4F8F-CEBC-4FBA-AF34-5346D697D4C8}" type="pres">
      <dgm:prSet presAssocID="{74EE4659-254A-4B99-95FA-CF38B8E52711}" presName="childNode" presStyleLbl="node1" presStyleIdx="5" presStyleCnt="21">
        <dgm:presLayoutVars>
          <dgm:bulletEnabled val="1"/>
        </dgm:presLayoutVars>
      </dgm:prSet>
      <dgm:spPr/>
    </dgm:pt>
    <dgm:pt modelId="{1D7D44F2-8B29-476F-ABBD-3660D1C4D3DE}" type="pres">
      <dgm:prSet presAssocID="{74EE4659-254A-4B99-95FA-CF38B8E52711}" presName="aSpace2" presStyleCnt="0"/>
      <dgm:spPr/>
    </dgm:pt>
    <dgm:pt modelId="{8B1FBE31-1E86-4E2B-BF5D-1663F10E16AD}" type="pres">
      <dgm:prSet presAssocID="{6D9D9C98-A9F9-4E0E-B842-D5D3317E0450}" presName="childNode" presStyleLbl="node1" presStyleIdx="6" presStyleCnt="21">
        <dgm:presLayoutVars>
          <dgm:bulletEnabled val="1"/>
        </dgm:presLayoutVars>
      </dgm:prSet>
      <dgm:spPr/>
    </dgm:pt>
    <dgm:pt modelId="{2E2F6A0C-FD78-410A-BB86-222E496AE5FF}" type="pres">
      <dgm:prSet presAssocID="{6D9D9C98-A9F9-4E0E-B842-D5D3317E0450}" presName="aSpace2" presStyleCnt="0"/>
      <dgm:spPr/>
    </dgm:pt>
    <dgm:pt modelId="{C9245535-B9D8-48F1-AD82-EC77027DC415}" type="pres">
      <dgm:prSet presAssocID="{231FC7BB-79B2-4722-B2FE-70080B7D1D9D}" presName="childNode" presStyleLbl="node1" presStyleIdx="7" presStyleCnt="21">
        <dgm:presLayoutVars>
          <dgm:bulletEnabled val="1"/>
        </dgm:presLayoutVars>
      </dgm:prSet>
      <dgm:spPr/>
    </dgm:pt>
    <dgm:pt modelId="{A9C998F6-E041-40C0-A594-0CDF2F731C4E}" type="pres">
      <dgm:prSet presAssocID="{231FC7BB-79B2-4722-B2FE-70080B7D1D9D}" presName="aSpace2" presStyleCnt="0"/>
      <dgm:spPr/>
    </dgm:pt>
    <dgm:pt modelId="{A4EF7663-5E5F-489C-98EB-AB2141099E62}" type="pres">
      <dgm:prSet presAssocID="{635F308A-53A4-4EEA-BB86-7C8FB5686032}" presName="childNode" presStyleLbl="node1" presStyleIdx="8" presStyleCnt="21">
        <dgm:presLayoutVars>
          <dgm:bulletEnabled val="1"/>
        </dgm:presLayoutVars>
      </dgm:prSet>
      <dgm:spPr/>
    </dgm:pt>
    <dgm:pt modelId="{BCCA9609-852F-45C7-9714-DD42D9A61A6E}" type="pres">
      <dgm:prSet presAssocID="{635F308A-53A4-4EEA-BB86-7C8FB5686032}" presName="aSpace2" presStyleCnt="0"/>
      <dgm:spPr/>
    </dgm:pt>
    <dgm:pt modelId="{81E11AED-7A38-42D1-9C8F-AACB3DC62426}" type="pres">
      <dgm:prSet presAssocID="{F00A74FA-64CB-4C81-BA3F-F2FBB778BF7F}" presName="childNode" presStyleLbl="node1" presStyleIdx="9" presStyleCnt="21">
        <dgm:presLayoutVars>
          <dgm:bulletEnabled val="1"/>
        </dgm:presLayoutVars>
      </dgm:prSet>
      <dgm:spPr/>
    </dgm:pt>
    <dgm:pt modelId="{3611BE5F-8726-42B8-9F64-24CA3BABBCA2}" type="pres">
      <dgm:prSet presAssocID="{F00A74FA-64CB-4C81-BA3F-F2FBB778BF7F}" presName="aSpace2" presStyleCnt="0"/>
      <dgm:spPr/>
    </dgm:pt>
    <dgm:pt modelId="{C6202D85-6D7A-4B2E-968E-315C90791D6F}" type="pres">
      <dgm:prSet presAssocID="{D5E1AEF2-AB42-4135-8CC8-4BF679C959A0}" presName="childNode" presStyleLbl="node1" presStyleIdx="10" presStyleCnt="21">
        <dgm:presLayoutVars>
          <dgm:bulletEnabled val="1"/>
        </dgm:presLayoutVars>
      </dgm:prSet>
      <dgm:spPr/>
    </dgm:pt>
    <dgm:pt modelId="{BE0B00E4-C5DF-4FFC-8C7B-08B13D9709B4}" type="pres">
      <dgm:prSet presAssocID="{D5E1AEF2-AB42-4135-8CC8-4BF679C959A0}" presName="aSpace2" presStyleCnt="0"/>
      <dgm:spPr/>
    </dgm:pt>
    <dgm:pt modelId="{1529AA53-8149-410F-9C5E-3E37CF10443C}" type="pres">
      <dgm:prSet presAssocID="{F9C2BB31-AF54-4FE7-BE05-5F8E451005EF}" presName="childNode" presStyleLbl="node1" presStyleIdx="11" presStyleCnt="21" custLinFactNeighborX="-628" custLinFactNeighborY="-21503">
        <dgm:presLayoutVars>
          <dgm:bulletEnabled val="1"/>
        </dgm:presLayoutVars>
      </dgm:prSet>
      <dgm:spPr/>
    </dgm:pt>
    <dgm:pt modelId="{B37FD314-C35D-4E51-9E15-128C4C94C4CF}" type="pres">
      <dgm:prSet presAssocID="{DF60E27A-DDA1-4662-A5A6-590FD0892935}" presName="aSpace" presStyleCnt="0"/>
      <dgm:spPr/>
    </dgm:pt>
    <dgm:pt modelId="{7BC4A425-C56F-45C9-B09B-2137E39644D2}" type="pres">
      <dgm:prSet presAssocID="{F5452660-5E38-4DDC-BBD4-957BA2F3048B}" presName="compNode" presStyleCnt="0"/>
      <dgm:spPr/>
    </dgm:pt>
    <dgm:pt modelId="{83ECDC66-B7BA-46B2-8C8B-4C508AA25D73}" type="pres">
      <dgm:prSet presAssocID="{F5452660-5E38-4DDC-BBD4-957BA2F3048B}" presName="aNode" presStyleLbl="bgShp" presStyleIdx="2" presStyleCnt="5" custLinFactNeighborX="-714" custLinFactNeighborY="1716"/>
      <dgm:spPr/>
    </dgm:pt>
    <dgm:pt modelId="{31F6D73B-1DCF-4891-B81F-25C65D82E53E}" type="pres">
      <dgm:prSet presAssocID="{F5452660-5E38-4DDC-BBD4-957BA2F3048B}" presName="textNode" presStyleLbl="bgShp" presStyleIdx="2" presStyleCnt="5"/>
      <dgm:spPr/>
    </dgm:pt>
    <dgm:pt modelId="{7422C7B0-0DD4-4E62-8F6B-1B22DD0EE122}" type="pres">
      <dgm:prSet presAssocID="{F5452660-5E38-4DDC-BBD4-957BA2F3048B}" presName="compChildNode" presStyleCnt="0"/>
      <dgm:spPr/>
    </dgm:pt>
    <dgm:pt modelId="{2B7C616D-F1E5-43D3-BD5A-990DF2F9514A}" type="pres">
      <dgm:prSet presAssocID="{F5452660-5E38-4DDC-BBD4-957BA2F3048B}" presName="theInnerList" presStyleCnt="0"/>
      <dgm:spPr/>
    </dgm:pt>
    <dgm:pt modelId="{C3947AC2-B470-4555-BF09-2829D0E61AFE}" type="pres">
      <dgm:prSet presAssocID="{E19B757E-21E2-4755-BCEF-EA212DA184A4}" presName="childNode" presStyleLbl="node1" presStyleIdx="12" presStyleCnt="21">
        <dgm:presLayoutVars>
          <dgm:bulletEnabled val="1"/>
        </dgm:presLayoutVars>
      </dgm:prSet>
      <dgm:spPr/>
    </dgm:pt>
    <dgm:pt modelId="{94B485AC-8A82-4428-AC45-F414DFCB468B}" type="pres">
      <dgm:prSet presAssocID="{E19B757E-21E2-4755-BCEF-EA212DA184A4}" presName="aSpace2" presStyleCnt="0"/>
      <dgm:spPr/>
    </dgm:pt>
    <dgm:pt modelId="{085A87C7-E7B6-4A27-B896-083ADFB2906B}" type="pres">
      <dgm:prSet presAssocID="{9284B172-ABFD-4622-B4DE-3531FAFC3D80}" presName="childNode" presStyleLbl="node1" presStyleIdx="13" presStyleCnt="21">
        <dgm:presLayoutVars>
          <dgm:bulletEnabled val="1"/>
        </dgm:presLayoutVars>
      </dgm:prSet>
      <dgm:spPr/>
    </dgm:pt>
    <dgm:pt modelId="{4325E648-49A7-43F2-802C-1641EB401ED4}" type="pres">
      <dgm:prSet presAssocID="{F5452660-5E38-4DDC-BBD4-957BA2F3048B}" presName="aSpace" presStyleCnt="0"/>
      <dgm:spPr/>
    </dgm:pt>
    <dgm:pt modelId="{2EAF1B6F-3B5E-419C-816B-E0F8ACEA5375}" type="pres">
      <dgm:prSet presAssocID="{D856E4BE-2C1A-451C-AAF9-436031D3EB8B}" presName="compNode" presStyleCnt="0"/>
      <dgm:spPr/>
    </dgm:pt>
    <dgm:pt modelId="{B5C2BC02-705B-474A-A912-CEEB6AA505EF}" type="pres">
      <dgm:prSet presAssocID="{D856E4BE-2C1A-451C-AAF9-436031D3EB8B}" presName="aNode" presStyleLbl="bgShp" presStyleIdx="3" presStyleCnt="5"/>
      <dgm:spPr/>
    </dgm:pt>
    <dgm:pt modelId="{CCC090C0-7AB0-4B34-9AC5-7F197755D68E}" type="pres">
      <dgm:prSet presAssocID="{D856E4BE-2C1A-451C-AAF9-436031D3EB8B}" presName="textNode" presStyleLbl="bgShp" presStyleIdx="3" presStyleCnt="5"/>
      <dgm:spPr/>
    </dgm:pt>
    <dgm:pt modelId="{110FADAB-E018-40AC-A013-C324AE47EC08}" type="pres">
      <dgm:prSet presAssocID="{D856E4BE-2C1A-451C-AAF9-436031D3EB8B}" presName="compChildNode" presStyleCnt="0"/>
      <dgm:spPr/>
    </dgm:pt>
    <dgm:pt modelId="{67C53669-CDBC-4E3F-82EC-68D86D23F18F}" type="pres">
      <dgm:prSet presAssocID="{D856E4BE-2C1A-451C-AAF9-436031D3EB8B}" presName="theInnerList" presStyleCnt="0"/>
      <dgm:spPr/>
    </dgm:pt>
    <dgm:pt modelId="{FC97DBA4-63F0-4AF3-8C66-8390FDC42113}" type="pres">
      <dgm:prSet presAssocID="{D5FB8636-A24F-4477-A119-61C675CB4251}" presName="childNode" presStyleLbl="node1" presStyleIdx="14" presStyleCnt="21">
        <dgm:presLayoutVars>
          <dgm:bulletEnabled val="1"/>
        </dgm:presLayoutVars>
      </dgm:prSet>
      <dgm:spPr/>
    </dgm:pt>
    <dgm:pt modelId="{1AACC87A-1D38-43D7-AA18-8B111D7448C8}" type="pres">
      <dgm:prSet presAssocID="{D5FB8636-A24F-4477-A119-61C675CB4251}" presName="aSpace2" presStyleCnt="0"/>
      <dgm:spPr/>
    </dgm:pt>
    <dgm:pt modelId="{7C35A508-CA85-4E89-B8D1-161902E3DFB3}" type="pres">
      <dgm:prSet presAssocID="{1C875E13-D5B1-4BDE-BA38-2E8C36C30E03}" presName="childNode" presStyleLbl="node1" presStyleIdx="15" presStyleCnt="21">
        <dgm:presLayoutVars>
          <dgm:bulletEnabled val="1"/>
        </dgm:presLayoutVars>
      </dgm:prSet>
      <dgm:spPr/>
    </dgm:pt>
    <dgm:pt modelId="{FB7E3F84-5FE6-4C64-AAAA-DBC74E24A736}" type="pres">
      <dgm:prSet presAssocID="{1C875E13-D5B1-4BDE-BA38-2E8C36C30E03}" presName="aSpace2" presStyleCnt="0"/>
      <dgm:spPr/>
    </dgm:pt>
    <dgm:pt modelId="{BD75B371-3335-4A28-A684-326552AC2841}" type="pres">
      <dgm:prSet presAssocID="{C2B9FFF9-4477-43C4-8559-F2B5A117C398}" presName="childNode" presStyleLbl="node1" presStyleIdx="16" presStyleCnt="21">
        <dgm:presLayoutVars>
          <dgm:bulletEnabled val="1"/>
        </dgm:presLayoutVars>
      </dgm:prSet>
      <dgm:spPr/>
    </dgm:pt>
    <dgm:pt modelId="{3E9B2E32-9E0B-43D2-8168-ADECEE005AB2}" type="pres">
      <dgm:prSet presAssocID="{D856E4BE-2C1A-451C-AAF9-436031D3EB8B}" presName="aSpace" presStyleCnt="0"/>
      <dgm:spPr/>
    </dgm:pt>
    <dgm:pt modelId="{5F018FBE-BEFD-4F08-BB4D-B6B86931AF2B}" type="pres">
      <dgm:prSet presAssocID="{5DE0C39F-C7EE-4886-88B8-7A7F8466C473}" presName="compNode" presStyleCnt="0"/>
      <dgm:spPr/>
    </dgm:pt>
    <dgm:pt modelId="{E1D803B0-4BA6-45A2-A2F3-CD79545E0DD6}" type="pres">
      <dgm:prSet presAssocID="{5DE0C39F-C7EE-4886-88B8-7A7F8466C473}" presName="aNode" presStyleLbl="bgShp" presStyleIdx="4" presStyleCnt="5"/>
      <dgm:spPr/>
    </dgm:pt>
    <dgm:pt modelId="{625548DD-69FC-43A7-9DF9-47A0BB1118CC}" type="pres">
      <dgm:prSet presAssocID="{5DE0C39F-C7EE-4886-88B8-7A7F8466C473}" presName="textNode" presStyleLbl="bgShp" presStyleIdx="4" presStyleCnt="5"/>
      <dgm:spPr/>
    </dgm:pt>
    <dgm:pt modelId="{840244E4-BC42-45B3-90FF-49DE486AEA27}" type="pres">
      <dgm:prSet presAssocID="{5DE0C39F-C7EE-4886-88B8-7A7F8466C473}" presName="compChildNode" presStyleCnt="0"/>
      <dgm:spPr/>
    </dgm:pt>
    <dgm:pt modelId="{77D97248-DF50-4381-B50E-F8F2C5240E08}" type="pres">
      <dgm:prSet presAssocID="{5DE0C39F-C7EE-4886-88B8-7A7F8466C473}" presName="theInnerList" presStyleCnt="0"/>
      <dgm:spPr/>
    </dgm:pt>
    <dgm:pt modelId="{61484BD3-3255-4D10-B20C-913E471B2208}" type="pres">
      <dgm:prSet presAssocID="{02695FEC-AD18-401B-8025-F0FEAF777C6C}" presName="childNode" presStyleLbl="node1" presStyleIdx="17" presStyleCnt="21">
        <dgm:presLayoutVars>
          <dgm:bulletEnabled val="1"/>
        </dgm:presLayoutVars>
      </dgm:prSet>
      <dgm:spPr/>
    </dgm:pt>
    <dgm:pt modelId="{0D4827E1-A815-4D90-8EDB-84E5E93D807E}" type="pres">
      <dgm:prSet presAssocID="{02695FEC-AD18-401B-8025-F0FEAF777C6C}" presName="aSpace2" presStyleCnt="0"/>
      <dgm:spPr/>
    </dgm:pt>
    <dgm:pt modelId="{F3BBD4A4-FEC1-4278-99CC-A9AE79B914F4}" type="pres">
      <dgm:prSet presAssocID="{369F3A11-3DAC-4AC0-A21F-03E477B98AF7}" presName="childNode" presStyleLbl="node1" presStyleIdx="18" presStyleCnt="21">
        <dgm:presLayoutVars>
          <dgm:bulletEnabled val="1"/>
        </dgm:presLayoutVars>
      </dgm:prSet>
      <dgm:spPr/>
    </dgm:pt>
    <dgm:pt modelId="{35AF5F77-85DF-48AB-AD7F-4F52E022C52E}" type="pres">
      <dgm:prSet presAssocID="{369F3A11-3DAC-4AC0-A21F-03E477B98AF7}" presName="aSpace2" presStyleCnt="0"/>
      <dgm:spPr/>
    </dgm:pt>
    <dgm:pt modelId="{6B7BF36F-569D-4EFE-BAAE-3CED75F4DC02}" type="pres">
      <dgm:prSet presAssocID="{88CEDB26-AA8D-4563-8D35-EEA6D551E9D4}" presName="childNode" presStyleLbl="node1" presStyleIdx="19" presStyleCnt="21">
        <dgm:presLayoutVars>
          <dgm:bulletEnabled val="1"/>
        </dgm:presLayoutVars>
      </dgm:prSet>
      <dgm:spPr/>
    </dgm:pt>
    <dgm:pt modelId="{F46BCD41-F31B-4CCA-AB3B-1BB9B8F882D9}" type="pres">
      <dgm:prSet presAssocID="{88CEDB26-AA8D-4563-8D35-EEA6D551E9D4}" presName="aSpace2" presStyleCnt="0"/>
      <dgm:spPr/>
    </dgm:pt>
    <dgm:pt modelId="{96B5A383-890B-4308-9E28-F2BD5658E093}" type="pres">
      <dgm:prSet presAssocID="{84FA86BA-EEDC-4B71-97C9-C4835630DAAC}" presName="childNode" presStyleLbl="node1" presStyleIdx="20" presStyleCnt="21">
        <dgm:presLayoutVars>
          <dgm:bulletEnabled val="1"/>
        </dgm:presLayoutVars>
      </dgm:prSet>
      <dgm:spPr/>
    </dgm:pt>
  </dgm:ptLst>
  <dgm:cxnLst>
    <dgm:cxn modelId="{7F573309-FCF2-45E7-824E-2CD86E2A7B94}" type="presOf" srcId="{D856E4BE-2C1A-451C-AAF9-436031D3EB8B}" destId="{CCC090C0-7AB0-4B34-9AC5-7F197755D68E}" srcOrd="1" destOrd="0" presId="urn:microsoft.com/office/officeart/2005/8/layout/lProcess2"/>
    <dgm:cxn modelId="{83AC120D-FF65-4A1F-BDEA-1C7A91B508ED}" srcId="{F5452660-5E38-4DDC-BBD4-957BA2F3048B}" destId="{E19B757E-21E2-4755-BCEF-EA212DA184A4}" srcOrd="0" destOrd="0" parTransId="{9AD9BBF3-7B16-48AA-9261-2BFA59CB4E50}" sibTransId="{60D45379-B856-4937-AF71-27DA5ECA7668}"/>
    <dgm:cxn modelId="{346AB50E-16BB-4213-8EC8-0582962F3D9B}" type="presOf" srcId="{F5452660-5E38-4DDC-BBD4-957BA2F3048B}" destId="{83ECDC66-B7BA-46B2-8C8B-4C508AA25D73}" srcOrd="0" destOrd="0" presId="urn:microsoft.com/office/officeart/2005/8/layout/lProcess2"/>
    <dgm:cxn modelId="{A1CF7210-CC48-4B8F-ADFA-CD2C1D01F4E2}" srcId="{9B38F1CC-88A5-40BB-A49A-9EBBB6686AA4}" destId="{5DE0C39F-C7EE-4886-88B8-7A7F8466C473}" srcOrd="4" destOrd="0" parTransId="{6AC5CA01-3A6B-4ECE-BF4C-5759E00180BF}" sibTransId="{7D230CFF-EBE1-44D8-9A53-E8328A28AEE5}"/>
    <dgm:cxn modelId="{29DA9E13-4F89-4FCB-BC43-49C9F09D5CD6}" type="presOf" srcId="{DF60E27A-DDA1-4662-A5A6-590FD0892935}" destId="{EE0C0C15-F95B-433E-89E8-D2F72EFD2317}" srcOrd="0" destOrd="0" presId="urn:microsoft.com/office/officeart/2005/8/layout/lProcess2"/>
    <dgm:cxn modelId="{DBACC615-A4DD-4B04-8DD0-B991B74EA236}" srcId="{9B38F1CC-88A5-40BB-A49A-9EBBB6686AA4}" destId="{DF60E27A-DDA1-4662-A5A6-590FD0892935}" srcOrd="1" destOrd="0" parTransId="{AE039527-3179-49FB-B17E-5CC257A0D3B7}" sibTransId="{837933AE-9C30-4854-A59C-651F1086067B}"/>
    <dgm:cxn modelId="{C0964118-814A-4E8E-92A5-EF4064C362AA}" type="presOf" srcId="{369F3A11-3DAC-4AC0-A21F-03E477B98AF7}" destId="{F3BBD4A4-FEC1-4278-99CC-A9AE79B914F4}" srcOrd="0" destOrd="0" presId="urn:microsoft.com/office/officeart/2005/8/layout/lProcess2"/>
    <dgm:cxn modelId="{1159071A-652C-45B5-BFE7-78B5A0DB1DC7}" srcId="{0F76F49C-0958-4DC9-96E7-A0B113B74057}" destId="{B7007E55-AEB1-42C0-AF5B-191F8D5F77C5}" srcOrd="1" destOrd="0" parTransId="{D6610C57-0300-4317-8828-1ACB2C331EFB}" sibTransId="{E7B3829F-103D-496E-AE85-19B121CACD2A}"/>
    <dgm:cxn modelId="{65B3ED22-C3B9-48A4-A12C-28AABA40163B}" srcId="{5DE0C39F-C7EE-4886-88B8-7A7F8466C473}" destId="{88CEDB26-AA8D-4563-8D35-EEA6D551E9D4}" srcOrd="2" destOrd="0" parTransId="{6DC43E63-FA37-4EC4-A743-346FE2987CDE}" sibTransId="{16E6E388-00BF-43D5-BA6D-774C25E99EF5}"/>
    <dgm:cxn modelId="{374C3F25-B340-455E-920C-9ED5D180DB8F}" type="presOf" srcId="{1C875E13-D5B1-4BDE-BA38-2E8C36C30E03}" destId="{7C35A508-CA85-4E89-B8D1-161902E3DFB3}" srcOrd="0" destOrd="0" presId="urn:microsoft.com/office/officeart/2005/8/layout/lProcess2"/>
    <dgm:cxn modelId="{5E6F232D-26C7-4B35-BD64-A91144DC32D6}" type="presOf" srcId="{5DE0C39F-C7EE-4886-88B8-7A7F8466C473}" destId="{625548DD-69FC-43A7-9DF9-47A0BB1118CC}" srcOrd="1" destOrd="0" presId="urn:microsoft.com/office/officeart/2005/8/layout/lProcess2"/>
    <dgm:cxn modelId="{BE2E3E2F-976E-40FE-86B2-954AB17FB950}" type="presOf" srcId="{F9C2BB31-AF54-4FE7-BE05-5F8E451005EF}" destId="{1529AA53-8149-410F-9C5E-3E37CF10443C}" srcOrd="0" destOrd="0" presId="urn:microsoft.com/office/officeart/2005/8/layout/lProcess2"/>
    <dgm:cxn modelId="{41CE8532-4A9D-4D8D-A15C-25C277DBC74B}" srcId="{D856E4BE-2C1A-451C-AAF9-436031D3EB8B}" destId="{D5FB8636-A24F-4477-A119-61C675CB4251}" srcOrd="0" destOrd="0" parTransId="{6C2C3C02-AB19-4DD4-8021-87582E0D5FB1}" sibTransId="{D198CC5A-6FF2-4913-880A-9E3515FFC996}"/>
    <dgm:cxn modelId="{F3FF1135-DE11-41E2-8FB6-15501B89357D}" srcId="{5DE0C39F-C7EE-4886-88B8-7A7F8466C473}" destId="{369F3A11-3DAC-4AC0-A21F-03E477B98AF7}" srcOrd="1" destOrd="0" parTransId="{F162CA2F-755A-41F2-BFA0-28452EBE3A44}" sibTransId="{A8B7A155-B45A-4025-B648-3B7189056D26}"/>
    <dgm:cxn modelId="{142D8839-D479-45F0-ADEB-6BCA70A1D587}" type="presOf" srcId="{C2B9FFF9-4477-43C4-8559-F2B5A117C398}" destId="{BD75B371-3335-4A28-A684-326552AC2841}" srcOrd="0" destOrd="0" presId="urn:microsoft.com/office/officeart/2005/8/layout/lProcess2"/>
    <dgm:cxn modelId="{7ECA2F41-5624-4E1B-905E-30F293C5D879}" type="presOf" srcId="{0F76F49C-0958-4DC9-96E7-A0B113B74057}" destId="{70D983D3-C19D-46F6-9291-B012FB1E4AEF}" srcOrd="1" destOrd="0" presId="urn:microsoft.com/office/officeart/2005/8/layout/lProcess2"/>
    <dgm:cxn modelId="{2C44634A-4173-432F-B9F6-8B0829F22848}" srcId="{0F76F49C-0958-4DC9-96E7-A0B113B74057}" destId="{90845626-6BDA-4F0C-AF2C-BEE5DE772C6E}" srcOrd="2" destOrd="0" parTransId="{572376EC-EE5D-471C-836F-168706F7D0E6}" sibTransId="{9E373265-4017-4ACB-9870-D7B631111519}"/>
    <dgm:cxn modelId="{7BFDB64F-DA5E-4EB6-857F-D2EF12F2B071}" type="presOf" srcId="{D856E4BE-2C1A-451C-AAF9-436031D3EB8B}" destId="{B5C2BC02-705B-474A-A912-CEEB6AA505EF}" srcOrd="0" destOrd="0" presId="urn:microsoft.com/office/officeart/2005/8/layout/lProcess2"/>
    <dgm:cxn modelId="{47FB9552-1C0B-45B6-8540-BD97FD16C351}" srcId="{9B38F1CC-88A5-40BB-A49A-9EBBB6686AA4}" destId="{D856E4BE-2C1A-451C-AAF9-436031D3EB8B}" srcOrd="3" destOrd="0" parTransId="{3B94F554-E82A-4649-BFBA-A7E68EAAFAAE}" sibTransId="{9B4262E8-5B90-47C3-8943-1AE184995C94}"/>
    <dgm:cxn modelId="{50A1ED66-0442-4987-A3F6-8D734C294C07}" srcId="{9B38F1CC-88A5-40BB-A49A-9EBBB6686AA4}" destId="{F5452660-5E38-4DDC-BBD4-957BA2F3048B}" srcOrd="2" destOrd="0" parTransId="{5544414C-4DA2-42CD-BBA3-5FEFDAD6BF27}" sibTransId="{B3FD75A2-D57C-451B-9CA8-90E1706967E7}"/>
    <dgm:cxn modelId="{F4CC0C67-8254-4ECF-9394-0105FA2602BF}" type="presOf" srcId="{D5FB8636-A24F-4477-A119-61C675CB4251}" destId="{FC97DBA4-63F0-4AF3-8C66-8390FDC42113}" srcOrd="0" destOrd="0" presId="urn:microsoft.com/office/officeart/2005/8/layout/lProcess2"/>
    <dgm:cxn modelId="{F4E9C36A-CF16-468D-A780-C31BC1D968CE}" srcId="{DF60E27A-DDA1-4662-A5A6-590FD0892935}" destId="{74EE4659-254A-4B99-95FA-CF38B8E52711}" srcOrd="1" destOrd="0" parTransId="{5F1F72A9-82F8-4CE8-9F40-D03596F91ECA}" sibTransId="{326910FA-63D3-42DB-BD9C-26D535F187B5}"/>
    <dgm:cxn modelId="{F9C78F6B-C10E-4FF6-A703-5578F97F9707}" srcId="{5DE0C39F-C7EE-4886-88B8-7A7F8466C473}" destId="{02695FEC-AD18-401B-8025-F0FEAF777C6C}" srcOrd="0" destOrd="0" parTransId="{E9125D51-F219-404E-B733-093ED544C153}" sibTransId="{837A8BCB-CD4D-4886-BC0C-825021AFC24A}"/>
    <dgm:cxn modelId="{D168BA6B-71BC-49CC-ABDC-C4C03DCC7C65}" srcId="{DF60E27A-DDA1-4662-A5A6-590FD0892935}" destId="{F00A74FA-64CB-4C81-BA3F-F2FBB778BF7F}" srcOrd="5" destOrd="0" parTransId="{106E09A0-3F25-4DAD-B997-951AE166F532}" sibTransId="{DE327A5D-C823-43B0-8038-3D1FAB030028}"/>
    <dgm:cxn modelId="{7A14DB72-9718-4C18-9A50-F41ABEDE6BEF}" srcId="{D856E4BE-2C1A-451C-AAF9-436031D3EB8B}" destId="{C2B9FFF9-4477-43C4-8559-F2B5A117C398}" srcOrd="2" destOrd="0" parTransId="{18EF32AD-0451-4979-9645-9849D9384FF8}" sibTransId="{649C336D-980F-45E2-8246-BF26062CBDEC}"/>
    <dgm:cxn modelId="{60C20874-5EB0-44DE-98A4-A82F720887DA}" type="presOf" srcId="{D5E1AEF2-AB42-4135-8CC8-4BF679C959A0}" destId="{C6202D85-6D7A-4B2E-968E-315C90791D6F}" srcOrd="0" destOrd="0" presId="urn:microsoft.com/office/officeart/2005/8/layout/lProcess2"/>
    <dgm:cxn modelId="{09C55B75-E7F6-4B85-B6EE-2DA3117C239E}" type="presOf" srcId="{02695FEC-AD18-401B-8025-F0FEAF777C6C}" destId="{61484BD3-3255-4D10-B20C-913E471B2208}" srcOrd="0" destOrd="0" presId="urn:microsoft.com/office/officeart/2005/8/layout/lProcess2"/>
    <dgm:cxn modelId="{40BBD175-990E-46B3-B09F-B60DBF441080}" srcId="{9B38F1CC-88A5-40BB-A49A-9EBBB6686AA4}" destId="{0F76F49C-0958-4DC9-96E7-A0B113B74057}" srcOrd="0" destOrd="0" parTransId="{37188B42-6BFB-48F9-B05A-DEBF346AC67E}" sibTransId="{89E389FE-A5D3-466A-9236-B8AC27F24C09}"/>
    <dgm:cxn modelId="{2A68BC77-0F8F-4A58-A4C6-EB44B990DEF1}" srcId="{0F76F49C-0958-4DC9-96E7-A0B113B74057}" destId="{405E9EFE-6108-4755-B42B-CEEC0C3A5B80}" srcOrd="0" destOrd="0" parTransId="{59F4EC62-EE7B-4E74-A4B4-18D95F2BBD10}" sibTransId="{13E0E778-2352-47F3-9354-54995CA46C8D}"/>
    <dgm:cxn modelId="{F2E1E078-CC32-4420-9FC0-C8BA90931E1C}" type="presOf" srcId="{88CEDB26-AA8D-4563-8D35-EEA6D551E9D4}" destId="{6B7BF36F-569D-4EFE-BAAE-3CED75F4DC02}" srcOrd="0" destOrd="0" presId="urn:microsoft.com/office/officeart/2005/8/layout/lProcess2"/>
    <dgm:cxn modelId="{55CD6F7B-A7ED-4F3A-AE36-E5FA9E55AFB2}" type="presOf" srcId="{84FA86BA-EEDC-4B71-97C9-C4835630DAAC}" destId="{96B5A383-890B-4308-9E28-F2BD5658E093}" srcOrd="0" destOrd="0" presId="urn:microsoft.com/office/officeart/2005/8/layout/lProcess2"/>
    <dgm:cxn modelId="{067FFE7C-C38C-4704-BCAA-C579BF66C71F}" srcId="{DF60E27A-DDA1-4662-A5A6-590FD0892935}" destId="{231FC7BB-79B2-4722-B2FE-70080B7D1D9D}" srcOrd="3" destOrd="0" parTransId="{BD2CF53D-45EF-4A13-B994-4F8819EA9996}" sibTransId="{85DFA2F1-86DD-4F1F-99E7-99BA5ED2BDD8}"/>
    <dgm:cxn modelId="{BC8F1C81-FE37-4904-8A49-5452E76F9E9F}" type="presOf" srcId="{6D9D9C98-A9F9-4E0E-B842-D5D3317E0450}" destId="{8B1FBE31-1E86-4E2B-BF5D-1663F10E16AD}" srcOrd="0" destOrd="0" presId="urn:microsoft.com/office/officeart/2005/8/layout/lProcess2"/>
    <dgm:cxn modelId="{B9285381-25F0-44BB-A3BC-0DE209580C3B}" type="presOf" srcId="{405E9EFE-6108-4755-B42B-CEEC0C3A5B80}" destId="{617EB5FF-2D76-4D16-9E02-10C0542C24DD}" srcOrd="0" destOrd="0" presId="urn:microsoft.com/office/officeart/2005/8/layout/lProcess2"/>
    <dgm:cxn modelId="{F4AAA081-938C-47F0-9FCE-24D0120E717A}" srcId="{DF60E27A-DDA1-4662-A5A6-590FD0892935}" destId="{F9C2BB31-AF54-4FE7-BE05-5F8E451005EF}" srcOrd="7" destOrd="0" parTransId="{43712CC4-F3C1-4BD8-98A6-C46C988EDBA8}" sibTransId="{10ED682B-EFEB-47D4-8067-0DAAC8575C4A}"/>
    <dgm:cxn modelId="{65BA5284-2D43-4E32-80F5-25FEF6107F1B}" srcId="{D856E4BE-2C1A-451C-AAF9-436031D3EB8B}" destId="{1C875E13-D5B1-4BDE-BA38-2E8C36C30E03}" srcOrd="1" destOrd="0" parTransId="{FF061344-A6BD-4D6B-A8EB-4ACAF5DA8338}" sibTransId="{D031F9CB-F9E1-499C-90AE-EA1D261BF35D}"/>
    <dgm:cxn modelId="{C915F485-FC5E-4326-B7C1-3D781573CEFC}" type="presOf" srcId="{590650FB-4AA6-416E-AC5C-1BB7D0315AEC}" destId="{55C0027A-ECEC-4343-9F45-63F33A57E83B}" srcOrd="0" destOrd="0" presId="urn:microsoft.com/office/officeart/2005/8/layout/lProcess2"/>
    <dgm:cxn modelId="{77EC9189-51A8-42DC-971F-0C2A781E67A4}" type="presOf" srcId="{0F76F49C-0958-4DC9-96E7-A0B113B74057}" destId="{6CCB1830-76D5-4A3D-AAB5-93D49B8B8480}" srcOrd="0" destOrd="0" presId="urn:microsoft.com/office/officeart/2005/8/layout/lProcess2"/>
    <dgm:cxn modelId="{68270E93-7238-4F3D-A895-A7509CB66217}" type="presOf" srcId="{74EE4659-254A-4B99-95FA-CF38B8E52711}" destId="{E77D4F8F-CEBC-4FBA-AF34-5346D697D4C8}" srcOrd="0" destOrd="0" presId="urn:microsoft.com/office/officeart/2005/8/layout/lProcess2"/>
    <dgm:cxn modelId="{4B634A94-070F-4F01-B292-073CDC666641}" srcId="{DF60E27A-DDA1-4662-A5A6-590FD0892935}" destId="{6D9D9C98-A9F9-4E0E-B842-D5D3317E0450}" srcOrd="2" destOrd="0" parTransId="{5AB58809-739D-43FF-9747-3CEA13294124}" sibTransId="{BA94FD3E-9EFD-4104-8542-596672645365}"/>
    <dgm:cxn modelId="{032984A6-5A58-4358-8751-24A6E9E0DDDE}" type="presOf" srcId="{5D998A7F-463B-424B-8D54-E9B872EB42D2}" destId="{D0E46A74-3017-4779-8DE7-F38A4E6EFB51}" srcOrd="0" destOrd="0" presId="urn:microsoft.com/office/officeart/2005/8/layout/lProcess2"/>
    <dgm:cxn modelId="{186333B8-B05F-45DA-8C11-95AFDB0AB3B7}" type="presOf" srcId="{F00A74FA-64CB-4C81-BA3F-F2FBB778BF7F}" destId="{81E11AED-7A38-42D1-9C8F-AACB3DC62426}" srcOrd="0" destOrd="0" presId="urn:microsoft.com/office/officeart/2005/8/layout/lProcess2"/>
    <dgm:cxn modelId="{7C8E0EBB-E7E6-4D43-82B8-05BC339C9CA4}" srcId="{0F76F49C-0958-4DC9-96E7-A0B113B74057}" destId="{590650FB-4AA6-416E-AC5C-1BB7D0315AEC}" srcOrd="3" destOrd="0" parTransId="{376036DA-493A-4D59-BDCE-3812A45D8D27}" sibTransId="{26ADBAC0-0038-438E-8489-2E6DB249DCDF}"/>
    <dgm:cxn modelId="{D1B9AEC3-E376-4F31-8DD1-7D2DA0362B19}" type="presOf" srcId="{5DE0C39F-C7EE-4886-88B8-7A7F8466C473}" destId="{E1D803B0-4BA6-45A2-A2F3-CD79545E0DD6}" srcOrd="0" destOrd="0" presId="urn:microsoft.com/office/officeart/2005/8/layout/lProcess2"/>
    <dgm:cxn modelId="{B1F391CB-9816-4DD7-B916-F01020D76662}" srcId="{5DE0C39F-C7EE-4886-88B8-7A7F8466C473}" destId="{84FA86BA-EEDC-4B71-97C9-C4835630DAAC}" srcOrd="3" destOrd="0" parTransId="{C74716B1-F104-4CA8-9A0C-027D075BCCB0}" sibTransId="{2FB48EF7-EFFF-4CDE-BCAF-2DA11652DD0C}"/>
    <dgm:cxn modelId="{B0203BD3-312A-4C2C-9E52-0D96585737BF}" type="presOf" srcId="{B7007E55-AEB1-42C0-AF5B-191F8D5F77C5}" destId="{9E44435D-97BE-48B3-A363-D41BB658CA2E}" srcOrd="0" destOrd="0" presId="urn:microsoft.com/office/officeart/2005/8/layout/lProcess2"/>
    <dgm:cxn modelId="{23864AD3-3A27-4863-A4C5-115DBB9850BF}" type="presOf" srcId="{E19B757E-21E2-4755-BCEF-EA212DA184A4}" destId="{C3947AC2-B470-4555-BF09-2829D0E61AFE}" srcOrd="0" destOrd="0" presId="urn:microsoft.com/office/officeart/2005/8/layout/lProcess2"/>
    <dgm:cxn modelId="{6E23F7D8-031E-4D4F-A1AC-E7417D905DC9}" type="presOf" srcId="{90845626-6BDA-4F0C-AF2C-BEE5DE772C6E}" destId="{90725C09-708C-4218-B970-9620AE8348B9}" srcOrd="0" destOrd="0" presId="urn:microsoft.com/office/officeart/2005/8/layout/lProcess2"/>
    <dgm:cxn modelId="{A7109EDA-F619-4258-8A8E-B1AB1EF7FE65}" type="presOf" srcId="{231FC7BB-79B2-4722-B2FE-70080B7D1D9D}" destId="{C9245535-B9D8-48F1-AD82-EC77027DC415}" srcOrd="0" destOrd="0" presId="urn:microsoft.com/office/officeart/2005/8/layout/lProcess2"/>
    <dgm:cxn modelId="{62188FDC-246E-4A2D-8EC0-E0C6BD9B8EE3}" type="presOf" srcId="{635F308A-53A4-4EEA-BB86-7C8FB5686032}" destId="{A4EF7663-5E5F-489C-98EB-AB2141099E62}" srcOrd="0" destOrd="0" presId="urn:microsoft.com/office/officeart/2005/8/layout/lProcess2"/>
    <dgm:cxn modelId="{99DBD5DD-FBDE-4237-A318-8B6868421A10}" type="presOf" srcId="{DF60E27A-DDA1-4662-A5A6-590FD0892935}" destId="{D503E0AC-6F8A-4042-8376-A46BF425D102}" srcOrd="1" destOrd="0" presId="urn:microsoft.com/office/officeart/2005/8/layout/lProcess2"/>
    <dgm:cxn modelId="{DBF6CBE7-C055-4F53-BFD1-D8D7583A0552}" srcId="{DF60E27A-DDA1-4662-A5A6-590FD0892935}" destId="{D5E1AEF2-AB42-4135-8CC8-4BF679C959A0}" srcOrd="6" destOrd="0" parTransId="{AB447299-99B5-4A8E-81D8-9DD54541B9AA}" sibTransId="{C38E6C03-CBB0-443B-BA71-A6A18CD390A1}"/>
    <dgm:cxn modelId="{C776F3EF-E499-4FB1-A0AD-2DF18D0EF609}" type="presOf" srcId="{9B38F1CC-88A5-40BB-A49A-9EBBB6686AA4}" destId="{ADD7DF38-B2CA-453C-8C16-0CF3DA5628FE}" srcOrd="0" destOrd="0" presId="urn:microsoft.com/office/officeart/2005/8/layout/lProcess2"/>
    <dgm:cxn modelId="{7F4EF7F3-FC71-4C7D-885C-E768E06D470F}" srcId="{F5452660-5E38-4DDC-BBD4-957BA2F3048B}" destId="{9284B172-ABFD-4622-B4DE-3531FAFC3D80}" srcOrd="1" destOrd="0" parTransId="{395C1C77-E262-49C0-ABEC-EB35A8496430}" sibTransId="{5B0C4CC7-148D-4A13-8335-F770E227D6FD}"/>
    <dgm:cxn modelId="{3BBED4F6-AE73-4FCB-AEEA-D42ED3BE1B3B}" srcId="{DF60E27A-DDA1-4662-A5A6-590FD0892935}" destId="{635F308A-53A4-4EEA-BB86-7C8FB5686032}" srcOrd="4" destOrd="0" parTransId="{838870ED-A29D-44CC-AD51-AADF05740732}" sibTransId="{40085205-5CF0-4CD3-9028-503D1BA11F2D}"/>
    <dgm:cxn modelId="{64ABD9F7-9FE0-4EF6-AC5E-525E74BEB8C9}" type="presOf" srcId="{9284B172-ABFD-4622-B4DE-3531FAFC3D80}" destId="{085A87C7-E7B6-4A27-B896-083ADFB2906B}" srcOrd="0" destOrd="0" presId="urn:microsoft.com/office/officeart/2005/8/layout/lProcess2"/>
    <dgm:cxn modelId="{65A029F9-144A-446A-9D40-28B38EF03457}" srcId="{DF60E27A-DDA1-4662-A5A6-590FD0892935}" destId="{5D998A7F-463B-424B-8D54-E9B872EB42D2}" srcOrd="0" destOrd="0" parTransId="{2CC71319-DE0C-4567-9A6F-D60D662DDD66}" sibTransId="{88034351-2BB5-4721-86E4-E1BEBCA4EAD4}"/>
    <dgm:cxn modelId="{864386FF-6916-49FF-86C0-16F169BFA4EC}" type="presOf" srcId="{F5452660-5E38-4DDC-BBD4-957BA2F3048B}" destId="{31F6D73B-1DCF-4891-B81F-25C65D82E53E}" srcOrd="1" destOrd="0" presId="urn:microsoft.com/office/officeart/2005/8/layout/lProcess2"/>
    <dgm:cxn modelId="{8D58D004-BA76-49E5-9D6E-B01D06BA4726}" type="presParOf" srcId="{ADD7DF38-B2CA-453C-8C16-0CF3DA5628FE}" destId="{B1319E9C-EB3B-497E-A398-A25348BE9F85}" srcOrd="0" destOrd="0" presId="urn:microsoft.com/office/officeart/2005/8/layout/lProcess2"/>
    <dgm:cxn modelId="{554CB7A7-C55D-44B5-A82B-9BFB194BDE64}" type="presParOf" srcId="{B1319E9C-EB3B-497E-A398-A25348BE9F85}" destId="{6CCB1830-76D5-4A3D-AAB5-93D49B8B8480}" srcOrd="0" destOrd="0" presId="urn:microsoft.com/office/officeart/2005/8/layout/lProcess2"/>
    <dgm:cxn modelId="{DE3F343E-66C2-4655-9772-BE4C4FD0973F}" type="presParOf" srcId="{B1319E9C-EB3B-497E-A398-A25348BE9F85}" destId="{70D983D3-C19D-46F6-9291-B012FB1E4AEF}" srcOrd="1" destOrd="0" presId="urn:microsoft.com/office/officeart/2005/8/layout/lProcess2"/>
    <dgm:cxn modelId="{E280492E-5D35-401A-82D1-4C5571AB9DE3}" type="presParOf" srcId="{B1319E9C-EB3B-497E-A398-A25348BE9F85}" destId="{58E1F7A4-7882-47F4-876E-968E0897FDCF}" srcOrd="2" destOrd="0" presId="urn:microsoft.com/office/officeart/2005/8/layout/lProcess2"/>
    <dgm:cxn modelId="{11DCCE59-1937-466C-90F5-22211F26CF25}" type="presParOf" srcId="{58E1F7A4-7882-47F4-876E-968E0897FDCF}" destId="{7F5378A4-E546-467D-9FD6-7F8B523F0676}" srcOrd="0" destOrd="0" presId="urn:microsoft.com/office/officeart/2005/8/layout/lProcess2"/>
    <dgm:cxn modelId="{A4658188-3EE7-426E-B258-3B17CCDD3A7D}" type="presParOf" srcId="{7F5378A4-E546-467D-9FD6-7F8B523F0676}" destId="{617EB5FF-2D76-4D16-9E02-10C0542C24DD}" srcOrd="0" destOrd="0" presId="urn:microsoft.com/office/officeart/2005/8/layout/lProcess2"/>
    <dgm:cxn modelId="{1424B82D-08E8-4144-8E2A-B66CACAA9DA6}" type="presParOf" srcId="{7F5378A4-E546-467D-9FD6-7F8B523F0676}" destId="{2162144D-335A-4E10-AEE9-311C5F2B7466}" srcOrd="1" destOrd="0" presId="urn:microsoft.com/office/officeart/2005/8/layout/lProcess2"/>
    <dgm:cxn modelId="{9F643E95-659D-4BF6-B56D-F537F7A204DD}" type="presParOf" srcId="{7F5378A4-E546-467D-9FD6-7F8B523F0676}" destId="{9E44435D-97BE-48B3-A363-D41BB658CA2E}" srcOrd="2" destOrd="0" presId="urn:microsoft.com/office/officeart/2005/8/layout/lProcess2"/>
    <dgm:cxn modelId="{61A55523-04EA-4461-8705-726DD6B28322}" type="presParOf" srcId="{7F5378A4-E546-467D-9FD6-7F8B523F0676}" destId="{E144BF8B-DBF0-43EA-8B37-C94124EEF4B0}" srcOrd="3" destOrd="0" presId="urn:microsoft.com/office/officeart/2005/8/layout/lProcess2"/>
    <dgm:cxn modelId="{03736841-C593-4B8A-BE4B-F69AC79EF98C}" type="presParOf" srcId="{7F5378A4-E546-467D-9FD6-7F8B523F0676}" destId="{90725C09-708C-4218-B970-9620AE8348B9}" srcOrd="4" destOrd="0" presId="urn:microsoft.com/office/officeart/2005/8/layout/lProcess2"/>
    <dgm:cxn modelId="{F8C2EC36-97B2-46B3-A3AD-FAD86C73BB1F}" type="presParOf" srcId="{7F5378A4-E546-467D-9FD6-7F8B523F0676}" destId="{73DA6CBE-1000-4771-B5D3-5ED766CE2903}" srcOrd="5" destOrd="0" presId="urn:microsoft.com/office/officeart/2005/8/layout/lProcess2"/>
    <dgm:cxn modelId="{6C36BC84-D21C-427B-913A-1750950B9C34}" type="presParOf" srcId="{7F5378A4-E546-467D-9FD6-7F8B523F0676}" destId="{55C0027A-ECEC-4343-9F45-63F33A57E83B}" srcOrd="6" destOrd="0" presId="urn:microsoft.com/office/officeart/2005/8/layout/lProcess2"/>
    <dgm:cxn modelId="{DD48D18B-E181-4329-A85F-229D288430A9}" type="presParOf" srcId="{ADD7DF38-B2CA-453C-8C16-0CF3DA5628FE}" destId="{7A4A66D7-F718-4BD5-A74C-06ADEF009773}" srcOrd="1" destOrd="0" presId="urn:microsoft.com/office/officeart/2005/8/layout/lProcess2"/>
    <dgm:cxn modelId="{B3C8A575-3F20-43E8-82DB-E3E21ABE7926}" type="presParOf" srcId="{ADD7DF38-B2CA-453C-8C16-0CF3DA5628FE}" destId="{2B3A8A5E-168A-454D-95C8-5E044D0F3194}" srcOrd="2" destOrd="0" presId="urn:microsoft.com/office/officeart/2005/8/layout/lProcess2"/>
    <dgm:cxn modelId="{926CFD35-373B-4563-8692-7267B4F15D0A}" type="presParOf" srcId="{2B3A8A5E-168A-454D-95C8-5E044D0F3194}" destId="{EE0C0C15-F95B-433E-89E8-D2F72EFD2317}" srcOrd="0" destOrd="0" presId="urn:microsoft.com/office/officeart/2005/8/layout/lProcess2"/>
    <dgm:cxn modelId="{B58E1255-009B-4B4C-B6A4-2CF29D471771}" type="presParOf" srcId="{2B3A8A5E-168A-454D-95C8-5E044D0F3194}" destId="{D503E0AC-6F8A-4042-8376-A46BF425D102}" srcOrd="1" destOrd="0" presId="urn:microsoft.com/office/officeart/2005/8/layout/lProcess2"/>
    <dgm:cxn modelId="{4AD84293-7014-499D-AB85-12B5C2AE8E57}" type="presParOf" srcId="{2B3A8A5E-168A-454D-95C8-5E044D0F3194}" destId="{9647507D-593B-4DD8-A6D0-189BC14C2B76}" srcOrd="2" destOrd="0" presId="urn:microsoft.com/office/officeart/2005/8/layout/lProcess2"/>
    <dgm:cxn modelId="{94AB610F-07DD-44BA-8DDC-73D09C81C516}" type="presParOf" srcId="{9647507D-593B-4DD8-A6D0-189BC14C2B76}" destId="{9741CD22-43C7-4629-80DB-CFDC7B297A31}" srcOrd="0" destOrd="0" presId="urn:microsoft.com/office/officeart/2005/8/layout/lProcess2"/>
    <dgm:cxn modelId="{7A6D0940-95AD-47A5-AE12-9FBAA63F4366}" type="presParOf" srcId="{9741CD22-43C7-4629-80DB-CFDC7B297A31}" destId="{D0E46A74-3017-4779-8DE7-F38A4E6EFB51}" srcOrd="0" destOrd="0" presId="urn:microsoft.com/office/officeart/2005/8/layout/lProcess2"/>
    <dgm:cxn modelId="{A4454834-355C-42D6-9711-5BC6B43AAE1B}" type="presParOf" srcId="{9741CD22-43C7-4629-80DB-CFDC7B297A31}" destId="{E3C6F770-AE15-4974-9393-CD09D584384C}" srcOrd="1" destOrd="0" presId="urn:microsoft.com/office/officeart/2005/8/layout/lProcess2"/>
    <dgm:cxn modelId="{A8A8CB34-8DFD-4D30-9DA2-ED29143D94E4}" type="presParOf" srcId="{9741CD22-43C7-4629-80DB-CFDC7B297A31}" destId="{E77D4F8F-CEBC-4FBA-AF34-5346D697D4C8}" srcOrd="2" destOrd="0" presId="urn:microsoft.com/office/officeart/2005/8/layout/lProcess2"/>
    <dgm:cxn modelId="{AC88212E-6924-4CEB-9EA0-10187203759D}" type="presParOf" srcId="{9741CD22-43C7-4629-80DB-CFDC7B297A31}" destId="{1D7D44F2-8B29-476F-ABBD-3660D1C4D3DE}" srcOrd="3" destOrd="0" presId="urn:microsoft.com/office/officeart/2005/8/layout/lProcess2"/>
    <dgm:cxn modelId="{26DA53A2-7E00-47CD-AD3D-ED08818BF4BF}" type="presParOf" srcId="{9741CD22-43C7-4629-80DB-CFDC7B297A31}" destId="{8B1FBE31-1E86-4E2B-BF5D-1663F10E16AD}" srcOrd="4" destOrd="0" presId="urn:microsoft.com/office/officeart/2005/8/layout/lProcess2"/>
    <dgm:cxn modelId="{49297C24-4AB1-4FB8-884B-0B8DF8B81F8F}" type="presParOf" srcId="{9741CD22-43C7-4629-80DB-CFDC7B297A31}" destId="{2E2F6A0C-FD78-410A-BB86-222E496AE5FF}" srcOrd="5" destOrd="0" presId="urn:microsoft.com/office/officeart/2005/8/layout/lProcess2"/>
    <dgm:cxn modelId="{613ECCA5-D496-402D-B7D1-BFC5390A7A19}" type="presParOf" srcId="{9741CD22-43C7-4629-80DB-CFDC7B297A31}" destId="{C9245535-B9D8-48F1-AD82-EC77027DC415}" srcOrd="6" destOrd="0" presId="urn:microsoft.com/office/officeart/2005/8/layout/lProcess2"/>
    <dgm:cxn modelId="{0BE4398E-0E68-4027-BFC6-28C87BAD7802}" type="presParOf" srcId="{9741CD22-43C7-4629-80DB-CFDC7B297A31}" destId="{A9C998F6-E041-40C0-A594-0CDF2F731C4E}" srcOrd="7" destOrd="0" presId="urn:microsoft.com/office/officeart/2005/8/layout/lProcess2"/>
    <dgm:cxn modelId="{48B0E77F-F3F3-4EFC-9ADF-39EC11B7FB67}" type="presParOf" srcId="{9741CD22-43C7-4629-80DB-CFDC7B297A31}" destId="{A4EF7663-5E5F-489C-98EB-AB2141099E62}" srcOrd="8" destOrd="0" presId="urn:microsoft.com/office/officeart/2005/8/layout/lProcess2"/>
    <dgm:cxn modelId="{F1BF3119-568D-4070-8309-C733765DCBEE}" type="presParOf" srcId="{9741CD22-43C7-4629-80DB-CFDC7B297A31}" destId="{BCCA9609-852F-45C7-9714-DD42D9A61A6E}" srcOrd="9" destOrd="0" presId="urn:microsoft.com/office/officeart/2005/8/layout/lProcess2"/>
    <dgm:cxn modelId="{20B3E922-6667-45EA-96B4-EA7D95591398}" type="presParOf" srcId="{9741CD22-43C7-4629-80DB-CFDC7B297A31}" destId="{81E11AED-7A38-42D1-9C8F-AACB3DC62426}" srcOrd="10" destOrd="0" presId="urn:microsoft.com/office/officeart/2005/8/layout/lProcess2"/>
    <dgm:cxn modelId="{8A629211-41FC-4F22-BB10-12B50148C985}" type="presParOf" srcId="{9741CD22-43C7-4629-80DB-CFDC7B297A31}" destId="{3611BE5F-8726-42B8-9F64-24CA3BABBCA2}" srcOrd="11" destOrd="0" presId="urn:microsoft.com/office/officeart/2005/8/layout/lProcess2"/>
    <dgm:cxn modelId="{60761429-138C-4593-ABC3-66217BEA3B3A}" type="presParOf" srcId="{9741CD22-43C7-4629-80DB-CFDC7B297A31}" destId="{C6202D85-6D7A-4B2E-968E-315C90791D6F}" srcOrd="12" destOrd="0" presId="urn:microsoft.com/office/officeart/2005/8/layout/lProcess2"/>
    <dgm:cxn modelId="{CD6ED601-ADA4-41CC-8B1D-FCB1D78E6033}" type="presParOf" srcId="{9741CD22-43C7-4629-80DB-CFDC7B297A31}" destId="{BE0B00E4-C5DF-4FFC-8C7B-08B13D9709B4}" srcOrd="13" destOrd="0" presId="urn:microsoft.com/office/officeart/2005/8/layout/lProcess2"/>
    <dgm:cxn modelId="{04494553-A961-4260-BD70-36A7FAAE8555}" type="presParOf" srcId="{9741CD22-43C7-4629-80DB-CFDC7B297A31}" destId="{1529AA53-8149-410F-9C5E-3E37CF10443C}" srcOrd="14" destOrd="0" presId="urn:microsoft.com/office/officeart/2005/8/layout/lProcess2"/>
    <dgm:cxn modelId="{7AB5B33A-C241-42F2-ADBF-BD9C40CEBBAD}" type="presParOf" srcId="{ADD7DF38-B2CA-453C-8C16-0CF3DA5628FE}" destId="{B37FD314-C35D-4E51-9E15-128C4C94C4CF}" srcOrd="3" destOrd="0" presId="urn:microsoft.com/office/officeart/2005/8/layout/lProcess2"/>
    <dgm:cxn modelId="{511B5D4B-BF0A-4BAA-8180-501FF82BC59B}" type="presParOf" srcId="{ADD7DF38-B2CA-453C-8C16-0CF3DA5628FE}" destId="{7BC4A425-C56F-45C9-B09B-2137E39644D2}" srcOrd="4" destOrd="0" presId="urn:microsoft.com/office/officeart/2005/8/layout/lProcess2"/>
    <dgm:cxn modelId="{2A0AAD7E-8634-4DF3-A2AE-057E55460079}" type="presParOf" srcId="{7BC4A425-C56F-45C9-B09B-2137E39644D2}" destId="{83ECDC66-B7BA-46B2-8C8B-4C508AA25D73}" srcOrd="0" destOrd="0" presId="urn:microsoft.com/office/officeart/2005/8/layout/lProcess2"/>
    <dgm:cxn modelId="{619A7353-B414-4C1E-A905-61899D8D5025}" type="presParOf" srcId="{7BC4A425-C56F-45C9-B09B-2137E39644D2}" destId="{31F6D73B-1DCF-4891-B81F-25C65D82E53E}" srcOrd="1" destOrd="0" presId="urn:microsoft.com/office/officeart/2005/8/layout/lProcess2"/>
    <dgm:cxn modelId="{E3497907-6A3B-422E-9A1B-F06DDE855D77}" type="presParOf" srcId="{7BC4A425-C56F-45C9-B09B-2137E39644D2}" destId="{7422C7B0-0DD4-4E62-8F6B-1B22DD0EE122}" srcOrd="2" destOrd="0" presId="urn:microsoft.com/office/officeart/2005/8/layout/lProcess2"/>
    <dgm:cxn modelId="{31CE171F-ED1E-40CB-9AA0-E5E578AE87D2}" type="presParOf" srcId="{7422C7B0-0DD4-4E62-8F6B-1B22DD0EE122}" destId="{2B7C616D-F1E5-43D3-BD5A-990DF2F9514A}" srcOrd="0" destOrd="0" presId="urn:microsoft.com/office/officeart/2005/8/layout/lProcess2"/>
    <dgm:cxn modelId="{A70BCA0C-A6D2-4C97-BF68-5BE948F4B2A0}" type="presParOf" srcId="{2B7C616D-F1E5-43D3-BD5A-990DF2F9514A}" destId="{C3947AC2-B470-4555-BF09-2829D0E61AFE}" srcOrd="0" destOrd="0" presId="urn:microsoft.com/office/officeart/2005/8/layout/lProcess2"/>
    <dgm:cxn modelId="{2DAB5F3F-4972-44C3-A97E-68DEF0666004}" type="presParOf" srcId="{2B7C616D-F1E5-43D3-BD5A-990DF2F9514A}" destId="{94B485AC-8A82-4428-AC45-F414DFCB468B}" srcOrd="1" destOrd="0" presId="urn:microsoft.com/office/officeart/2005/8/layout/lProcess2"/>
    <dgm:cxn modelId="{6BC05C0A-0155-4457-81F9-C1D0F960E9A7}" type="presParOf" srcId="{2B7C616D-F1E5-43D3-BD5A-990DF2F9514A}" destId="{085A87C7-E7B6-4A27-B896-083ADFB2906B}" srcOrd="2" destOrd="0" presId="urn:microsoft.com/office/officeart/2005/8/layout/lProcess2"/>
    <dgm:cxn modelId="{93286D47-36FE-4975-A819-8B63AF0758EB}" type="presParOf" srcId="{ADD7DF38-B2CA-453C-8C16-0CF3DA5628FE}" destId="{4325E648-49A7-43F2-802C-1641EB401ED4}" srcOrd="5" destOrd="0" presId="urn:microsoft.com/office/officeart/2005/8/layout/lProcess2"/>
    <dgm:cxn modelId="{3BC2AFEB-A51F-4217-AFE0-5CFF900F37A0}" type="presParOf" srcId="{ADD7DF38-B2CA-453C-8C16-0CF3DA5628FE}" destId="{2EAF1B6F-3B5E-419C-816B-E0F8ACEA5375}" srcOrd="6" destOrd="0" presId="urn:microsoft.com/office/officeart/2005/8/layout/lProcess2"/>
    <dgm:cxn modelId="{7947D4F8-0241-4C4C-81FE-D1CDCDF149A1}" type="presParOf" srcId="{2EAF1B6F-3B5E-419C-816B-E0F8ACEA5375}" destId="{B5C2BC02-705B-474A-A912-CEEB6AA505EF}" srcOrd="0" destOrd="0" presId="urn:microsoft.com/office/officeart/2005/8/layout/lProcess2"/>
    <dgm:cxn modelId="{89194954-25A2-43ED-9AFB-F46E17D9C8F3}" type="presParOf" srcId="{2EAF1B6F-3B5E-419C-816B-E0F8ACEA5375}" destId="{CCC090C0-7AB0-4B34-9AC5-7F197755D68E}" srcOrd="1" destOrd="0" presId="urn:microsoft.com/office/officeart/2005/8/layout/lProcess2"/>
    <dgm:cxn modelId="{25FAAF6E-EB80-45F2-BFBD-4469AB33B269}" type="presParOf" srcId="{2EAF1B6F-3B5E-419C-816B-E0F8ACEA5375}" destId="{110FADAB-E018-40AC-A013-C324AE47EC08}" srcOrd="2" destOrd="0" presId="urn:microsoft.com/office/officeart/2005/8/layout/lProcess2"/>
    <dgm:cxn modelId="{A89EFBB5-897A-430B-8404-33A4DC29ECF1}" type="presParOf" srcId="{110FADAB-E018-40AC-A013-C324AE47EC08}" destId="{67C53669-CDBC-4E3F-82EC-68D86D23F18F}" srcOrd="0" destOrd="0" presId="urn:microsoft.com/office/officeart/2005/8/layout/lProcess2"/>
    <dgm:cxn modelId="{318D351F-2C33-4AEF-BD84-B65CF058DDC9}" type="presParOf" srcId="{67C53669-CDBC-4E3F-82EC-68D86D23F18F}" destId="{FC97DBA4-63F0-4AF3-8C66-8390FDC42113}" srcOrd="0" destOrd="0" presId="urn:microsoft.com/office/officeart/2005/8/layout/lProcess2"/>
    <dgm:cxn modelId="{EDB96AC5-B8D8-4E96-943D-BBB1594566D5}" type="presParOf" srcId="{67C53669-CDBC-4E3F-82EC-68D86D23F18F}" destId="{1AACC87A-1D38-43D7-AA18-8B111D7448C8}" srcOrd="1" destOrd="0" presId="urn:microsoft.com/office/officeart/2005/8/layout/lProcess2"/>
    <dgm:cxn modelId="{72F54A60-2EF8-4DF9-9B7E-D331F04E842D}" type="presParOf" srcId="{67C53669-CDBC-4E3F-82EC-68D86D23F18F}" destId="{7C35A508-CA85-4E89-B8D1-161902E3DFB3}" srcOrd="2" destOrd="0" presId="urn:microsoft.com/office/officeart/2005/8/layout/lProcess2"/>
    <dgm:cxn modelId="{AE4B8D0C-044B-45D1-876E-4603DACBB0C4}" type="presParOf" srcId="{67C53669-CDBC-4E3F-82EC-68D86D23F18F}" destId="{FB7E3F84-5FE6-4C64-AAAA-DBC74E24A736}" srcOrd="3" destOrd="0" presId="urn:microsoft.com/office/officeart/2005/8/layout/lProcess2"/>
    <dgm:cxn modelId="{BA4CE255-AB16-4090-8CD8-556B0C1FF1FF}" type="presParOf" srcId="{67C53669-CDBC-4E3F-82EC-68D86D23F18F}" destId="{BD75B371-3335-4A28-A684-326552AC2841}" srcOrd="4" destOrd="0" presId="urn:microsoft.com/office/officeart/2005/8/layout/lProcess2"/>
    <dgm:cxn modelId="{17B18C46-9CC1-448E-9599-77EECC2E5B49}" type="presParOf" srcId="{ADD7DF38-B2CA-453C-8C16-0CF3DA5628FE}" destId="{3E9B2E32-9E0B-43D2-8168-ADECEE005AB2}" srcOrd="7" destOrd="0" presId="urn:microsoft.com/office/officeart/2005/8/layout/lProcess2"/>
    <dgm:cxn modelId="{9669148C-812F-498B-9286-6FB3C10E4346}" type="presParOf" srcId="{ADD7DF38-B2CA-453C-8C16-0CF3DA5628FE}" destId="{5F018FBE-BEFD-4F08-BB4D-B6B86931AF2B}" srcOrd="8" destOrd="0" presId="urn:microsoft.com/office/officeart/2005/8/layout/lProcess2"/>
    <dgm:cxn modelId="{46D0D337-FD0B-499E-83D9-5DFB7E8E5F99}" type="presParOf" srcId="{5F018FBE-BEFD-4F08-BB4D-B6B86931AF2B}" destId="{E1D803B0-4BA6-45A2-A2F3-CD79545E0DD6}" srcOrd="0" destOrd="0" presId="urn:microsoft.com/office/officeart/2005/8/layout/lProcess2"/>
    <dgm:cxn modelId="{89FA59AB-8C3F-4971-84E9-9D176A6F8E84}" type="presParOf" srcId="{5F018FBE-BEFD-4F08-BB4D-B6B86931AF2B}" destId="{625548DD-69FC-43A7-9DF9-47A0BB1118CC}" srcOrd="1" destOrd="0" presId="urn:microsoft.com/office/officeart/2005/8/layout/lProcess2"/>
    <dgm:cxn modelId="{09801642-097F-441A-93D8-3FF7819071E2}" type="presParOf" srcId="{5F018FBE-BEFD-4F08-BB4D-B6B86931AF2B}" destId="{840244E4-BC42-45B3-90FF-49DE486AEA27}" srcOrd="2" destOrd="0" presId="urn:microsoft.com/office/officeart/2005/8/layout/lProcess2"/>
    <dgm:cxn modelId="{F0356830-C2D9-462B-BA16-742134788412}" type="presParOf" srcId="{840244E4-BC42-45B3-90FF-49DE486AEA27}" destId="{77D97248-DF50-4381-B50E-F8F2C5240E08}" srcOrd="0" destOrd="0" presId="urn:microsoft.com/office/officeart/2005/8/layout/lProcess2"/>
    <dgm:cxn modelId="{9A4BB357-EA31-4FD9-BA99-45864C6F39CD}" type="presParOf" srcId="{77D97248-DF50-4381-B50E-F8F2C5240E08}" destId="{61484BD3-3255-4D10-B20C-913E471B2208}" srcOrd="0" destOrd="0" presId="urn:microsoft.com/office/officeart/2005/8/layout/lProcess2"/>
    <dgm:cxn modelId="{B2865BEF-E5E3-490B-B900-F3014F17AC14}" type="presParOf" srcId="{77D97248-DF50-4381-B50E-F8F2C5240E08}" destId="{0D4827E1-A815-4D90-8EDB-84E5E93D807E}" srcOrd="1" destOrd="0" presId="urn:microsoft.com/office/officeart/2005/8/layout/lProcess2"/>
    <dgm:cxn modelId="{00060A48-EFEC-4E4A-B056-2E88B8B1D50F}" type="presParOf" srcId="{77D97248-DF50-4381-B50E-F8F2C5240E08}" destId="{F3BBD4A4-FEC1-4278-99CC-A9AE79B914F4}" srcOrd="2" destOrd="0" presId="urn:microsoft.com/office/officeart/2005/8/layout/lProcess2"/>
    <dgm:cxn modelId="{CFAE8731-9703-4101-AF4B-2CCA900D69D5}" type="presParOf" srcId="{77D97248-DF50-4381-B50E-F8F2C5240E08}" destId="{35AF5F77-85DF-48AB-AD7F-4F52E022C52E}" srcOrd="3" destOrd="0" presId="urn:microsoft.com/office/officeart/2005/8/layout/lProcess2"/>
    <dgm:cxn modelId="{16F1ECB3-89E1-4531-9C91-5B0712499CE3}" type="presParOf" srcId="{77D97248-DF50-4381-B50E-F8F2C5240E08}" destId="{6B7BF36F-569D-4EFE-BAAE-3CED75F4DC02}" srcOrd="4" destOrd="0" presId="urn:microsoft.com/office/officeart/2005/8/layout/lProcess2"/>
    <dgm:cxn modelId="{FDDB189D-F1C0-4048-8EE1-A929DA8EB39F}" type="presParOf" srcId="{77D97248-DF50-4381-B50E-F8F2C5240E08}" destId="{F46BCD41-F31B-4CCA-AB3B-1BB9B8F882D9}" srcOrd="5" destOrd="0" presId="urn:microsoft.com/office/officeart/2005/8/layout/lProcess2"/>
    <dgm:cxn modelId="{B3111D0F-9724-4893-991A-BD4DB888B2DB}" type="presParOf" srcId="{77D97248-DF50-4381-B50E-F8F2C5240E08}" destId="{96B5A383-890B-4308-9E28-F2BD5658E093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B21410-C8CE-4803-B4E2-D1D6F029A614}" type="doc">
      <dgm:prSet loTypeId="urn:microsoft.com/office/officeart/2005/8/layout/vList6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FAEE6D0F-F2D1-4693-ABF8-8C9DA471021B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召集人</a:t>
          </a:r>
        </a:p>
      </dgm:t>
    </dgm:pt>
    <dgm:pt modelId="{220BB6F0-A820-4FFA-A384-3683A15A073C}" type="parTrans" cxnId="{97D7C7AB-AFBF-478D-94C4-C16CC972796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8E561C5-A045-4008-9A40-D79FC77EEB40}" type="sibTrans" cxnId="{97D7C7AB-AFBF-478D-94C4-C16CC972796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9D3AA8B-F199-49D0-93ED-D399EE0A6049}">
      <dgm:prSet phldrT="[文字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dirty="0">
              <a:latin typeface="+mj-ea"/>
              <a:ea typeface="+mj-ea"/>
            </a:rPr>
            <a:t>行政團隊</a:t>
          </a:r>
          <a:endParaRPr lang="zh-TW" altLang="en-US" dirty="0">
            <a:latin typeface="+mj-ea"/>
            <a:ea typeface="+mj-ea"/>
          </a:endParaRPr>
        </a:p>
      </dgm:t>
    </dgm:pt>
    <dgm:pt modelId="{7355D4C8-1F27-483A-B60D-E1068793CCA8}" type="parTrans" cxnId="{0772F9AC-6409-4DC5-89F5-768FF3FCFFD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13F3324-663B-4616-8333-A8370FACA7D0}" type="sibTrans" cxnId="{0772F9AC-6409-4DC5-89F5-768FF3FCFFD7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D65D8377-0DE5-4868-800A-4CB54FB0B86C}">
      <dgm:prSet phldrT="[文字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dirty="0">
              <a:latin typeface="+mj-ea"/>
              <a:ea typeface="+mj-ea"/>
            </a:rPr>
            <a:t>國際教育推動小組</a:t>
          </a:r>
          <a:endParaRPr lang="zh-TW" altLang="en-US" dirty="0">
            <a:latin typeface="+mj-ea"/>
            <a:ea typeface="+mj-ea"/>
          </a:endParaRPr>
        </a:p>
      </dgm:t>
    </dgm:pt>
    <dgm:pt modelId="{9066638A-E5D3-44E6-A084-09B50DFCCAEA}" type="parTrans" cxnId="{665D9626-5927-4AA7-BCEA-B44B74F793D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66E368C-ABE5-4066-9B3F-5C17D9DD586C}" type="sibTrans" cxnId="{665D9626-5927-4AA7-BCEA-B44B74F793DB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4C687B9-FF45-4FD3-AC61-E5F57E1261F2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dirty="0">
              <a:latin typeface="+mj-ea"/>
              <a:ea typeface="+mj-ea"/>
            </a:rPr>
            <a:t>國際教育專業教師社群</a:t>
          </a:r>
        </a:p>
      </dgm:t>
    </dgm:pt>
    <dgm:pt modelId="{0743BD15-BD6E-4A83-B886-57BB328ABA7D}" type="parTrans" cxnId="{9D596A90-E6AD-44C0-88C6-B0AF3221EA7D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1135150-9497-44CF-AB27-39271335498E}" type="sibTrans" cxnId="{9D596A90-E6AD-44C0-88C6-B0AF3221EA7D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08E1423-F932-4083-B4B9-CB7DB259C9B6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dirty="0">
              <a:latin typeface="+mj-ea"/>
              <a:ea typeface="+mj-ea"/>
            </a:rPr>
            <a:t>交流活動推動小組</a:t>
          </a:r>
        </a:p>
      </dgm:t>
    </dgm:pt>
    <dgm:pt modelId="{B2BB03B4-5D75-41E0-9783-9FC3960AA61F}" type="parTrans" cxnId="{692D406A-19C8-4BC5-8251-1FE9C879D8E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78C05AE-3ED4-4FD2-B7A4-38072709F19A}" type="sibTrans" cxnId="{692D406A-19C8-4BC5-8251-1FE9C879D8EF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2AC8F22-9138-4104-8AAA-A9501F76E5E5}">
      <dgm:prSet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3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資源整合與關係維繫</a:t>
          </a:r>
        </a:p>
      </dgm:t>
    </dgm:pt>
    <dgm:pt modelId="{A05C1B1E-D29F-420E-99A4-6654F4EC8FE2}" type="parTrans" cxnId="{E03B0D85-03E3-4AA5-9ABD-5A3B4BAF54C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7C9BA47-CFB8-477F-84A6-DE4814864A7D}" type="sibTrans" cxnId="{E03B0D85-03E3-4AA5-9ABD-5A3B4BAF54C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24FAF25-7E55-4928-9BD9-62A9D51A833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>
              <a:latin typeface="+mj-ea"/>
              <a:ea typeface="+mj-ea"/>
            </a:rPr>
            <a:t>交流活動行政支援</a:t>
          </a:r>
          <a:endParaRPr lang="zh-TW" altLang="en-US">
            <a:latin typeface="+mj-ea"/>
            <a:ea typeface="+mj-ea"/>
          </a:endParaRPr>
        </a:p>
      </dgm:t>
    </dgm:pt>
    <dgm:pt modelId="{F276D3D4-0EFD-4D7E-B172-6F157EF50D55}" type="parTrans" cxnId="{563A23AE-0E73-4D76-846F-FE4C3BF5F3E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B3E7AD71-631E-4803-B815-B2DB4216E1A3}" type="sibTrans" cxnId="{563A23AE-0E73-4D76-846F-FE4C3BF5F3E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8B20AD3-EBB8-4EB2-8D0C-C8E3BDFA5B48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dirty="0">
              <a:latin typeface="+mj-ea"/>
              <a:ea typeface="+mj-ea"/>
            </a:rPr>
            <a:t>年度交流主題設定</a:t>
          </a:r>
          <a:endParaRPr lang="zh-TW" altLang="en-US" dirty="0">
            <a:latin typeface="+mj-ea"/>
            <a:ea typeface="+mj-ea"/>
          </a:endParaRPr>
        </a:p>
      </dgm:t>
    </dgm:pt>
    <dgm:pt modelId="{C050DF35-4C5F-4140-BA3D-5627A2EF0BF1}" type="parTrans" cxnId="{4503E390-8AB9-4779-B057-F7E1543D21F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2F4CA66E-EF32-4508-A9A1-42EE6D84BBDB}" type="sibTrans" cxnId="{4503E390-8AB9-4779-B057-F7E1543D21F4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5409CBBB-CFFB-47CE-BCFC-1740678B40C3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dirty="0">
              <a:latin typeface="+mj-ea"/>
              <a:ea typeface="+mj-ea"/>
            </a:rPr>
            <a:t>交流活動規劃執行</a:t>
          </a:r>
          <a:endParaRPr lang="zh-TW" altLang="en-US" dirty="0">
            <a:latin typeface="+mj-ea"/>
            <a:ea typeface="+mj-ea"/>
          </a:endParaRPr>
        </a:p>
      </dgm:t>
    </dgm:pt>
    <dgm:pt modelId="{0D2BC2CC-8002-421E-B3BD-880A81271F05}" type="parTrans" cxnId="{F09BDB36-52CC-4488-8E7F-18A850BA455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C6DC665A-9666-4309-9CCA-F5BC9136A02C}" type="sibTrans" cxnId="{F09BDB36-52CC-4488-8E7F-18A850BA455E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4CB8259-A7D3-4959-9CFF-E0FEFE24C439}">
      <dgm:prSet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dirty="0">
              <a:latin typeface="+mj-ea"/>
              <a:ea typeface="+mj-ea"/>
            </a:rPr>
            <a:t>國際教育議題融入</a:t>
          </a:r>
          <a:endParaRPr lang="zh-TW" altLang="en-US" dirty="0">
            <a:latin typeface="+mj-ea"/>
            <a:ea typeface="+mj-ea"/>
          </a:endParaRPr>
        </a:p>
      </dgm:t>
    </dgm:pt>
    <dgm:pt modelId="{70557AA1-0E19-49FB-9610-C584C3D746A0}" type="parTrans" cxnId="{066F7775-C363-4277-83E6-D6301DE39D0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A284F122-E92E-45C0-ABB8-0B63FF833D2D}" type="sibTrans" cxnId="{066F7775-C363-4277-83E6-D6301DE39D05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541B633-EC8E-4EBA-B294-C5D05F89747D}" type="pres">
      <dgm:prSet presAssocID="{9AB21410-C8CE-4803-B4E2-D1D6F029A614}" presName="Name0" presStyleCnt="0">
        <dgm:presLayoutVars>
          <dgm:dir/>
          <dgm:animLvl val="lvl"/>
          <dgm:resizeHandles/>
        </dgm:presLayoutVars>
      </dgm:prSet>
      <dgm:spPr/>
    </dgm:pt>
    <dgm:pt modelId="{D6860766-5A13-49FA-80BC-EF446BEC98D1}" type="pres">
      <dgm:prSet presAssocID="{FAEE6D0F-F2D1-4693-ABF8-8C9DA471021B}" presName="linNode" presStyleCnt="0"/>
      <dgm:spPr/>
    </dgm:pt>
    <dgm:pt modelId="{4DF7B9C3-36FF-436F-A2CA-F370C4D1F951}" type="pres">
      <dgm:prSet presAssocID="{FAEE6D0F-F2D1-4693-ABF8-8C9DA471021B}" presName="parentShp" presStyleLbl="node1" presStyleIdx="0" presStyleCnt="5">
        <dgm:presLayoutVars>
          <dgm:bulletEnabled val="1"/>
        </dgm:presLayoutVars>
      </dgm:prSet>
      <dgm:spPr/>
    </dgm:pt>
    <dgm:pt modelId="{26B64E67-0681-4F8C-A62B-FD61866651DD}" type="pres">
      <dgm:prSet presAssocID="{FAEE6D0F-F2D1-4693-ABF8-8C9DA471021B}" presName="childShp" presStyleLbl="bgAccFollowNode1" presStyleIdx="0" presStyleCnt="5">
        <dgm:presLayoutVars>
          <dgm:bulletEnabled val="1"/>
        </dgm:presLayoutVars>
      </dgm:prSet>
      <dgm:spPr/>
    </dgm:pt>
    <dgm:pt modelId="{CA6AA190-3EF8-4E35-A871-FE5552FF8E4D}" type="pres">
      <dgm:prSet presAssocID="{28E561C5-A045-4008-9A40-D79FC77EEB40}" presName="spacing" presStyleCnt="0"/>
      <dgm:spPr/>
    </dgm:pt>
    <dgm:pt modelId="{833D97A1-31ED-4847-AA77-45BD9CF0FB03}" type="pres">
      <dgm:prSet presAssocID="{A9D3AA8B-F199-49D0-93ED-D399EE0A6049}" presName="linNode" presStyleCnt="0"/>
      <dgm:spPr/>
    </dgm:pt>
    <dgm:pt modelId="{5DBD1587-2182-4251-B57F-28F3E15E17A0}" type="pres">
      <dgm:prSet presAssocID="{A9D3AA8B-F199-49D0-93ED-D399EE0A6049}" presName="parentShp" presStyleLbl="node1" presStyleIdx="1" presStyleCnt="5">
        <dgm:presLayoutVars>
          <dgm:bulletEnabled val="1"/>
        </dgm:presLayoutVars>
      </dgm:prSet>
      <dgm:spPr/>
    </dgm:pt>
    <dgm:pt modelId="{23DCEB5A-F324-4707-95C0-C0AF50E81EF8}" type="pres">
      <dgm:prSet presAssocID="{A9D3AA8B-F199-49D0-93ED-D399EE0A6049}" presName="childShp" presStyleLbl="bgAccFollowNode1" presStyleIdx="1" presStyleCnt="5">
        <dgm:presLayoutVars>
          <dgm:bulletEnabled val="1"/>
        </dgm:presLayoutVars>
      </dgm:prSet>
      <dgm:spPr/>
    </dgm:pt>
    <dgm:pt modelId="{BEFAC516-959B-4D6D-A94F-E98409C5177C}" type="pres">
      <dgm:prSet presAssocID="{D13F3324-663B-4616-8333-A8370FACA7D0}" presName="spacing" presStyleCnt="0"/>
      <dgm:spPr/>
    </dgm:pt>
    <dgm:pt modelId="{C107B863-DA2D-462E-ABC0-D74466E3ABBA}" type="pres">
      <dgm:prSet presAssocID="{D65D8377-0DE5-4868-800A-4CB54FB0B86C}" presName="linNode" presStyleCnt="0"/>
      <dgm:spPr/>
    </dgm:pt>
    <dgm:pt modelId="{D33F39FB-5058-4E59-985C-0A2F7524CEBD}" type="pres">
      <dgm:prSet presAssocID="{D65D8377-0DE5-4868-800A-4CB54FB0B86C}" presName="parentShp" presStyleLbl="node1" presStyleIdx="2" presStyleCnt="5">
        <dgm:presLayoutVars>
          <dgm:bulletEnabled val="1"/>
        </dgm:presLayoutVars>
      </dgm:prSet>
      <dgm:spPr/>
    </dgm:pt>
    <dgm:pt modelId="{5A9BC9F0-9D52-4B92-A426-69C59B867711}" type="pres">
      <dgm:prSet presAssocID="{D65D8377-0DE5-4868-800A-4CB54FB0B86C}" presName="childShp" presStyleLbl="bgAccFollowNode1" presStyleIdx="2" presStyleCnt="5">
        <dgm:presLayoutVars>
          <dgm:bulletEnabled val="1"/>
        </dgm:presLayoutVars>
      </dgm:prSet>
      <dgm:spPr/>
    </dgm:pt>
    <dgm:pt modelId="{06461E69-CE7A-4E5D-A075-0B3B68E05BA8}" type="pres">
      <dgm:prSet presAssocID="{C66E368C-ABE5-4066-9B3F-5C17D9DD586C}" presName="spacing" presStyleCnt="0"/>
      <dgm:spPr/>
    </dgm:pt>
    <dgm:pt modelId="{0222658C-27EE-45B2-860D-3AF70117CDAB}" type="pres">
      <dgm:prSet presAssocID="{94C687B9-FF45-4FD3-AC61-E5F57E1261F2}" presName="linNode" presStyleCnt="0"/>
      <dgm:spPr/>
    </dgm:pt>
    <dgm:pt modelId="{B1E466DF-485A-4F41-ABDD-A3A1E898A785}" type="pres">
      <dgm:prSet presAssocID="{94C687B9-FF45-4FD3-AC61-E5F57E1261F2}" presName="parentShp" presStyleLbl="node1" presStyleIdx="3" presStyleCnt="5">
        <dgm:presLayoutVars>
          <dgm:bulletEnabled val="1"/>
        </dgm:presLayoutVars>
      </dgm:prSet>
      <dgm:spPr/>
    </dgm:pt>
    <dgm:pt modelId="{B51F16A0-7A00-4106-9E9B-D479E5D3DCCE}" type="pres">
      <dgm:prSet presAssocID="{94C687B9-FF45-4FD3-AC61-E5F57E1261F2}" presName="childShp" presStyleLbl="bgAccFollowNode1" presStyleIdx="3" presStyleCnt="5">
        <dgm:presLayoutVars>
          <dgm:bulletEnabled val="1"/>
        </dgm:presLayoutVars>
      </dgm:prSet>
      <dgm:spPr/>
    </dgm:pt>
    <dgm:pt modelId="{8AD19916-123E-40EB-B212-64614573400C}" type="pres">
      <dgm:prSet presAssocID="{11135150-9497-44CF-AB27-39271335498E}" presName="spacing" presStyleCnt="0"/>
      <dgm:spPr/>
    </dgm:pt>
    <dgm:pt modelId="{CE73EC73-FF3A-45ED-9FDE-A5A18046107F}" type="pres">
      <dgm:prSet presAssocID="{B08E1423-F932-4083-B4B9-CB7DB259C9B6}" presName="linNode" presStyleCnt="0"/>
      <dgm:spPr/>
    </dgm:pt>
    <dgm:pt modelId="{A6554A8F-D6DB-42C7-8BFE-A633BDE8049F}" type="pres">
      <dgm:prSet presAssocID="{B08E1423-F932-4083-B4B9-CB7DB259C9B6}" presName="parentShp" presStyleLbl="node1" presStyleIdx="4" presStyleCnt="5">
        <dgm:presLayoutVars>
          <dgm:bulletEnabled val="1"/>
        </dgm:presLayoutVars>
      </dgm:prSet>
      <dgm:spPr/>
    </dgm:pt>
    <dgm:pt modelId="{BE9B576F-78C7-4A03-B8EA-2EFE638124D8}" type="pres">
      <dgm:prSet presAssocID="{B08E1423-F932-4083-B4B9-CB7DB259C9B6}" presName="childShp" presStyleLbl="bgAccFollowNode1" presStyleIdx="4" presStyleCnt="5">
        <dgm:presLayoutVars>
          <dgm:bulletEnabled val="1"/>
        </dgm:presLayoutVars>
      </dgm:prSet>
      <dgm:spPr/>
    </dgm:pt>
  </dgm:ptLst>
  <dgm:cxnLst>
    <dgm:cxn modelId="{348D9600-E9D6-4095-AF30-F3EB7A36E670}" type="presOf" srcId="{9AB21410-C8CE-4803-B4E2-D1D6F029A614}" destId="{9541B633-EC8E-4EBA-B294-C5D05F89747D}" srcOrd="0" destOrd="0" presId="urn:microsoft.com/office/officeart/2005/8/layout/vList6"/>
    <dgm:cxn modelId="{68088F1E-B05B-4803-B620-78B7449C7EFC}" type="presOf" srcId="{A24FAF25-7E55-4928-9BD9-62A9D51A8339}" destId="{23DCEB5A-F324-4707-95C0-C0AF50E81EF8}" srcOrd="0" destOrd="0" presId="urn:microsoft.com/office/officeart/2005/8/layout/vList6"/>
    <dgm:cxn modelId="{85434225-7A3E-45B4-B632-4DFF991C472E}" type="presOf" srcId="{FAEE6D0F-F2D1-4693-ABF8-8C9DA471021B}" destId="{4DF7B9C3-36FF-436F-A2CA-F370C4D1F951}" srcOrd="0" destOrd="0" presId="urn:microsoft.com/office/officeart/2005/8/layout/vList6"/>
    <dgm:cxn modelId="{665D9626-5927-4AA7-BCEA-B44B74F793DB}" srcId="{9AB21410-C8CE-4803-B4E2-D1D6F029A614}" destId="{D65D8377-0DE5-4868-800A-4CB54FB0B86C}" srcOrd="2" destOrd="0" parTransId="{9066638A-E5D3-44E6-A084-09B50DFCCAEA}" sibTransId="{C66E368C-ABE5-4066-9B3F-5C17D9DD586C}"/>
    <dgm:cxn modelId="{D314DD27-C3D2-4D6A-84EB-9BC7DE428E0A}" type="presOf" srcId="{A9D3AA8B-F199-49D0-93ED-D399EE0A6049}" destId="{5DBD1587-2182-4251-B57F-28F3E15E17A0}" srcOrd="0" destOrd="0" presId="urn:microsoft.com/office/officeart/2005/8/layout/vList6"/>
    <dgm:cxn modelId="{F09BDB36-52CC-4488-8E7F-18A850BA455E}" srcId="{B08E1423-F932-4083-B4B9-CB7DB259C9B6}" destId="{5409CBBB-CFFB-47CE-BCFC-1740678B40C3}" srcOrd="0" destOrd="0" parTransId="{0D2BC2CC-8002-421E-B3BD-880A81271F05}" sibTransId="{C6DC665A-9666-4309-9CCA-F5BC9136A02C}"/>
    <dgm:cxn modelId="{69379853-84BE-4795-B425-6EB49F35C307}" type="presOf" srcId="{B08E1423-F932-4083-B4B9-CB7DB259C9B6}" destId="{A6554A8F-D6DB-42C7-8BFE-A633BDE8049F}" srcOrd="0" destOrd="0" presId="urn:microsoft.com/office/officeart/2005/8/layout/vList6"/>
    <dgm:cxn modelId="{692D406A-19C8-4BC5-8251-1FE9C879D8EF}" srcId="{9AB21410-C8CE-4803-B4E2-D1D6F029A614}" destId="{B08E1423-F932-4083-B4B9-CB7DB259C9B6}" srcOrd="4" destOrd="0" parTransId="{B2BB03B4-5D75-41E0-9783-9FC3960AA61F}" sibTransId="{278C05AE-3ED4-4FD2-B7A4-38072709F19A}"/>
    <dgm:cxn modelId="{9658F871-4A71-4B91-BEB5-D3FA30B0AB54}" type="presOf" srcId="{E8B20AD3-EBB8-4EB2-8D0C-C8E3BDFA5B48}" destId="{5A9BC9F0-9D52-4B92-A426-69C59B867711}" srcOrd="0" destOrd="0" presId="urn:microsoft.com/office/officeart/2005/8/layout/vList6"/>
    <dgm:cxn modelId="{066F7775-C363-4277-83E6-D6301DE39D05}" srcId="{94C687B9-FF45-4FD3-AC61-E5F57E1261F2}" destId="{74CB8259-A7D3-4959-9CFF-E0FEFE24C439}" srcOrd="0" destOrd="0" parTransId="{70557AA1-0E19-49FB-9610-C584C3D746A0}" sibTransId="{A284F122-E92E-45C0-ABB8-0B63FF833D2D}"/>
    <dgm:cxn modelId="{E03B0D85-03E3-4AA5-9ABD-5A3B4BAF54C6}" srcId="{FAEE6D0F-F2D1-4693-ABF8-8C9DA471021B}" destId="{B2AC8F22-9138-4104-8AAA-A9501F76E5E5}" srcOrd="0" destOrd="0" parTransId="{A05C1B1E-D29F-420E-99A4-6654F4EC8FE2}" sibTransId="{37C9BA47-CFB8-477F-84A6-DE4814864A7D}"/>
    <dgm:cxn modelId="{9D596A90-E6AD-44C0-88C6-B0AF3221EA7D}" srcId="{9AB21410-C8CE-4803-B4E2-D1D6F029A614}" destId="{94C687B9-FF45-4FD3-AC61-E5F57E1261F2}" srcOrd="3" destOrd="0" parTransId="{0743BD15-BD6E-4A83-B886-57BB328ABA7D}" sibTransId="{11135150-9497-44CF-AB27-39271335498E}"/>
    <dgm:cxn modelId="{4503E390-8AB9-4779-B057-F7E1543D21F4}" srcId="{D65D8377-0DE5-4868-800A-4CB54FB0B86C}" destId="{E8B20AD3-EBB8-4EB2-8D0C-C8E3BDFA5B48}" srcOrd="0" destOrd="0" parTransId="{C050DF35-4C5F-4140-BA3D-5627A2EF0BF1}" sibTransId="{2F4CA66E-EF32-4508-A9A1-42EE6D84BBDB}"/>
    <dgm:cxn modelId="{577EEB95-2606-450A-887F-57233AB38B1E}" type="presOf" srcId="{D65D8377-0DE5-4868-800A-4CB54FB0B86C}" destId="{D33F39FB-5058-4E59-985C-0A2F7524CEBD}" srcOrd="0" destOrd="0" presId="urn:microsoft.com/office/officeart/2005/8/layout/vList6"/>
    <dgm:cxn modelId="{116BC9A7-1605-404B-8563-509B670E5D06}" type="presOf" srcId="{5409CBBB-CFFB-47CE-BCFC-1740678B40C3}" destId="{BE9B576F-78C7-4A03-B8EA-2EFE638124D8}" srcOrd="0" destOrd="0" presId="urn:microsoft.com/office/officeart/2005/8/layout/vList6"/>
    <dgm:cxn modelId="{97D7C7AB-AFBF-478D-94C4-C16CC972796B}" srcId="{9AB21410-C8CE-4803-B4E2-D1D6F029A614}" destId="{FAEE6D0F-F2D1-4693-ABF8-8C9DA471021B}" srcOrd="0" destOrd="0" parTransId="{220BB6F0-A820-4FFA-A384-3683A15A073C}" sibTransId="{28E561C5-A045-4008-9A40-D79FC77EEB40}"/>
    <dgm:cxn modelId="{0772F9AC-6409-4DC5-89F5-768FF3FCFFD7}" srcId="{9AB21410-C8CE-4803-B4E2-D1D6F029A614}" destId="{A9D3AA8B-F199-49D0-93ED-D399EE0A6049}" srcOrd="1" destOrd="0" parTransId="{7355D4C8-1F27-483A-B60D-E1068793CCA8}" sibTransId="{D13F3324-663B-4616-8333-A8370FACA7D0}"/>
    <dgm:cxn modelId="{563A23AE-0E73-4D76-846F-FE4C3BF5F3EC}" srcId="{A9D3AA8B-F199-49D0-93ED-D399EE0A6049}" destId="{A24FAF25-7E55-4928-9BD9-62A9D51A8339}" srcOrd="0" destOrd="0" parTransId="{F276D3D4-0EFD-4D7E-B172-6F157EF50D55}" sibTransId="{B3E7AD71-631E-4803-B815-B2DB4216E1A3}"/>
    <dgm:cxn modelId="{90BFE5D6-278B-4FA7-8315-D08F28B49192}" type="presOf" srcId="{94C687B9-FF45-4FD3-AC61-E5F57E1261F2}" destId="{B1E466DF-485A-4F41-ABDD-A3A1E898A785}" srcOrd="0" destOrd="0" presId="urn:microsoft.com/office/officeart/2005/8/layout/vList6"/>
    <dgm:cxn modelId="{B613E9F0-516B-4444-8CF8-73A8B3084892}" type="presOf" srcId="{B2AC8F22-9138-4104-8AAA-A9501F76E5E5}" destId="{26B64E67-0681-4F8C-A62B-FD61866651DD}" srcOrd="0" destOrd="0" presId="urn:microsoft.com/office/officeart/2005/8/layout/vList6"/>
    <dgm:cxn modelId="{003FE1F2-FDE5-4F0F-970D-8C335F4459CB}" type="presOf" srcId="{74CB8259-A7D3-4959-9CFF-E0FEFE24C439}" destId="{B51F16A0-7A00-4106-9E9B-D479E5D3DCCE}" srcOrd="0" destOrd="0" presId="urn:microsoft.com/office/officeart/2005/8/layout/vList6"/>
    <dgm:cxn modelId="{EE87CCE5-9D79-4FF8-BD11-7B1DB152832C}" type="presParOf" srcId="{9541B633-EC8E-4EBA-B294-C5D05F89747D}" destId="{D6860766-5A13-49FA-80BC-EF446BEC98D1}" srcOrd="0" destOrd="0" presId="urn:microsoft.com/office/officeart/2005/8/layout/vList6"/>
    <dgm:cxn modelId="{44E75361-0A5D-489D-8777-5F8545759736}" type="presParOf" srcId="{D6860766-5A13-49FA-80BC-EF446BEC98D1}" destId="{4DF7B9C3-36FF-436F-A2CA-F370C4D1F951}" srcOrd="0" destOrd="0" presId="urn:microsoft.com/office/officeart/2005/8/layout/vList6"/>
    <dgm:cxn modelId="{06A3976F-D8AF-404E-A939-C2010B72AEC0}" type="presParOf" srcId="{D6860766-5A13-49FA-80BC-EF446BEC98D1}" destId="{26B64E67-0681-4F8C-A62B-FD61866651DD}" srcOrd="1" destOrd="0" presId="urn:microsoft.com/office/officeart/2005/8/layout/vList6"/>
    <dgm:cxn modelId="{DE454C5F-7F58-4BDB-B28A-5A7017D9C582}" type="presParOf" srcId="{9541B633-EC8E-4EBA-B294-C5D05F89747D}" destId="{CA6AA190-3EF8-4E35-A871-FE5552FF8E4D}" srcOrd="1" destOrd="0" presId="urn:microsoft.com/office/officeart/2005/8/layout/vList6"/>
    <dgm:cxn modelId="{E80EC4E2-4379-49D4-9B59-83137DBF71E4}" type="presParOf" srcId="{9541B633-EC8E-4EBA-B294-C5D05F89747D}" destId="{833D97A1-31ED-4847-AA77-45BD9CF0FB03}" srcOrd="2" destOrd="0" presId="urn:microsoft.com/office/officeart/2005/8/layout/vList6"/>
    <dgm:cxn modelId="{93422683-6AAC-4532-96CC-A03B43518275}" type="presParOf" srcId="{833D97A1-31ED-4847-AA77-45BD9CF0FB03}" destId="{5DBD1587-2182-4251-B57F-28F3E15E17A0}" srcOrd="0" destOrd="0" presId="urn:microsoft.com/office/officeart/2005/8/layout/vList6"/>
    <dgm:cxn modelId="{B893182C-72A7-4C4F-AA4D-F7EF357B9C93}" type="presParOf" srcId="{833D97A1-31ED-4847-AA77-45BD9CF0FB03}" destId="{23DCEB5A-F324-4707-95C0-C0AF50E81EF8}" srcOrd="1" destOrd="0" presId="urn:microsoft.com/office/officeart/2005/8/layout/vList6"/>
    <dgm:cxn modelId="{99858A4A-62EB-4AE9-8DAE-98D267FCE68F}" type="presParOf" srcId="{9541B633-EC8E-4EBA-B294-C5D05F89747D}" destId="{BEFAC516-959B-4D6D-A94F-E98409C5177C}" srcOrd="3" destOrd="0" presId="urn:microsoft.com/office/officeart/2005/8/layout/vList6"/>
    <dgm:cxn modelId="{3C81217A-DEC3-41C2-BF91-DB71310B2C35}" type="presParOf" srcId="{9541B633-EC8E-4EBA-B294-C5D05F89747D}" destId="{C107B863-DA2D-462E-ABC0-D74466E3ABBA}" srcOrd="4" destOrd="0" presId="urn:microsoft.com/office/officeart/2005/8/layout/vList6"/>
    <dgm:cxn modelId="{90A046B6-1FD5-4EF6-833D-D0D144C775F2}" type="presParOf" srcId="{C107B863-DA2D-462E-ABC0-D74466E3ABBA}" destId="{D33F39FB-5058-4E59-985C-0A2F7524CEBD}" srcOrd="0" destOrd="0" presId="urn:microsoft.com/office/officeart/2005/8/layout/vList6"/>
    <dgm:cxn modelId="{14AE2B38-27D6-4617-BAB3-3A33E7A156E0}" type="presParOf" srcId="{C107B863-DA2D-462E-ABC0-D74466E3ABBA}" destId="{5A9BC9F0-9D52-4B92-A426-69C59B867711}" srcOrd="1" destOrd="0" presId="urn:microsoft.com/office/officeart/2005/8/layout/vList6"/>
    <dgm:cxn modelId="{779D8F60-CC0E-4D98-8D34-C3D6881F0B61}" type="presParOf" srcId="{9541B633-EC8E-4EBA-B294-C5D05F89747D}" destId="{06461E69-CE7A-4E5D-A075-0B3B68E05BA8}" srcOrd="5" destOrd="0" presId="urn:microsoft.com/office/officeart/2005/8/layout/vList6"/>
    <dgm:cxn modelId="{ADFA152D-9309-4406-ADB7-3DF5FE9C781B}" type="presParOf" srcId="{9541B633-EC8E-4EBA-B294-C5D05F89747D}" destId="{0222658C-27EE-45B2-860D-3AF70117CDAB}" srcOrd="6" destOrd="0" presId="urn:microsoft.com/office/officeart/2005/8/layout/vList6"/>
    <dgm:cxn modelId="{022FE188-3241-4D4A-9819-57BC9B6A0CDA}" type="presParOf" srcId="{0222658C-27EE-45B2-860D-3AF70117CDAB}" destId="{B1E466DF-485A-4F41-ABDD-A3A1E898A785}" srcOrd="0" destOrd="0" presId="urn:microsoft.com/office/officeart/2005/8/layout/vList6"/>
    <dgm:cxn modelId="{C1B8962C-A874-481E-9C18-1604DC0845FF}" type="presParOf" srcId="{0222658C-27EE-45B2-860D-3AF70117CDAB}" destId="{B51F16A0-7A00-4106-9E9B-D479E5D3DCCE}" srcOrd="1" destOrd="0" presId="urn:microsoft.com/office/officeart/2005/8/layout/vList6"/>
    <dgm:cxn modelId="{2B5DE9DF-0FE3-40EC-A673-54C618F7083D}" type="presParOf" srcId="{9541B633-EC8E-4EBA-B294-C5D05F89747D}" destId="{8AD19916-123E-40EB-B212-64614573400C}" srcOrd="7" destOrd="0" presId="urn:microsoft.com/office/officeart/2005/8/layout/vList6"/>
    <dgm:cxn modelId="{140D51D4-EF76-4454-88D0-D2F847D34F8F}" type="presParOf" srcId="{9541B633-EC8E-4EBA-B294-C5D05F89747D}" destId="{CE73EC73-FF3A-45ED-9FDE-A5A18046107F}" srcOrd="8" destOrd="0" presId="urn:microsoft.com/office/officeart/2005/8/layout/vList6"/>
    <dgm:cxn modelId="{6DEE9DEC-56E2-4475-AE5A-736FED1854A3}" type="presParOf" srcId="{CE73EC73-FF3A-45ED-9FDE-A5A18046107F}" destId="{A6554A8F-D6DB-42C7-8BFE-A633BDE8049F}" srcOrd="0" destOrd="0" presId="urn:microsoft.com/office/officeart/2005/8/layout/vList6"/>
    <dgm:cxn modelId="{6344C606-77D4-43C2-9629-C739EB93F3C0}" type="presParOf" srcId="{CE73EC73-FF3A-45ED-9FDE-A5A18046107F}" destId="{BE9B576F-78C7-4A03-B8EA-2EFE638124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51AB458-B44A-4313-9734-9950CB061347}" type="doc">
      <dgm:prSet loTypeId="urn:microsoft.com/office/officeart/2005/8/layout/cycle3" loCatId="cycle" qsTypeId="urn:microsoft.com/office/officeart/2005/8/quickstyle/simple5" qsCatId="simple" csTypeId="urn:microsoft.com/office/officeart/2005/8/colors/accent3_2" csCatId="accent3" phldr="1"/>
      <dgm:spPr/>
      <dgm:t>
        <a:bodyPr/>
        <a:lstStyle/>
        <a:p>
          <a:endParaRPr lang="zh-TW" altLang="en-US"/>
        </a:p>
      </dgm:t>
    </dgm:pt>
    <dgm:pt modelId="{2AEBDF95-88E1-4A24-9BFF-A4DF87B40C23}">
      <dgm:prSet phldrT="[文字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交流方案學習目標</a:t>
          </a:r>
        </a:p>
      </dgm:t>
    </dgm:pt>
    <dgm:pt modelId="{F2E03C38-61C8-4E9E-AA32-171F62C31687}" type="parTrans" cxnId="{6FF27E6D-B95D-48C3-A1FF-0F93D43ABAF2}">
      <dgm:prSet/>
      <dgm:spPr/>
      <dgm:t>
        <a:bodyPr/>
        <a:lstStyle/>
        <a:p>
          <a:endParaRPr lang="zh-TW" altLang="en-US"/>
        </a:p>
      </dgm:t>
    </dgm:pt>
    <dgm:pt modelId="{5CB19F7C-6D2E-4AFA-8EAD-8A0CA4CD87C0}" type="sibTrans" cxnId="{6FF27E6D-B95D-48C3-A1FF-0F93D43ABAF2}">
      <dgm:prSet/>
      <dgm:spPr>
        <a:solidFill>
          <a:schemeClr val="bg2">
            <a:lumMod val="40000"/>
            <a:lumOff val="60000"/>
          </a:schemeClr>
        </a:solidFill>
      </dgm:spPr>
      <dgm:t>
        <a:bodyPr/>
        <a:lstStyle/>
        <a:p>
          <a:endParaRPr lang="zh-TW" altLang="en-US"/>
        </a:p>
      </dgm:t>
    </dgm:pt>
    <dgm:pt modelId="{53BA974C-F7CD-4FC2-8AE5-5C144B08D638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整體交流方案規劃</a:t>
          </a:r>
        </a:p>
      </dgm:t>
    </dgm:pt>
    <dgm:pt modelId="{EA278CDB-83DC-4C97-B4A3-A2C4D5B77E77}" type="parTrans" cxnId="{0A43A464-8966-4FFE-A0AD-76CF26630293}">
      <dgm:prSet/>
      <dgm:spPr/>
      <dgm:t>
        <a:bodyPr/>
        <a:lstStyle/>
        <a:p>
          <a:endParaRPr lang="zh-TW" altLang="en-US"/>
        </a:p>
      </dgm:t>
    </dgm:pt>
    <dgm:pt modelId="{58339B40-C20D-41D6-9680-8BCB08B57ECB}" type="sibTrans" cxnId="{0A43A464-8966-4FFE-A0AD-76CF26630293}">
      <dgm:prSet/>
      <dgm:spPr/>
      <dgm:t>
        <a:bodyPr/>
        <a:lstStyle/>
        <a:p>
          <a:endParaRPr lang="zh-TW" altLang="en-US"/>
        </a:p>
      </dgm:t>
    </dgm:pt>
    <dgm:pt modelId="{51195C89-AD9A-4DB9-881A-3028F7723E13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三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交流學生遴選</a:t>
          </a:r>
        </a:p>
      </dgm:t>
    </dgm:pt>
    <dgm:pt modelId="{36D69F6C-37B5-42A8-B589-09938F3A2AFA}" type="parTrans" cxnId="{364C1DAE-B18D-476C-963D-DE5CB908CB36}">
      <dgm:prSet/>
      <dgm:spPr/>
      <dgm:t>
        <a:bodyPr/>
        <a:lstStyle/>
        <a:p>
          <a:endParaRPr lang="zh-TW" altLang="en-US"/>
        </a:p>
      </dgm:t>
    </dgm:pt>
    <dgm:pt modelId="{1246C399-9A17-4616-99FC-F112B3EA8902}" type="sibTrans" cxnId="{364C1DAE-B18D-476C-963D-DE5CB908CB36}">
      <dgm:prSet/>
      <dgm:spPr/>
      <dgm:t>
        <a:bodyPr/>
        <a:lstStyle/>
        <a:p>
          <a:endParaRPr lang="zh-TW" altLang="en-US"/>
        </a:p>
      </dgm:t>
    </dgm:pt>
    <dgm:pt modelId="{E585995B-95AA-4D70-BE69-A1B841387E6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四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活動前</a:t>
          </a:r>
          <a:b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課程規劃</a:t>
          </a:r>
        </a:p>
      </dgm:t>
    </dgm:pt>
    <dgm:pt modelId="{956B6BB3-773E-4834-A004-EE1F3C0D2945}" type="parTrans" cxnId="{07229365-B3F0-4B41-BA14-7550E529E1B0}">
      <dgm:prSet/>
      <dgm:spPr/>
      <dgm:t>
        <a:bodyPr/>
        <a:lstStyle/>
        <a:p>
          <a:endParaRPr lang="zh-TW" altLang="en-US"/>
        </a:p>
      </dgm:t>
    </dgm:pt>
    <dgm:pt modelId="{8F55E391-69C2-4E4B-864E-AC400B7C00A1}" type="sibTrans" cxnId="{07229365-B3F0-4B41-BA14-7550E529E1B0}">
      <dgm:prSet/>
      <dgm:spPr/>
      <dgm:t>
        <a:bodyPr/>
        <a:lstStyle/>
        <a:p>
          <a:endParaRPr lang="zh-TW" altLang="en-US"/>
        </a:p>
      </dgm:t>
    </dgm:pt>
    <dgm:pt modelId="{28F19DBA-8178-4798-BD63-9257C5894D6E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五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交流行程規劃</a:t>
          </a:r>
        </a:p>
      </dgm:t>
    </dgm:pt>
    <dgm:pt modelId="{312443DC-9B81-48EE-877A-88568FDABB26}" type="parTrans" cxnId="{0788A172-C4B6-4B99-8412-6D3E8BDF6A16}">
      <dgm:prSet/>
      <dgm:spPr/>
      <dgm:t>
        <a:bodyPr/>
        <a:lstStyle/>
        <a:p>
          <a:endParaRPr lang="zh-TW" altLang="en-US"/>
        </a:p>
      </dgm:t>
    </dgm:pt>
    <dgm:pt modelId="{53939A21-484E-4FA4-807F-A127E958EF93}" type="sibTrans" cxnId="{0788A172-C4B6-4B99-8412-6D3E8BDF6A16}">
      <dgm:prSet/>
      <dgm:spPr/>
      <dgm:t>
        <a:bodyPr/>
        <a:lstStyle/>
        <a:p>
          <a:endParaRPr lang="zh-TW" altLang="en-US"/>
        </a:p>
      </dgm:t>
    </dgm:pt>
    <dgm:pt modelId="{B81DE848-7B4B-4D91-BFB1-312E86C81F7A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六</a:t>
          </a:r>
          <a:r>
            <a:rPr lang="en-US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交流後</a:t>
          </a:r>
          <a:br>
            <a:rPr lang="en-US" altLang="zh-TW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評量實施</a:t>
          </a:r>
        </a:p>
      </dgm:t>
    </dgm:pt>
    <dgm:pt modelId="{7B27520F-2BF4-4C94-AFBA-2C36025F3CD3}" type="parTrans" cxnId="{A34D26F8-94A1-45AB-A432-FE1BA8701A9D}">
      <dgm:prSet/>
      <dgm:spPr/>
      <dgm:t>
        <a:bodyPr/>
        <a:lstStyle/>
        <a:p>
          <a:endParaRPr lang="zh-TW" altLang="en-US"/>
        </a:p>
      </dgm:t>
    </dgm:pt>
    <dgm:pt modelId="{751A0A4D-257D-4DFE-A0B7-CADBE0054A21}" type="sibTrans" cxnId="{A34D26F8-94A1-45AB-A432-FE1BA8701A9D}">
      <dgm:prSet/>
      <dgm:spPr/>
      <dgm:t>
        <a:bodyPr/>
        <a:lstStyle/>
        <a:p>
          <a:endParaRPr lang="zh-TW" altLang="en-US"/>
        </a:p>
      </dgm:t>
    </dgm:pt>
    <dgm:pt modelId="{21EDA394-E11B-4345-A189-2B9AF32E3DBE}" type="pres">
      <dgm:prSet presAssocID="{051AB458-B44A-4313-9734-9950CB061347}" presName="Name0" presStyleCnt="0">
        <dgm:presLayoutVars>
          <dgm:dir/>
          <dgm:resizeHandles val="exact"/>
        </dgm:presLayoutVars>
      </dgm:prSet>
      <dgm:spPr/>
    </dgm:pt>
    <dgm:pt modelId="{B9C75045-9453-401E-A4E7-2BF8FB5589D4}" type="pres">
      <dgm:prSet presAssocID="{051AB458-B44A-4313-9734-9950CB061347}" presName="cycle" presStyleCnt="0"/>
      <dgm:spPr/>
    </dgm:pt>
    <dgm:pt modelId="{C9BDBFC6-01ED-48E5-A60D-0320DF60EC83}" type="pres">
      <dgm:prSet presAssocID="{2AEBDF95-88E1-4A24-9BFF-A4DF87B40C23}" presName="nodeFirstNode" presStyleLbl="node1" presStyleIdx="0" presStyleCnt="6">
        <dgm:presLayoutVars>
          <dgm:bulletEnabled val="1"/>
        </dgm:presLayoutVars>
      </dgm:prSet>
      <dgm:spPr/>
    </dgm:pt>
    <dgm:pt modelId="{32F17190-20B2-4721-8D00-288A914A4CF9}" type="pres">
      <dgm:prSet presAssocID="{5CB19F7C-6D2E-4AFA-8EAD-8A0CA4CD87C0}" presName="sibTransFirstNode" presStyleLbl="bgShp" presStyleIdx="0" presStyleCnt="1"/>
      <dgm:spPr/>
    </dgm:pt>
    <dgm:pt modelId="{8E9205EA-212C-4025-BC35-D177FB744760}" type="pres">
      <dgm:prSet presAssocID="{53BA974C-F7CD-4FC2-8AE5-5C144B08D638}" presName="nodeFollowingNodes" presStyleLbl="node1" presStyleIdx="1" presStyleCnt="6">
        <dgm:presLayoutVars>
          <dgm:bulletEnabled val="1"/>
        </dgm:presLayoutVars>
      </dgm:prSet>
      <dgm:spPr/>
    </dgm:pt>
    <dgm:pt modelId="{2C61DEB1-AAF4-4E32-B97C-0535E44C2662}" type="pres">
      <dgm:prSet presAssocID="{51195C89-AD9A-4DB9-881A-3028F7723E13}" presName="nodeFollowingNodes" presStyleLbl="node1" presStyleIdx="2" presStyleCnt="6">
        <dgm:presLayoutVars>
          <dgm:bulletEnabled val="1"/>
        </dgm:presLayoutVars>
      </dgm:prSet>
      <dgm:spPr/>
    </dgm:pt>
    <dgm:pt modelId="{807444CB-F914-4F09-B3EB-7AAD8156DECC}" type="pres">
      <dgm:prSet presAssocID="{E585995B-95AA-4D70-BE69-A1B841387E6A}" presName="nodeFollowingNodes" presStyleLbl="node1" presStyleIdx="3" presStyleCnt="6">
        <dgm:presLayoutVars>
          <dgm:bulletEnabled val="1"/>
        </dgm:presLayoutVars>
      </dgm:prSet>
      <dgm:spPr/>
    </dgm:pt>
    <dgm:pt modelId="{F732F9CA-B3E5-498A-BE32-40A370346861}" type="pres">
      <dgm:prSet presAssocID="{28F19DBA-8178-4798-BD63-9257C5894D6E}" presName="nodeFollowingNodes" presStyleLbl="node1" presStyleIdx="4" presStyleCnt="6">
        <dgm:presLayoutVars>
          <dgm:bulletEnabled val="1"/>
        </dgm:presLayoutVars>
      </dgm:prSet>
      <dgm:spPr/>
    </dgm:pt>
    <dgm:pt modelId="{BB0B4C0C-C1D6-44F3-8005-39B8B6401F54}" type="pres">
      <dgm:prSet presAssocID="{B81DE848-7B4B-4D91-BFB1-312E86C81F7A}" presName="nodeFollowingNodes" presStyleLbl="node1" presStyleIdx="5" presStyleCnt="6">
        <dgm:presLayoutVars>
          <dgm:bulletEnabled val="1"/>
        </dgm:presLayoutVars>
      </dgm:prSet>
      <dgm:spPr/>
    </dgm:pt>
  </dgm:ptLst>
  <dgm:cxnLst>
    <dgm:cxn modelId="{9CFFFB02-5A1F-408E-93F7-5355106EE88F}" type="presOf" srcId="{051AB458-B44A-4313-9734-9950CB061347}" destId="{21EDA394-E11B-4345-A189-2B9AF32E3DBE}" srcOrd="0" destOrd="0" presId="urn:microsoft.com/office/officeart/2005/8/layout/cycle3"/>
    <dgm:cxn modelId="{4ABEF61A-58AD-4CCC-9E21-349F6CEF0C24}" type="presOf" srcId="{2AEBDF95-88E1-4A24-9BFF-A4DF87B40C23}" destId="{C9BDBFC6-01ED-48E5-A60D-0320DF60EC83}" srcOrd="0" destOrd="0" presId="urn:microsoft.com/office/officeart/2005/8/layout/cycle3"/>
    <dgm:cxn modelId="{B4488E20-30A6-4260-B75F-7CB51F8070F1}" type="presOf" srcId="{51195C89-AD9A-4DB9-881A-3028F7723E13}" destId="{2C61DEB1-AAF4-4E32-B97C-0535E44C2662}" srcOrd="0" destOrd="0" presId="urn:microsoft.com/office/officeart/2005/8/layout/cycle3"/>
    <dgm:cxn modelId="{72B46A4C-05E8-4B3F-BC71-2E44D17111DA}" type="presOf" srcId="{53BA974C-F7CD-4FC2-8AE5-5C144B08D638}" destId="{8E9205EA-212C-4025-BC35-D177FB744760}" srcOrd="0" destOrd="0" presId="urn:microsoft.com/office/officeart/2005/8/layout/cycle3"/>
    <dgm:cxn modelId="{86A92954-8726-4FCF-88A3-D14C694A6DCC}" type="presOf" srcId="{28F19DBA-8178-4798-BD63-9257C5894D6E}" destId="{F732F9CA-B3E5-498A-BE32-40A370346861}" srcOrd="0" destOrd="0" presId="urn:microsoft.com/office/officeart/2005/8/layout/cycle3"/>
    <dgm:cxn modelId="{0A43A464-8966-4FFE-A0AD-76CF26630293}" srcId="{051AB458-B44A-4313-9734-9950CB061347}" destId="{53BA974C-F7CD-4FC2-8AE5-5C144B08D638}" srcOrd="1" destOrd="0" parTransId="{EA278CDB-83DC-4C97-B4A3-A2C4D5B77E77}" sibTransId="{58339B40-C20D-41D6-9680-8BCB08B57ECB}"/>
    <dgm:cxn modelId="{07229365-B3F0-4B41-BA14-7550E529E1B0}" srcId="{051AB458-B44A-4313-9734-9950CB061347}" destId="{E585995B-95AA-4D70-BE69-A1B841387E6A}" srcOrd="3" destOrd="0" parTransId="{956B6BB3-773E-4834-A004-EE1F3C0D2945}" sibTransId="{8F55E391-69C2-4E4B-864E-AC400B7C00A1}"/>
    <dgm:cxn modelId="{6FF27E6D-B95D-48C3-A1FF-0F93D43ABAF2}" srcId="{051AB458-B44A-4313-9734-9950CB061347}" destId="{2AEBDF95-88E1-4A24-9BFF-A4DF87B40C23}" srcOrd="0" destOrd="0" parTransId="{F2E03C38-61C8-4E9E-AA32-171F62C31687}" sibTransId="{5CB19F7C-6D2E-4AFA-8EAD-8A0CA4CD87C0}"/>
    <dgm:cxn modelId="{0788A172-C4B6-4B99-8412-6D3E8BDF6A16}" srcId="{051AB458-B44A-4313-9734-9950CB061347}" destId="{28F19DBA-8178-4798-BD63-9257C5894D6E}" srcOrd="4" destOrd="0" parTransId="{312443DC-9B81-48EE-877A-88568FDABB26}" sibTransId="{53939A21-484E-4FA4-807F-A127E958EF93}"/>
    <dgm:cxn modelId="{2B35D88B-FBC5-4B9A-A673-B84E4376F38F}" type="presOf" srcId="{E585995B-95AA-4D70-BE69-A1B841387E6A}" destId="{807444CB-F914-4F09-B3EB-7AAD8156DECC}" srcOrd="0" destOrd="0" presId="urn:microsoft.com/office/officeart/2005/8/layout/cycle3"/>
    <dgm:cxn modelId="{906C299F-19E1-4D8C-B7A4-B5048221342D}" type="presOf" srcId="{5CB19F7C-6D2E-4AFA-8EAD-8A0CA4CD87C0}" destId="{32F17190-20B2-4721-8D00-288A914A4CF9}" srcOrd="0" destOrd="0" presId="urn:microsoft.com/office/officeart/2005/8/layout/cycle3"/>
    <dgm:cxn modelId="{E2C0FBAA-67D6-41B3-AE44-27DA4324DD2B}" type="presOf" srcId="{B81DE848-7B4B-4D91-BFB1-312E86C81F7A}" destId="{BB0B4C0C-C1D6-44F3-8005-39B8B6401F54}" srcOrd="0" destOrd="0" presId="urn:microsoft.com/office/officeart/2005/8/layout/cycle3"/>
    <dgm:cxn modelId="{364C1DAE-B18D-476C-963D-DE5CB908CB36}" srcId="{051AB458-B44A-4313-9734-9950CB061347}" destId="{51195C89-AD9A-4DB9-881A-3028F7723E13}" srcOrd="2" destOrd="0" parTransId="{36D69F6C-37B5-42A8-B589-09938F3A2AFA}" sibTransId="{1246C399-9A17-4616-99FC-F112B3EA8902}"/>
    <dgm:cxn modelId="{A34D26F8-94A1-45AB-A432-FE1BA8701A9D}" srcId="{051AB458-B44A-4313-9734-9950CB061347}" destId="{B81DE848-7B4B-4D91-BFB1-312E86C81F7A}" srcOrd="5" destOrd="0" parTransId="{7B27520F-2BF4-4C94-AFBA-2C36025F3CD3}" sibTransId="{751A0A4D-257D-4DFE-A0B7-CADBE0054A21}"/>
    <dgm:cxn modelId="{75FDD243-85EA-493E-A0AA-F836178FAB20}" type="presParOf" srcId="{21EDA394-E11B-4345-A189-2B9AF32E3DBE}" destId="{B9C75045-9453-401E-A4E7-2BF8FB5589D4}" srcOrd="0" destOrd="0" presId="urn:microsoft.com/office/officeart/2005/8/layout/cycle3"/>
    <dgm:cxn modelId="{1A06CA01-7D86-43D4-B177-59F52E092B42}" type="presParOf" srcId="{B9C75045-9453-401E-A4E7-2BF8FB5589D4}" destId="{C9BDBFC6-01ED-48E5-A60D-0320DF60EC83}" srcOrd="0" destOrd="0" presId="urn:microsoft.com/office/officeart/2005/8/layout/cycle3"/>
    <dgm:cxn modelId="{DAEC6F35-9E31-4FD3-A8F7-AF1EDCE8F33B}" type="presParOf" srcId="{B9C75045-9453-401E-A4E7-2BF8FB5589D4}" destId="{32F17190-20B2-4721-8D00-288A914A4CF9}" srcOrd="1" destOrd="0" presId="urn:microsoft.com/office/officeart/2005/8/layout/cycle3"/>
    <dgm:cxn modelId="{A0FB1A8A-5912-4289-8B54-DC4CF87BDFBE}" type="presParOf" srcId="{B9C75045-9453-401E-A4E7-2BF8FB5589D4}" destId="{8E9205EA-212C-4025-BC35-D177FB744760}" srcOrd="2" destOrd="0" presId="urn:microsoft.com/office/officeart/2005/8/layout/cycle3"/>
    <dgm:cxn modelId="{30BF6C0A-1B88-4A11-821D-8A37D4531BEA}" type="presParOf" srcId="{B9C75045-9453-401E-A4E7-2BF8FB5589D4}" destId="{2C61DEB1-AAF4-4E32-B97C-0535E44C2662}" srcOrd="3" destOrd="0" presId="urn:microsoft.com/office/officeart/2005/8/layout/cycle3"/>
    <dgm:cxn modelId="{72385B3A-741F-4460-B7CD-870B2BA9AA64}" type="presParOf" srcId="{B9C75045-9453-401E-A4E7-2BF8FB5589D4}" destId="{807444CB-F914-4F09-B3EB-7AAD8156DECC}" srcOrd="4" destOrd="0" presId="urn:microsoft.com/office/officeart/2005/8/layout/cycle3"/>
    <dgm:cxn modelId="{F694180B-13A9-4D27-93EC-EFA60F9779D2}" type="presParOf" srcId="{B9C75045-9453-401E-A4E7-2BF8FB5589D4}" destId="{F732F9CA-B3E5-498A-BE32-40A370346861}" srcOrd="5" destOrd="0" presId="urn:microsoft.com/office/officeart/2005/8/layout/cycle3"/>
    <dgm:cxn modelId="{495D028F-064C-4359-9A67-23F740186F42}" type="presParOf" srcId="{B9C75045-9453-401E-A4E7-2BF8FB5589D4}" destId="{BB0B4C0C-C1D6-44F3-8005-39B8B6401F54}" srcOrd="6" destOrd="0" presId="urn:microsoft.com/office/officeart/2005/8/layout/cycle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D1F9448-C597-4C9C-8DA1-F3D1FD489D06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B8E9A565-CD39-4B71-8AEA-2B5B5616B579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實作評量</a:t>
          </a:r>
        </a:p>
      </dgm:t>
    </dgm:pt>
    <dgm:pt modelId="{B05713EA-04B9-4BE8-B0CB-213A65734984}" type="parTrans" cxnId="{DB45C336-0DD3-497A-84BD-A65F8F9EC00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FD5B4200-442F-4C4B-A014-55E47AA49D13}" type="sibTrans" cxnId="{DB45C336-0DD3-497A-84BD-A65F8F9EC00C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950DF17A-1F52-4D48-B304-B8E49E58DCBF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口語評量</a:t>
          </a:r>
        </a:p>
      </dgm:t>
    </dgm:pt>
    <dgm:pt modelId="{7613DD6D-7AA6-40D7-888C-E343B7F9B1E1}" type="parTrans" cxnId="{2AD3DDCE-802F-4EBB-B6CF-FB7923DA919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122E3421-1694-4C83-882A-B4C4A6880F1A}" type="sibTrans" cxnId="{2AD3DDCE-802F-4EBB-B6CF-FB7923DA9196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3F737571-C637-40CB-9C44-BBF86B86261B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28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檔案評量</a:t>
          </a:r>
        </a:p>
      </dgm:t>
    </dgm:pt>
    <dgm:pt modelId="{ED8C95E4-6B79-442A-9D51-42DC05FB678D}" type="parTrans" cxnId="{6F37F8D4-4437-435C-840E-6574C5A52E29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73C1C09E-39DF-4784-8E64-1C72A9FD64A2}" type="sibTrans" cxnId="{6F37F8D4-4437-435C-840E-6574C5A52E29}">
      <dgm:prSet/>
      <dgm:spPr/>
      <dgm:t>
        <a:bodyPr/>
        <a:lstStyle/>
        <a:p>
          <a:endParaRPr lang="zh-TW" altLang="en-US">
            <a:latin typeface="+mj-ea"/>
            <a:ea typeface="+mj-ea"/>
          </a:endParaRPr>
        </a:p>
      </dgm:t>
    </dgm:pt>
    <dgm:pt modelId="{E70B7F51-D588-44B4-916F-CFEACFD5923D}">
      <dgm:prSet phldrT="[文字]" custT="1"/>
      <dgm:spPr/>
      <dgm:t>
        <a:bodyPr anchor="t"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口頭報告、訪談、同儕互動省思</a:t>
          </a:r>
        </a:p>
      </dgm:t>
    </dgm:pt>
    <dgm:pt modelId="{D90F3E6B-1BA6-45FB-890F-138FF52D308E}" type="parTrans" cxnId="{48AC5CAB-E8DA-4967-A42A-A5191E56F51F}">
      <dgm:prSet/>
      <dgm:spPr/>
      <dgm:t>
        <a:bodyPr/>
        <a:lstStyle/>
        <a:p>
          <a:endParaRPr lang="zh-TW" altLang="en-US"/>
        </a:p>
      </dgm:t>
    </dgm:pt>
    <dgm:pt modelId="{84BD74AB-B5DD-439D-961E-CBE11D5D8BF7}" type="sibTrans" cxnId="{48AC5CAB-E8DA-4967-A42A-A5191E56F51F}">
      <dgm:prSet/>
      <dgm:spPr/>
      <dgm:t>
        <a:bodyPr/>
        <a:lstStyle/>
        <a:p>
          <a:endParaRPr lang="zh-TW" altLang="en-US"/>
        </a:p>
      </dgm:t>
    </dgm:pt>
    <dgm:pt modelId="{70BAC841-E190-494F-8525-D16D5B177BD7}">
      <dgm:prSet phldrT="[文字]" custT="1"/>
      <dgm:spPr/>
      <dgm:t>
        <a:bodyPr anchor="t"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交流歷程心得與紀錄、會議及競賽紀錄、問卷調查</a:t>
          </a:r>
        </a:p>
      </dgm:t>
    </dgm:pt>
    <dgm:pt modelId="{CAE26E79-0FDE-423D-8A04-4F5AE8F4D3CF}" type="parTrans" cxnId="{CC3A079D-5F48-4C66-B1E9-B336D145B5F8}">
      <dgm:prSet/>
      <dgm:spPr/>
      <dgm:t>
        <a:bodyPr/>
        <a:lstStyle/>
        <a:p>
          <a:endParaRPr lang="zh-TW" altLang="en-US"/>
        </a:p>
      </dgm:t>
    </dgm:pt>
    <dgm:pt modelId="{B83B667E-6833-4B3B-B7FF-A85F67FD40B0}" type="sibTrans" cxnId="{CC3A079D-5F48-4C66-B1E9-B336D145B5F8}">
      <dgm:prSet/>
      <dgm:spPr/>
      <dgm:t>
        <a:bodyPr/>
        <a:lstStyle/>
        <a:p>
          <a:endParaRPr lang="zh-TW" altLang="en-US"/>
        </a:p>
      </dgm:t>
    </dgm:pt>
    <dgm:pt modelId="{19217F95-8ADA-4FD7-98AC-6584B57B0813}">
      <dgm:prSet phldrT="[文字]" custT="1"/>
      <dgm:spPr/>
      <dgm:t>
        <a:bodyPr anchor="t"/>
        <a:lstStyle/>
        <a:p>
          <a:r>
            <a:rPr lang="zh-TW" altLang="en-US" sz="24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交流成品製作、跨文化比較、表演與鑑賞、實踐</a:t>
          </a:r>
        </a:p>
      </dgm:t>
    </dgm:pt>
    <dgm:pt modelId="{FB2CC496-FCF5-4FD6-83E2-AFB51788A4B0}" type="parTrans" cxnId="{3DD3605C-3EAB-4742-AAB7-FCE56EB4ACD6}">
      <dgm:prSet/>
      <dgm:spPr/>
      <dgm:t>
        <a:bodyPr/>
        <a:lstStyle/>
        <a:p>
          <a:endParaRPr lang="zh-TW" altLang="en-US"/>
        </a:p>
      </dgm:t>
    </dgm:pt>
    <dgm:pt modelId="{E55F28CA-301B-47EA-824D-38D0CA0468AE}" type="sibTrans" cxnId="{3DD3605C-3EAB-4742-AAB7-FCE56EB4ACD6}">
      <dgm:prSet/>
      <dgm:spPr/>
      <dgm:t>
        <a:bodyPr/>
        <a:lstStyle/>
        <a:p>
          <a:endParaRPr lang="zh-TW" altLang="en-US"/>
        </a:p>
      </dgm:t>
    </dgm:pt>
    <dgm:pt modelId="{FA70E1CC-A4C2-4D0B-935A-B8BB28CDA498}" type="pres">
      <dgm:prSet presAssocID="{0D1F9448-C597-4C9C-8DA1-F3D1FD489D06}" presName="Name0" presStyleCnt="0">
        <dgm:presLayoutVars>
          <dgm:dir/>
          <dgm:animLvl val="lvl"/>
          <dgm:resizeHandles val="exact"/>
        </dgm:presLayoutVars>
      </dgm:prSet>
      <dgm:spPr/>
    </dgm:pt>
    <dgm:pt modelId="{79CC6FA5-C0C0-4FE8-834B-87B2830C9CDE}" type="pres">
      <dgm:prSet presAssocID="{B8E9A565-CD39-4B71-8AEA-2B5B5616B579}" presName="linNode" presStyleCnt="0"/>
      <dgm:spPr/>
    </dgm:pt>
    <dgm:pt modelId="{2BC84E52-5309-4383-8C5F-6645F2854472}" type="pres">
      <dgm:prSet presAssocID="{B8E9A565-CD39-4B71-8AEA-2B5B5616B579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76C079E5-4B70-45C9-A8D0-5E11722388DC}" type="pres">
      <dgm:prSet presAssocID="{B8E9A565-CD39-4B71-8AEA-2B5B5616B579}" presName="descendantText" presStyleLbl="alignAccFollowNode1" presStyleIdx="0" presStyleCnt="3" custLinFactNeighborY="-2269">
        <dgm:presLayoutVars>
          <dgm:bulletEnabled val="1"/>
        </dgm:presLayoutVars>
      </dgm:prSet>
      <dgm:spPr/>
    </dgm:pt>
    <dgm:pt modelId="{7E45D650-E6F6-42AD-979F-B436B719DEC0}" type="pres">
      <dgm:prSet presAssocID="{FD5B4200-442F-4C4B-A014-55E47AA49D13}" presName="sp" presStyleCnt="0"/>
      <dgm:spPr/>
    </dgm:pt>
    <dgm:pt modelId="{35D8C42F-0D2A-4FCA-B158-575FC51B23C8}" type="pres">
      <dgm:prSet presAssocID="{950DF17A-1F52-4D48-B304-B8E49E58DCBF}" presName="linNode" presStyleCnt="0"/>
      <dgm:spPr/>
    </dgm:pt>
    <dgm:pt modelId="{80A71437-E412-4580-98EA-C9F0FF0B6F12}" type="pres">
      <dgm:prSet presAssocID="{950DF17A-1F52-4D48-B304-B8E49E58DCBF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14116002-30DB-4E26-9728-7D4A15E25895}" type="pres">
      <dgm:prSet presAssocID="{950DF17A-1F52-4D48-B304-B8E49E58DCBF}" presName="descendantText" presStyleLbl="alignAccFollowNode1" presStyleIdx="1" presStyleCnt="3">
        <dgm:presLayoutVars>
          <dgm:bulletEnabled val="1"/>
        </dgm:presLayoutVars>
      </dgm:prSet>
      <dgm:spPr/>
    </dgm:pt>
    <dgm:pt modelId="{6B0678B2-41D8-4F83-8A9B-2EEF59F6EB9B}" type="pres">
      <dgm:prSet presAssocID="{122E3421-1694-4C83-882A-B4C4A6880F1A}" presName="sp" presStyleCnt="0"/>
      <dgm:spPr/>
    </dgm:pt>
    <dgm:pt modelId="{EFBEE16A-DEDA-4FEA-B86D-AFF2EA65C62F}" type="pres">
      <dgm:prSet presAssocID="{3F737571-C637-40CB-9C44-BBF86B86261B}" presName="linNode" presStyleCnt="0"/>
      <dgm:spPr/>
    </dgm:pt>
    <dgm:pt modelId="{A540F3B4-7256-4317-955F-3AC3EA0696CF}" type="pres">
      <dgm:prSet presAssocID="{3F737571-C637-40CB-9C44-BBF86B86261B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44306E04-0F2D-449A-9984-D4D4F0E3A13F}" type="pres">
      <dgm:prSet presAssocID="{3F737571-C637-40CB-9C44-BBF86B86261B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49E9891C-8D49-46C5-A073-AA54EB184D9D}" type="presOf" srcId="{E70B7F51-D588-44B4-916F-CFEACFD5923D}" destId="{14116002-30DB-4E26-9728-7D4A15E25895}" srcOrd="0" destOrd="0" presId="urn:microsoft.com/office/officeart/2005/8/layout/vList5"/>
    <dgm:cxn modelId="{26613A22-AFDF-47C6-8B15-C200D174A92C}" type="presOf" srcId="{0D1F9448-C597-4C9C-8DA1-F3D1FD489D06}" destId="{FA70E1CC-A4C2-4D0B-935A-B8BB28CDA498}" srcOrd="0" destOrd="0" presId="urn:microsoft.com/office/officeart/2005/8/layout/vList5"/>
    <dgm:cxn modelId="{DB45C336-0DD3-497A-84BD-A65F8F9EC00C}" srcId="{0D1F9448-C597-4C9C-8DA1-F3D1FD489D06}" destId="{B8E9A565-CD39-4B71-8AEA-2B5B5616B579}" srcOrd="0" destOrd="0" parTransId="{B05713EA-04B9-4BE8-B0CB-213A65734984}" sibTransId="{FD5B4200-442F-4C4B-A014-55E47AA49D13}"/>
    <dgm:cxn modelId="{9054894A-CFD4-43FB-B5A9-1C3E8D1BE86B}" type="presOf" srcId="{70BAC841-E190-494F-8525-D16D5B177BD7}" destId="{44306E04-0F2D-449A-9984-D4D4F0E3A13F}" srcOrd="0" destOrd="0" presId="urn:microsoft.com/office/officeart/2005/8/layout/vList5"/>
    <dgm:cxn modelId="{3DD3605C-3EAB-4742-AAB7-FCE56EB4ACD6}" srcId="{B8E9A565-CD39-4B71-8AEA-2B5B5616B579}" destId="{19217F95-8ADA-4FD7-98AC-6584B57B0813}" srcOrd="0" destOrd="0" parTransId="{FB2CC496-FCF5-4FD6-83E2-AFB51788A4B0}" sibTransId="{E55F28CA-301B-47EA-824D-38D0CA0468AE}"/>
    <dgm:cxn modelId="{3EAFDA78-F026-42DD-B1ED-7502D510C1E0}" type="presOf" srcId="{B8E9A565-CD39-4B71-8AEA-2B5B5616B579}" destId="{2BC84E52-5309-4383-8C5F-6645F2854472}" srcOrd="0" destOrd="0" presId="urn:microsoft.com/office/officeart/2005/8/layout/vList5"/>
    <dgm:cxn modelId="{4FF2D57D-9FFB-402E-9E29-2C0D68262E89}" type="presOf" srcId="{3F737571-C637-40CB-9C44-BBF86B86261B}" destId="{A540F3B4-7256-4317-955F-3AC3EA0696CF}" srcOrd="0" destOrd="0" presId="urn:microsoft.com/office/officeart/2005/8/layout/vList5"/>
    <dgm:cxn modelId="{CC3A079D-5F48-4C66-B1E9-B336D145B5F8}" srcId="{3F737571-C637-40CB-9C44-BBF86B86261B}" destId="{70BAC841-E190-494F-8525-D16D5B177BD7}" srcOrd="0" destOrd="0" parTransId="{CAE26E79-0FDE-423D-8A04-4F5AE8F4D3CF}" sibTransId="{B83B667E-6833-4B3B-B7FF-A85F67FD40B0}"/>
    <dgm:cxn modelId="{2DCF96A6-0A0C-429F-ADB0-A29F9526F9EA}" type="presOf" srcId="{950DF17A-1F52-4D48-B304-B8E49E58DCBF}" destId="{80A71437-E412-4580-98EA-C9F0FF0B6F12}" srcOrd="0" destOrd="0" presId="urn:microsoft.com/office/officeart/2005/8/layout/vList5"/>
    <dgm:cxn modelId="{48AC5CAB-E8DA-4967-A42A-A5191E56F51F}" srcId="{950DF17A-1F52-4D48-B304-B8E49E58DCBF}" destId="{E70B7F51-D588-44B4-916F-CFEACFD5923D}" srcOrd="0" destOrd="0" parTransId="{D90F3E6B-1BA6-45FB-890F-138FF52D308E}" sibTransId="{84BD74AB-B5DD-439D-961E-CBE11D5D8BF7}"/>
    <dgm:cxn modelId="{2AD3DDCE-802F-4EBB-B6CF-FB7923DA9196}" srcId="{0D1F9448-C597-4C9C-8DA1-F3D1FD489D06}" destId="{950DF17A-1F52-4D48-B304-B8E49E58DCBF}" srcOrd="1" destOrd="0" parTransId="{7613DD6D-7AA6-40D7-888C-E343B7F9B1E1}" sibTransId="{122E3421-1694-4C83-882A-B4C4A6880F1A}"/>
    <dgm:cxn modelId="{6F37F8D4-4437-435C-840E-6574C5A52E29}" srcId="{0D1F9448-C597-4C9C-8DA1-F3D1FD489D06}" destId="{3F737571-C637-40CB-9C44-BBF86B86261B}" srcOrd="2" destOrd="0" parTransId="{ED8C95E4-6B79-442A-9D51-42DC05FB678D}" sibTransId="{73C1C09E-39DF-4784-8E64-1C72A9FD64A2}"/>
    <dgm:cxn modelId="{DD4ADCEC-E69A-495F-82FF-2AD8480A8FA0}" type="presOf" srcId="{19217F95-8ADA-4FD7-98AC-6584B57B0813}" destId="{76C079E5-4B70-45C9-A8D0-5E11722388DC}" srcOrd="0" destOrd="0" presId="urn:microsoft.com/office/officeart/2005/8/layout/vList5"/>
    <dgm:cxn modelId="{90ADAB2A-21E0-40B5-AD01-A25405BA223A}" type="presParOf" srcId="{FA70E1CC-A4C2-4D0B-935A-B8BB28CDA498}" destId="{79CC6FA5-C0C0-4FE8-834B-87B2830C9CDE}" srcOrd="0" destOrd="0" presId="urn:microsoft.com/office/officeart/2005/8/layout/vList5"/>
    <dgm:cxn modelId="{0BE34F10-CC7B-42F9-B691-5DB11C382062}" type="presParOf" srcId="{79CC6FA5-C0C0-4FE8-834B-87B2830C9CDE}" destId="{2BC84E52-5309-4383-8C5F-6645F2854472}" srcOrd="0" destOrd="0" presId="urn:microsoft.com/office/officeart/2005/8/layout/vList5"/>
    <dgm:cxn modelId="{02EECBAC-DECF-4375-9347-E082C1BC6DEB}" type="presParOf" srcId="{79CC6FA5-C0C0-4FE8-834B-87B2830C9CDE}" destId="{76C079E5-4B70-45C9-A8D0-5E11722388DC}" srcOrd="1" destOrd="0" presId="urn:microsoft.com/office/officeart/2005/8/layout/vList5"/>
    <dgm:cxn modelId="{7176A84E-0183-4A13-897C-04859430F1AC}" type="presParOf" srcId="{FA70E1CC-A4C2-4D0B-935A-B8BB28CDA498}" destId="{7E45D650-E6F6-42AD-979F-B436B719DEC0}" srcOrd="1" destOrd="0" presId="urn:microsoft.com/office/officeart/2005/8/layout/vList5"/>
    <dgm:cxn modelId="{662AED23-6896-426F-A4B5-392D89D912CE}" type="presParOf" srcId="{FA70E1CC-A4C2-4D0B-935A-B8BB28CDA498}" destId="{35D8C42F-0D2A-4FCA-B158-575FC51B23C8}" srcOrd="2" destOrd="0" presId="urn:microsoft.com/office/officeart/2005/8/layout/vList5"/>
    <dgm:cxn modelId="{0BEACF2F-DC06-4E2B-B21F-D78E24AC9590}" type="presParOf" srcId="{35D8C42F-0D2A-4FCA-B158-575FC51B23C8}" destId="{80A71437-E412-4580-98EA-C9F0FF0B6F12}" srcOrd="0" destOrd="0" presId="urn:microsoft.com/office/officeart/2005/8/layout/vList5"/>
    <dgm:cxn modelId="{C73ED6B3-1D48-4F6F-8B66-77823219B802}" type="presParOf" srcId="{35D8C42F-0D2A-4FCA-B158-575FC51B23C8}" destId="{14116002-30DB-4E26-9728-7D4A15E25895}" srcOrd="1" destOrd="0" presId="urn:microsoft.com/office/officeart/2005/8/layout/vList5"/>
    <dgm:cxn modelId="{584D31CD-2D75-47DA-9C18-3CF8CB7BD98F}" type="presParOf" srcId="{FA70E1CC-A4C2-4D0B-935A-B8BB28CDA498}" destId="{6B0678B2-41D8-4F83-8A9B-2EEF59F6EB9B}" srcOrd="3" destOrd="0" presId="urn:microsoft.com/office/officeart/2005/8/layout/vList5"/>
    <dgm:cxn modelId="{209F711F-DFCF-4F02-B3D2-38576864F92F}" type="presParOf" srcId="{FA70E1CC-A4C2-4D0B-935A-B8BB28CDA498}" destId="{EFBEE16A-DEDA-4FEA-B86D-AFF2EA65C62F}" srcOrd="4" destOrd="0" presId="urn:microsoft.com/office/officeart/2005/8/layout/vList5"/>
    <dgm:cxn modelId="{09244DC6-8CEC-463C-ABE6-1BB7C853578C}" type="presParOf" srcId="{EFBEE16A-DEDA-4FEA-B86D-AFF2EA65C62F}" destId="{A540F3B4-7256-4317-955F-3AC3EA0696CF}" srcOrd="0" destOrd="0" presId="urn:microsoft.com/office/officeart/2005/8/layout/vList5"/>
    <dgm:cxn modelId="{17D0F416-4C65-47C7-B5BC-1F213F869D7A}" type="presParOf" srcId="{EFBEE16A-DEDA-4FEA-B86D-AFF2EA65C62F}" destId="{44306E04-0F2D-449A-9984-D4D4F0E3A13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893A10-BE4F-4F91-A5F3-033BDCD84D34}" type="doc">
      <dgm:prSet loTypeId="urn:microsoft.com/office/officeart/2005/8/layout/lProcess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TW" altLang="en-US"/>
        </a:p>
      </dgm:t>
    </dgm:pt>
    <dgm:pt modelId="{D5942B19-44A7-445B-B1CB-3B560F1A0066}">
      <dgm:prSet phldrT="[文字]" custT="1"/>
      <dgm:spPr/>
      <dgm:t>
        <a:bodyPr/>
        <a:lstStyle/>
        <a:p>
          <a:r>
            <a:rPr kumimoji="0" lang="zh-TW" altLang="en-US" sz="3600" b="0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學習階段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4E3FC10-BACF-427F-93B6-6F57DE747577}" type="parTrans" cxnId="{1D9E71EF-73D9-48D7-A04E-E76FC25CC60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6A7BC18-DD5C-4F37-A83B-7887199CD834}" type="sibTrans" cxnId="{1D9E71EF-73D9-48D7-A04E-E76FC25CC605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72144F8-6447-49EE-BCE0-C61DCDFC4712}">
      <dgm:prSet phldrT="[文字]" custT="1"/>
      <dgm:spPr/>
      <dgm:t>
        <a:bodyPr/>
        <a:lstStyle/>
        <a:p>
          <a:r>
            <a:rPr kumimoji="0" lang="zh-TW" altLang="en-US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國小</a:t>
          </a:r>
          <a:endParaRPr lang="zh-TW" alt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52AFD9C9-7B3E-453C-A5E3-F0A4054E1821}" type="parTrans" cxnId="{AEE177A3-0F82-4176-8C31-1E687396D35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9B7C0801-7489-46FB-8CCA-8786E71C1046}" type="sibTrans" cxnId="{AEE177A3-0F82-4176-8C31-1E687396D357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DB12A91-BCF2-43F3-96AA-81F94660E1B2}">
      <dgm:prSet phldrT="[文字]" custT="1"/>
      <dgm:spPr/>
      <dgm:t>
        <a:bodyPr/>
        <a:lstStyle/>
        <a:p>
          <a:r>
            <a:rPr kumimoji="0" lang="zh-TW" altLang="en-US" sz="2400" b="1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國中</a:t>
          </a:r>
          <a:endParaRPr kumimoji="0" lang="zh-TW" altLang="en-US" sz="2400" b="1" i="0" u="none" strike="noStrike" cap="none" spc="0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Times New Roman"/>
            <a:ea typeface="標楷體"/>
            <a:cs typeface="+mn-cs"/>
          </a:endParaRPr>
        </a:p>
      </dgm:t>
    </dgm:pt>
    <dgm:pt modelId="{5DA1AE0F-A59E-4A29-8C70-32620BA18547}" type="parTrans" cxnId="{D32CE7CE-FE9B-4C36-86CE-15002B892F9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1736253-9C25-4B2D-B6C4-E87F5910FABB}" type="sibTrans" cxnId="{D32CE7CE-FE9B-4C36-86CE-15002B892F9B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3964824-F1B4-46B7-BD16-86432544878B}">
      <dgm:prSet phldrT="[文字]" custT="1"/>
      <dgm:spPr/>
      <dgm:t>
        <a:bodyPr/>
        <a:lstStyle/>
        <a:p>
          <a:r>
            <a:rPr kumimoji="0" lang="zh-TW" altLang="en-US" sz="3600" b="0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交流類型</a:t>
          </a:r>
          <a:endParaRPr lang="zh-TW" altLang="en-US" sz="3600" dirty="0"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A34BD597-16EF-423D-8FC1-C1F5C6263959}" type="parTrans" cxnId="{B928E99C-577F-490D-9236-9F9E4F9848E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0A8326F0-DF8F-4F84-BD62-7AF1B18A523A}" type="sibTrans" cxnId="{B928E99C-577F-490D-9236-9F9E4F9848E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D9C74A22-81C1-4B9E-B482-CB89F5F664E3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外國學校、師生來訪</a:t>
          </a:r>
          <a:endParaRPr lang="zh-TW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69DC2E4-58E2-4B98-9426-5A2FD31ABBDC}" type="parTrans" cxnId="{D5A15537-B45E-413D-B201-81803E3613D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D3DA954-F56A-4C51-BFCE-345465813B94}" type="sibTrans" cxnId="{D5A15537-B45E-413D-B201-81803E3613DC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1BFB02E4-F478-42CB-B9E9-EC8F29356FAB}">
      <dgm:prSet phldrT="[文字]"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本國學校、師生出訪</a:t>
          </a:r>
          <a:endParaRPr lang="zh-TW" altLang="en-U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786E3E59-BB03-4D54-B000-CD6028CE121A}" type="parTrans" cxnId="{8917FAAE-A134-4BEC-8F4F-18ABF4DE5E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2A7C34C-2AD8-43D8-9193-995A2A51509C}" type="sibTrans" cxnId="{8917FAAE-A134-4BEC-8F4F-18ABF4DE5EF3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B56ED0FC-DC23-476A-8A36-D0A200B610D1}">
      <dgm:prSet phldrT="[文字]" custT="1"/>
      <dgm:spPr/>
      <dgm:t>
        <a:bodyPr/>
        <a:lstStyle/>
        <a:p>
          <a:r>
            <a:rPr kumimoji="0" lang="zh-TW" altLang="en-US" sz="3600" b="0" i="0" u="none" strike="noStrike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交流</a:t>
          </a:r>
          <a:r>
            <a: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區域</a:t>
          </a:r>
        </a:p>
      </dgm:t>
    </dgm:pt>
    <dgm:pt modelId="{13153DD0-BF0B-4A8F-818F-C901968BE3C6}" type="parTrans" cxnId="{04DD0475-55BA-4657-B1CD-30593256FC3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CABDD9FE-0B79-44AB-BAD6-66AE1E206142}" type="sibTrans" cxnId="{04DD0475-55BA-4657-B1CD-30593256FC3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2BBF1C5D-9D1C-4ED7-9978-12A989177C4E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亞洲</a:t>
          </a:r>
        </a:p>
      </dgm:t>
    </dgm:pt>
    <dgm:pt modelId="{6DBE42F1-D9AC-4861-9537-258BD6F52106}" type="parTrans" cxnId="{3D6927AC-0E29-47D8-AEF4-26DB883D90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F08FFBC-49E0-449B-9569-8530D47A85D4}" type="sibTrans" cxnId="{3D6927AC-0E29-47D8-AEF4-26DB883D9029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3CA1F377-70A4-4F58-8246-43F178F32A55}">
      <dgm:prSet phldrT="[文字]"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大洋洲</a:t>
          </a:r>
        </a:p>
      </dgm:t>
    </dgm:pt>
    <dgm:pt modelId="{FFA1763E-23AD-4B4B-B1FF-EB76579DBB68}" type="parTrans" cxnId="{D2ED5329-E872-44C6-B258-5CA93B62D6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842EF481-68A2-4B7D-B90D-E63C9F27EA08}" type="sibTrans" cxnId="{D2ED5329-E872-44C6-B258-5CA93B62D6A2}">
      <dgm:prSet/>
      <dgm:spPr/>
      <dgm:t>
        <a:bodyPr/>
        <a:lstStyle/>
        <a:p>
          <a:endParaRPr lang="zh-TW" altLang="en-US">
            <a:solidFill>
              <a:schemeClr val="tx1"/>
            </a:solidFill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6C417E34-19A1-41BF-A8B7-22C267A84642}">
      <dgm:prSet custT="1"/>
      <dgm:spPr/>
      <dgm:t>
        <a:bodyPr/>
        <a:lstStyle/>
        <a:p>
          <a:r>
            <a:rPr lang="zh-TW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高中</a:t>
          </a:r>
          <a:br>
            <a:rPr lang="en-US" altLang="zh-TW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普通型、技術型、</a:t>
          </a:r>
          <a:br>
            <a:rPr lang="en-US" altLang="zh-TW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單科型、綜合型</a:t>
          </a:r>
          <a:r>
            <a:rPr lang="en-US" altLang="zh-TW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gm:t>
    </dgm:pt>
    <dgm:pt modelId="{E7B04C2C-C05F-49F5-8F18-89A2EA546F1D}" type="parTrans" cxnId="{32613176-98B3-49AB-8681-327B45A578D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0C6C9F3F-62A0-4A69-B948-BCDA3A3269B2}" type="sibTrans" cxnId="{32613176-98B3-49AB-8681-327B45A578DB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D018FF6-2743-483D-BDF9-A99209BF7DE8}">
      <dgm:prSet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國際網路交流方案</a:t>
          </a:r>
        </a:p>
      </dgm:t>
    </dgm:pt>
    <dgm:pt modelId="{AA25EE49-8282-44E0-9646-9873F5E3F374}" type="parTrans" cxnId="{67F264D4-9313-46A9-BE1F-0A4C14C4732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9F07F46-066B-4568-97D9-26946E9150E2}" type="sibTrans" cxnId="{67F264D4-9313-46A9-BE1F-0A4C14C4732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9B4399FC-5624-4C38-9D0A-0DB527F7D1B8}">
      <dgm:prSet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國際會議及競賽</a:t>
          </a:r>
        </a:p>
      </dgm:t>
    </dgm:pt>
    <dgm:pt modelId="{A2D9AD3F-20C5-49B3-A0EB-A3CE735894D1}" type="parTrans" cxnId="{D122B006-8801-4483-8F5E-21E32F99DC8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44455C37-10C4-4822-BE20-12B4771D0D11}" type="sibTrans" cxnId="{D122B006-8801-4483-8F5E-21E32F99DC8C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1CE57A99-C84A-4038-9B4B-83B88CD4588F}">
      <dgm:prSet custT="1"/>
      <dgm:spPr/>
      <dgm:t>
        <a:bodyPr/>
        <a:lstStyle/>
        <a:p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外籍人士入校</a:t>
          </a:r>
          <a:br>
            <a:rPr lang="en-US" altLang="zh-TW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志工服務</a:t>
          </a:r>
        </a:p>
      </dgm:t>
    </dgm:pt>
    <dgm:pt modelId="{E63C30B9-1D14-422E-9C1E-F4469BAC3DFA}" type="parTrans" cxnId="{7F6B1402-57CE-4C33-9452-591021BFCA1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76D53B9F-C05E-442E-AF03-A40BA411853E}" type="sibTrans" cxnId="{7F6B1402-57CE-4C33-9452-591021BFCA18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3E93177-354E-42CF-9440-725AE925AEE9}">
      <dgm:prSet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非洲</a:t>
          </a:r>
        </a:p>
      </dgm:t>
    </dgm:pt>
    <dgm:pt modelId="{F4331553-C389-493F-8FBE-3C6174A6298E}" type="parTrans" cxnId="{AF8B1B55-CEA2-44F1-B9E0-EF23167971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F5324F94-7B2C-4E0A-B53D-94E95187870D}" type="sibTrans" cxnId="{AF8B1B55-CEA2-44F1-B9E0-EF23167971D9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5DDCA177-1ADA-482E-9EBF-F770A250FCBE}">
      <dgm:prSet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歐洲</a:t>
          </a:r>
        </a:p>
      </dgm:t>
    </dgm:pt>
    <dgm:pt modelId="{AAEDB974-9279-4480-99B9-7E51A74F0CC3}" type="parTrans" cxnId="{AC1FBCB9-55E3-44AE-BF2B-B18B067B647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AF26A39C-28F6-4B22-AC8C-F565D4E042EA}" type="sibTrans" cxnId="{AC1FBCB9-55E3-44AE-BF2B-B18B067B647F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B0BEBA44-1EE6-44E5-8042-8C25BF3ECA09}">
      <dgm:prSet custT="1"/>
      <dgm:spPr/>
      <dgm:t>
        <a:bodyPr/>
        <a:lstStyle/>
        <a:p>
          <a:r>
            <a:rPr lang="zh-TW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美洲</a:t>
          </a:r>
        </a:p>
      </dgm:t>
    </dgm:pt>
    <dgm:pt modelId="{D828070F-5671-4E71-BA0D-B05C48D3D66E}" type="parTrans" cxnId="{32973AFB-28D4-489A-A9C3-A924B371485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64517DC0-3F3F-4A00-B55F-2C53BF43E71A}" type="sibTrans" cxnId="{32973AFB-28D4-489A-A9C3-A924B3714852}">
      <dgm:prSet/>
      <dgm:spPr/>
      <dgm:t>
        <a:bodyPr/>
        <a:lstStyle/>
        <a:p>
          <a:endParaRPr lang="zh-TW" altLang="en-US">
            <a:solidFill>
              <a:schemeClr val="tx1"/>
            </a:solidFill>
          </a:endParaRPr>
        </a:p>
      </dgm:t>
    </dgm:pt>
    <dgm:pt modelId="{398597D2-D31E-4BCD-ADC4-E20984363467}" type="pres">
      <dgm:prSet presAssocID="{C7893A10-BE4F-4F91-A5F3-033BDCD84D34}" presName="theList" presStyleCnt="0">
        <dgm:presLayoutVars>
          <dgm:dir/>
          <dgm:animLvl val="lvl"/>
          <dgm:resizeHandles val="exact"/>
        </dgm:presLayoutVars>
      </dgm:prSet>
      <dgm:spPr/>
    </dgm:pt>
    <dgm:pt modelId="{939DDFA1-693D-4A96-993A-9A0C38804C14}" type="pres">
      <dgm:prSet presAssocID="{D5942B19-44A7-445B-B1CB-3B560F1A0066}" presName="compNode" presStyleCnt="0"/>
      <dgm:spPr/>
    </dgm:pt>
    <dgm:pt modelId="{3458F9DB-2C80-46BE-B91C-C9D4C00ED29E}" type="pres">
      <dgm:prSet presAssocID="{D5942B19-44A7-445B-B1CB-3B560F1A0066}" presName="aNode" presStyleLbl="bgShp" presStyleIdx="0" presStyleCnt="3"/>
      <dgm:spPr/>
    </dgm:pt>
    <dgm:pt modelId="{AA876248-8D74-45C7-8F77-F02D76630603}" type="pres">
      <dgm:prSet presAssocID="{D5942B19-44A7-445B-B1CB-3B560F1A0066}" presName="textNode" presStyleLbl="bgShp" presStyleIdx="0" presStyleCnt="3"/>
      <dgm:spPr/>
    </dgm:pt>
    <dgm:pt modelId="{42052D46-4D96-4D2A-9E60-6C4C874B6B74}" type="pres">
      <dgm:prSet presAssocID="{D5942B19-44A7-445B-B1CB-3B560F1A0066}" presName="compChildNode" presStyleCnt="0"/>
      <dgm:spPr/>
    </dgm:pt>
    <dgm:pt modelId="{436D9A4E-6C57-4B5E-AAB7-9A8B810BEA68}" type="pres">
      <dgm:prSet presAssocID="{D5942B19-44A7-445B-B1CB-3B560F1A0066}" presName="theInnerList" presStyleCnt="0"/>
      <dgm:spPr/>
    </dgm:pt>
    <dgm:pt modelId="{FC4B8FDF-741E-489E-A6F7-BC6C2A421538}" type="pres">
      <dgm:prSet presAssocID="{872144F8-6447-49EE-BCE0-C61DCDFC4712}" presName="childNode" presStyleLbl="node1" presStyleIdx="0" presStyleCnt="13">
        <dgm:presLayoutVars>
          <dgm:bulletEnabled val="1"/>
        </dgm:presLayoutVars>
      </dgm:prSet>
      <dgm:spPr/>
    </dgm:pt>
    <dgm:pt modelId="{913B68DE-4C7D-4EB1-8153-7A2874D1E2C5}" type="pres">
      <dgm:prSet presAssocID="{872144F8-6447-49EE-BCE0-C61DCDFC4712}" presName="aSpace2" presStyleCnt="0"/>
      <dgm:spPr/>
    </dgm:pt>
    <dgm:pt modelId="{A4495CA8-5ADF-490F-86A3-E2D8446C5F05}" type="pres">
      <dgm:prSet presAssocID="{1DB12A91-BCF2-43F3-96AA-81F94660E1B2}" presName="childNode" presStyleLbl="node1" presStyleIdx="1" presStyleCnt="13">
        <dgm:presLayoutVars>
          <dgm:bulletEnabled val="1"/>
        </dgm:presLayoutVars>
      </dgm:prSet>
      <dgm:spPr/>
    </dgm:pt>
    <dgm:pt modelId="{ED4148E1-C838-47D5-BFCF-EE791F8D0F91}" type="pres">
      <dgm:prSet presAssocID="{1DB12A91-BCF2-43F3-96AA-81F94660E1B2}" presName="aSpace2" presStyleCnt="0"/>
      <dgm:spPr/>
    </dgm:pt>
    <dgm:pt modelId="{A2145C33-A035-4313-91F4-947A73C950FF}" type="pres">
      <dgm:prSet presAssocID="{6C417E34-19A1-41BF-A8B7-22C267A84642}" presName="childNode" presStyleLbl="node1" presStyleIdx="2" presStyleCnt="13">
        <dgm:presLayoutVars>
          <dgm:bulletEnabled val="1"/>
        </dgm:presLayoutVars>
      </dgm:prSet>
      <dgm:spPr/>
    </dgm:pt>
    <dgm:pt modelId="{5EE5B821-0B05-4744-A7B4-1E6A576B890E}" type="pres">
      <dgm:prSet presAssocID="{D5942B19-44A7-445B-B1CB-3B560F1A0066}" presName="aSpace" presStyleCnt="0"/>
      <dgm:spPr/>
    </dgm:pt>
    <dgm:pt modelId="{61625A6C-1A65-4DC5-9A56-A305E1691E8B}" type="pres">
      <dgm:prSet presAssocID="{E3964824-F1B4-46B7-BD16-86432544878B}" presName="compNode" presStyleCnt="0"/>
      <dgm:spPr/>
    </dgm:pt>
    <dgm:pt modelId="{8BA4999F-7F70-4861-97A4-4FADB2E3CCA1}" type="pres">
      <dgm:prSet presAssocID="{E3964824-F1B4-46B7-BD16-86432544878B}" presName="aNode" presStyleLbl="bgShp" presStyleIdx="1" presStyleCnt="3" custLinFactNeighborY="-1036"/>
      <dgm:spPr/>
    </dgm:pt>
    <dgm:pt modelId="{8B70CC54-5E33-4459-8A5C-D51C3A1A64D6}" type="pres">
      <dgm:prSet presAssocID="{E3964824-F1B4-46B7-BD16-86432544878B}" presName="textNode" presStyleLbl="bgShp" presStyleIdx="1" presStyleCnt="3"/>
      <dgm:spPr/>
    </dgm:pt>
    <dgm:pt modelId="{712F0389-5C83-44CF-869D-EBDE4B9A17F4}" type="pres">
      <dgm:prSet presAssocID="{E3964824-F1B4-46B7-BD16-86432544878B}" presName="compChildNode" presStyleCnt="0"/>
      <dgm:spPr/>
    </dgm:pt>
    <dgm:pt modelId="{CDCC97A8-C3B6-4617-9712-1697294B3615}" type="pres">
      <dgm:prSet presAssocID="{E3964824-F1B4-46B7-BD16-86432544878B}" presName="theInnerList" presStyleCnt="0"/>
      <dgm:spPr/>
    </dgm:pt>
    <dgm:pt modelId="{800807BE-75BB-4176-BBA5-05BD3B28C168}" type="pres">
      <dgm:prSet presAssocID="{D9C74A22-81C1-4B9E-B482-CB89F5F664E3}" presName="childNode" presStyleLbl="node1" presStyleIdx="3" presStyleCnt="13" custScaleX="121608" custScaleY="130067">
        <dgm:presLayoutVars>
          <dgm:bulletEnabled val="1"/>
        </dgm:presLayoutVars>
      </dgm:prSet>
      <dgm:spPr/>
    </dgm:pt>
    <dgm:pt modelId="{20996128-0BEC-4FA0-8718-8D7D2E4ECE3C}" type="pres">
      <dgm:prSet presAssocID="{D9C74A22-81C1-4B9E-B482-CB89F5F664E3}" presName="aSpace2" presStyleCnt="0"/>
      <dgm:spPr/>
    </dgm:pt>
    <dgm:pt modelId="{45B16261-7A45-4031-A414-05B8E5F3C19E}" type="pres">
      <dgm:prSet presAssocID="{1BFB02E4-F478-42CB-B9E9-EC8F29356FAB}" presName="childNode" presStyleLbl="node1" presStyleIdx="4" presStyleCnt="13" custScaleX="120666" custScaleY="132404">
        <dgm:presLayoutVars>
          <dgm:bulletEnabled val="1"/>
        </dgm:presLayoutVars>
      </dgm:prSet>
      <dgm:spPr/>
    </dgm:pt>
    <dgm:pt modelId="{39D58B33-EC4E-4927-A7EC-04ED0B47FB92}" type="pres">
      <dgm:prSet presAssocID="{1BFB02E4-F478-42CB-B9E9-EC8F29356FAB}" presName="aSpace2" presStyleCnt="0"/>
      <dgm:spPr/>
    </dgm:pt>
    <dgm:pt modelId="{D05AC13D-9B3C-4F3B-96AD-95C05790DDE1}" type="pres">
      <dgm:prSet presAssocID="{5D018FF6-2743-483D-BDF9-A99209BF7DE8}" presName="childNode" presStyleLbl="node1" presStyleIdx="5" presStyleCnt="13" custScaleX="120666" custScaleY="124367">
        <dgm:presLayoutVars>
          <dgm:bulletEnabled val="1"/>
        </dgm:presLayoutVars>
      </dgm:prSet>
      <dgm:spPr/>
    </dgm:pt>
    <dgm:pt modelId="{BD15C62F-ADAE-4A57-9716-128B0167B88E}" type="pres">
      <dgm:prSet presAssocID="{5D018FF6-2743-483D-BDF9-A99209BF7DE8}" presName="aSpace2" presStyleCnt="0"/>
      <dgm:spPr/>
    </dgm:pt>
    <dgm:pt modelId="{22AEAF49-A86C-4670-86DB-AA27EB19A6AB}" type="pres">
      <dgm:prSet presAssocID="{9B4399FC-5624-4C38-9D0A-0DB527F7D1B8}" presName="childNode" presStyleLbl="node1" presStyleIdx="6" presStyleCnt="13" custScaleX="119724" custScaleY="107833">
        <dgm:presLayoutVars>
          <dgm:bulletEnabled val="1"/>
        </dgm:presLayoutVars>
      </dgm:prSet>
      <dgm:spPr/>
    </dgm:pt>
    <dgm:pt modelId="{C94B997D-744D-4457-807F-F9C35C3FEDDC}" type="pres">
      <dgm:prSet presAssocID="{9B4399FC-5624-4C38-9D0A-0DB527F7D1B8}" presName="aSpace2" presStyleCnt="0"/>
      <dgm:spPr/>
    </dgm:pt>
    <dgm:pt modelId="{1BB8B8AA-F205-4A3F-8608-80B335FADEB2}" type="pres">
      <dgm:prSet presAssocID="{1CE57A99-C84A-4038-9B4B-83B88CD4588F}" presName="childNode" presStyleLbl="node1" presStyleIdx="7" presStyleCnt="13" custScaleX="119724" custScaleY="176276">
        <dgm:presLayoutVars>
          <dgm:bulletEnabled val="1"/>
        </dgm:presLayoutVars>
      </dgm:prSet>
      <dgm:spPr/>
    </dgm:pt>
    <dgm:pt modelId="{68C70809-3D0E-42A5-A270-C6E5AB5A1127}" type="pres">
      <dgm:prSet presAssocID="{E3964824-F1B4-46B7-BD16-86432544878B}" presName="aSpace" presStyleCnt="0"/>
      <dgm:spPr/>
    </dgm:pt>
    <dgm:pt modelId="{0492DFFA-4BA9-4406-B444-B1124D197D91}" type="pres">
      <dgm:prSet presAssocID="{B56ED0FC-DC23-476A-8A36-D0A200B610D1}" presName="compNode" presStyleCnt="0"/>
      <dgm:spPr/>
    </dgm:pt>
    <dgm:pt modelId="{6F9546E5-2961-47DF-B7F5-D11B029E4D07}" type="pres">
      <dgm:prSet presAssocID="{B56ED0FC-DC23-476A-8A36-D0A200B610D1}" presName="aNode" presStyleLbl="bgShp" presStyleIdx="2" presStyleCnt="3"/>
      <dgm:spPr/>
    </dgm:pt>
    <dgm:pt modelId="{FC7340D1-3D87-4784-8C8B-97E041428D8D}" type="pres">
      <dgm:prSet presAssocID="{B56ED0FC-DC23-476A-8A36-D0A200B610D1}" presName="textNode" presStyleLbl="bgShp" presStyleIdx="2" presStyleCnt="3"/>
      <dgm:spPr/>
    </dgm:pt>
    <dgm:pt modelId="{C6DD0A8D-EDF4-47D6-A2C9-04884C81FBCE}" type="pres">
      <dgm:prSet presAssocID="{B56ED0FC-DC23-476A-8A36-D0A200B610D1}" presName="compChildNode" presStyleCnt="0"/>
      <dgm:spPr/>
    </dgm:pt>
    <dgm:pt modelId="{B76393FE-5FF3-4D6C-88EE-017FA47915D0}" type="pres">
      <dgm:prSet presAssocID="{B56ED0FC-DC23-476A-8A36-D0A200B610D1}" presName="theInnerList" presStyleCnt="0"/>
      <dgm:spPr/>
    </dgm:pt>
    <dgm:pt modelId="{BA1C2D73-7BF1-4161-962F-1A03F9A6634E}" type="pres">
      <dgm:prSet presAssocID="{2BBF1C5D-9D1C-4ED7-9978-12A989177C4E}" presName="childNode" presStyleLbl="node1" presStyleIdx="8" presStyleCnt="13">
        <dgm:presLayoutVars>
          <dgm:bulletEnabled val="1"/>
        </dgm:presLayoutVars>
      </dgm:prSet>
      <dgm:spPr/>
    </dgm:pt>
    <dgm:pt modelId="{95CB33BA-B18F-4CBA-94AA-0C1963AA6DD1}" type="pres">
      <dgm:prSet presAssocID="{2BBF1C5D-9D1C-4ED7-9978-12A989177C4E}" presName="aSpace2" presStyleCnt="0"/>
      <dgm:spPr/>
    </dgm:pt>
    <dgm:pt modelId="{934C879B-08DF-4911-9378-28C464F60C95}" type="pres">
      <dgm:prSet presAssocID="{5DDCA177-1ADA-482E-9EBF-F770A250FCBE}" presName="childNode" presStyleLbl="node1" presStyleIdx="9" presStyleCnt="13">
        <dgm:presLayoutVars>
          <dgm:bulletEnabled val="1"/>
        </dgm:presLayoutVars>
      </dgm:prSet>
      <dgm:spPr/>
    </dgm:pt>
    <dgm:pt modelId="{BD4F6B9A-DCE7-4B15-9610-0EDB3A79551A}" type="pres">
      <dgm:prSet presAssocID="{5DDCA177-1ADA-482E-9EBF-F770A250FCBE}" presName="aSpace2" presStyleCnt="0"/>
      <dgm:spPr/>
    </dgm:pt>
    <dgm:pt modelId="{892D311B-ED1F-4C5D-A080-6730470F77C4}" type="pres">
      <dgm:prSet presAssocID="{B0BEBA44-1EE6-44E5-8042-8C25BF3ECA09}" presName="childNode" presStyleLbl="node1" presStyleIdx="10" presStyleCnt="13">
        <dgm:presLayoutVars>
          <dgm:bulletEnabled val="1"/>
        </dgm:presLayoutVars>
      </dgm:prSet>
      <dgm:spPr/>
    </dgm:pt>
    <dgm:pt modelId="{FF2D2B63-3395-4491-97E1-2F2897BB86DD}" type="pres">
      <dgm:prSet presAssocID="{B0BEBA44-1EE6-44E5-8042-8C25BF3ECA09}" presName="aSpace2" presStyleCnt="0"/>
      <dgm:spPr/>
    </dgm:pt>
    <dgm:pt modelId="{70602DF2-E4DE-4DE1-9EBE-23F7BFF3C9CF}" type="pres">
      <dgm:prSet presAssocID="{3CA1F377-70A4-4F58-8246-43F178F32A55}" presName="childNode" presStyleLbl="node1" presStyleIdx="11" presStyleCnt="13">
        <dgm:presLayoutVars>
          <dgm:bulletEnabled val="1"/>
        </dgm:presLayoutVars>
      </dgm:prSet>
      <dgm:spPr/>
    </dgm:pt>
    <dgm:pt modelId="{E2190C95-EAD4-4CD6-A629-4C723019FF8B}" type="pres">
      <dgm:prSet presAssocID="{3CA1F377-70A4-4F58-8246-43F178F32A55}" presName="aSpace2" presStyleCnt="0"/>
      <dgm:spPr/>
    </dgm:pt>
    <dgm:pt modelId="{53F445B0-A74A-499F-B531-5C5364876154}" type="pres">
      <dgm:prSet presAssocID="{B3E93177-354E-42CF-9440-725AE925AEE9}" presName="childNode" presStyleLbl="node1" presStyleIdx="12" presStyleCnt="13">
        <dgm:presLayoutVars>
          <dgm:bulletEnabled val="1"/>
        </dgm:presLayoutVars>
      </dgm:prSet>
      <dgm:spPr/>
    </dgm:pt>
  </dgm:ptLst>
  <dgm:cxnLst>
    <dgm:cxn modelId="{7F6B1402-57CE-4C33-9452-591021BFCA18}" srcId="{E3964824-F1B4-46B7-BD16-86432544878B}" destId="{1CE57A99-C84A-4038-9B4B-83B88CD4588F}" srcOrd="4" destOrd="0" parTransId="{E63C30B9-1D14-422E-9C1E-F4469BAC3DFA}" sibTransId="{76D53B9F-C05E-442E-AF03-A40BA411853E}"/>
    <dgm:cxn modelId="{9E49DB04-49BA-4122-8C81-2390ADEE3215}" type="presOf" srcId="{872144F8-6447-49EE-BCE0-C61DCDFC4712}" destId="{FC4B8FDF-741E-489E-A6F7-BC6C2A421538}" srcOrd="0" destOrd="0" presId="urn:microsoft.com/office/officeart/2005/8/layout/lProcess2"/>
    <dgm:cxn modelId="{D122B006-8801-4483-8F5E-21E32F99DC8C}" srcId="{E3964824-F1B4-46B7-BD16-86432544878B}" destId="{9B4399FC-5624-4C38-9D0A-0DB527F7D1B8}" srcOrd="3" destOrd="0" parTransId="{A2D9AD3F-20C5-49B3-A0EB-A3CE735894D1}" sibTransId="{44455C37-10C4-4822-BE20-12B4771D0D11}"/>
    <dgm:cxn modelId="{2C044A0D-B93D-489B-A91B-BA1858B566B1}" type="presOf" srcId="{6C417E34-19A1-41BF-A8B7-22C267A84642}" destId="{A2145C33-A035-4313-91F4-947A73C950FF}" srcOrd="0" destOrd="0" presId="urn:microsoft.com/office/officeart/2005/8/layout/lProcess2"/>
    <dgm:cxn modelId="{D2ED5329-E872-44C6-B258-5CA93B62D6A2}" srcId="{B56ED0FC-DC23-476A-8A36-D0A200B610D1}" destId="{3CA1F377-70A4-4F58-8246-43F178F32A55}" srcOrd="3" destOrd="0" parTransId="{FFA1763E-23AD-4B4B-B1FF-EB76579DBB68}" sibTransId="{842EF481-68A2-4B7D-B90D-E63C9F27EA08}"/>
    <dgm:cxn modelId="{6F43C12B-37DF-4B3A-9B9B-D1F0E88ECF89}" type="presOf" srcId="{D9C74A22-81C1-4B9E-B482-CB89F5F664E3}" destId="{800807BE-75BB-4176-BBA5-05BD3B28C168}" srcOrd="0" destOrd="0" presId="urn:microsoft.com/office/officeart/2005/8/layout/lProcess2"/>
    <dgm:cxn modelId="{D5A15537-B45E-413D-B201-81803E3613DC}" srcId="{E3964824-F1B4-46B7-BD16-86432544878B}" destId="{D9C74A22-81C1-4B9E-B482-CB89F5F664E3}" srcOrd="0" destOrd="0" parTransId="{C69DC2E4-58E2-4B98-9426-5A2FD31ABBDC}" sibTransId="{2D3DA954-F56A-4C51-BFCE-345465813B94}"/>
    <dgm:cxn modelId="{0C57683A-C7A1-46CE-A211-498447302731}" type="presOf" srcId="{5D018FF6-2743-483D-BDF9-A99209BF7DE8}" destId="{D05AC13D-9B3C-4F3B-96AD-95C05790DDE1}" srcOrd="0" destOrd="0" presId="urn:microsoft.com/office/officeart/2005/8/layout/lProcess2"/>
    <dgm:cxn modelId="{A6F6CA41-FFD9-44E9-9E11-FA46E79B38D6}" type="presOf" srcId="{5DDCA177-1ADA-482E-9EBF-F770A250FCBE}" destId="{934C879B-08DF-4911-9378-28C464F60C95}" srcOrd="0" destOrd="0" presId="urn:microsoft.com/office/officeart/2005/8/layout/lProcess2"/>
    <dgm:cxn modelId="{D7032945-8A57-4B74-A988-2F3057683D13}" type="presOf" srcId="{D5942B19-44A7-445B-B1CB-3B560F1A0066}" destId="{3458F9DB-2C80-46BE-B91C-C9D4C00ED29E}" srcOrd="0" destOrd="0" presId="urn:microsoft.com/office/officeart/2005/8/layout/lProcess2"/>
    <dgm:cxn modelId="{9CF49E51-583D-474D-ABDE-4CFF34243800}" type="presOf" srcId="{9B4399FC-5624-4C38-9D0A-0DB527F7D1B8}" destId="{22AEAF49-A86C-4670-86DB-AA27EB19A6AB}" srcOrd="0" destOrd="0" presId="urn:microsoft.com/office/officeart/2005/8/layout/lProcess2"/>
    <dgm:cxn modelId="{AF8B1B55-CEA2-44F1-B9E0-EF23167971D9}" srcId="{B56ED0FC-DC23-476A-8A36-D0A200B610D1}" destId="{B3E93177-354E-42CF-9440-725AE925AEE9}" srcOrd="4" destOrd="0" parTransId="{F4331553-C389-493F-8FBE-3C6174A6298E}" sibTransId="{F5324F94-7B2C-4E0A-B53D-94E95187870D}"/>
    <dgm:cxn modelId="{04DD0475-55BA-4657-B1CD-30593256FC32}" srcId="{C7893A10-BE4F-4F91-A5F3-033BDCD84D34}" destId="{B56ED0FC-DC23-476A-8A36-D0A200B610D1}" srcOrd="2" destOrd="0" parTransId="{13153DD0-BF0B-4A8F-818F-C901968BE3C6}" sibTransId="{CABDD9FE-0B79-44AB-BAD6-66AE1E206142}"/>
    <dgm:cxn modelId="{32613176-98B3-49AB-8681-327B45A578DB}" srcId="{D5942B19-44A7-445B-B1CB-3B560F1A0066}" destId="{6C417E34-19A1-41BF-A8B7-22C267A84642}" srcOrd="2" destOrd="0" parTransId="{E7B04C2C-C05F-49F5-8F18-89A2EA546F1D}" sibTransId="{0C6C9F3F-62A0-4A69-B948-BCDA3A3269B2}"/>
    <dgm:cxn modelId="{990EDA7C-D5B9-4F2F-A0C9-790CDE2C2CE9}" type="presOf" srcId="{E3964824-F1B4-46B7-BD16-86432544878B}" destId="{8BA4999F-7F70-4861-97A4-4FADB2E3CCA1}" srcOrd="0" destOrd="0" presId="urn:microsoft.com/office/officeart/2005/8/layout/lProcess2"/>
    <dgm:cxn modelId="{62802A8E-9ADA-4DDD-9761-6614C152E992}" type="presOf" srcId="{B0BEBA44-1EE6-44E5-8042-8C25BF3ECA09}" destId="{892D311B-ED1F-4C5D-A080-6730470F77C4}" srcOrd="0" destOrd="0" presId="urn:microsoft.com/office/officeart/2005/8/layout/lProcess2"/>
    <dgm:cxn modelId="{B928E99C-577F-490D-9236-9F9E4F9848E2}" srcId="{C7893A10-BE4F-4F91-A5F3-033BDCD84D34}" destId="{E3964824-F1B4-46B7-BD16-86432544878B}" srcOrd="1" destOrd="0" parTransId="{A34BD597-16EF-423D-8FC1-C1F5C6263959}" sibTransId="{0A8326F0-DF8F-4F84-BD62-7AF1B18A523A}"/>
    <dgm:cxn modelId="{A0FFC99D-4F09-440A-A119-15883A87DA10}" type="presOf" srcId="{E3964824-F1B4-46B7-BD16-86432544878B}" destId="{8B70CC54-5E33-4459-8A5C-D51C3A1A64D6}" srcOrd="1" destOrd="0" presId="urn:microsoft.com/office/officeart/2005/8/layout/lProcess2"/>
    <dgm:cxn modelId="{10FE65A1-2D13-4809-8A55-E39D96B2D374}" type="presOf" srcId="{3CA1F377-70A4-4F58-8246-43F178F32A55}" destId="{70602DF2-E4DE-4DE1-9EBE-23F7BFF3C9CF}" srcOrd="0" destOrd="0" presId="urn:microsoft.com/office/officeart/2005/8/layout/lProcess2"/>
    <dgm:cxn modelId="{AEE177A3-0F82-4176-8C31-1E687396D357}" srcId="{D5942B19-44A7-445B-B1CB-3B560F1A0066}" destId="{872144F8-6447-49EE-BCE0-C61DCDFC4712}" srcOrd="0" destOrd="0" parTransId="{52AFD9C9-7B3E-453C-A5E3-F0A4054E1821}" sibTransId="{9B7C0801-7489-46FB-8CCA-8786E71C1046}"/>
    <dgm:cxn modelId="{3D6927AC-0E29-47D8-AEF4-26DB883D9029}" srcId="{B56ED0FC-DC23-476A-8A36-D0A200B610D1}" destId="{2BBF1C5D-9D1C-4ED7-9978-12A989177C4E}" srcOrd="0" destOrd="0" parTransId="{6DBE42F1-D9AC-4861-9537-258BD6F52106}" sibTransId="{EF08FFBC-49E0-449B-9569-8530D47A85D4}"/>
    <dgm:cxn modelId="{8917FAAE-A134-4BEC-8F4F-18ABF4DE5EF3}" srcId="{E3964824-F1B4-46B7-BD16-86432544878B}" destId="{1BFB02E4-F478-42CB-B9E9-EC8F29356FAB}" srcOrd="1" destOrd="0" parTransId="{786E3E59-BB03-4D54-B000-CD6028CE121A}" sibTransId="{32A7C34C-2AD8-43D8-9193-995A2A51509C}"/>
    <dgm:cxn modelId="{AC1FBCB9-55E3-44AE-BF2B-B18B067B647F}" srcId="{B56ED0FC-DC23-476A-8A36-D0A200B610D1}" destId="{5DDCA177-1ADA-482E-9EBF-F770A250FCBE}" srcOrd="1" destOrd="0" parTransId="{AAEDB974-9279-4480-99B9-7E51A74F0CC3}" sibTransId="{AF26A39C-28F6-4B22-AC8C-F565D4E042EA}"/>
    <dgm:cxn modelId="{631074BC-DF2F-4105-87BF-6E47DF40498B}" type="presOf" srcId="{2BBF1C5D-9D1C-4ED7-9978-12A989177C4E}" destId="{BA1C2D73-7BF1-4161-962F-1A03F9A6634E}" srcOrd="0" destOrd="0" presId="urn:microsoft.com/office/officeart/2005/8/layout/lProcess2"/>
    <dgm:cxn modelId="{CE28E0C9-B597-4042-81E8-68E6E427D734}" type="presOf" srcId="{B56ED0FC-DC23-476A-8A36-D0A200B610D1}" destId="{FC7340D1-3D87-4784-8C8B-97E041428D8D}" srcOrd="1" destOrd="0" presId="urn:microsoft.com/office/officeart/2005/8/layout/lProcess2"/>
    <dgm:cxn modelId="{8C0F31CC-2135-471E-86A9-CF5C7C056ADE}" type="presOf" srcId="{C7893A10-BE4F-4F91-A5F3-033BDCD84D34}" destId="{398597D2-D31E-4BCD-ADC4-E20984363467}" srcOrd="0" destOrd="0" presId="urn:microsoft.com/office/officeart/2005/8/layout/lProcess2"/>
    <dgm:cxn modelId="{67DDD9CC-5CAF-45BD-929E-316273C3731B}" type="presOf" srcId="{1BFB02E4-F478-42CB-B9E9-EC8F29356FAB}" destId="{45B16261-7A45-4031-A414-05B8E5F3C19E}" srcOrd="0" destOrd="0" presId="urn:microsoft.com/office/officeart/2005/8/layout/lProcess2"/>
    <dgm:cxn modelId="{D32CE7CE-FE9B-4C36-86CE-15002B892F9B}" srcId="{D5942B19-44A7-445B-B1CB-3B560F1A0066}" destId="{1DB12A91-BCF2-43F3-96AA-81F94660E1B2}" srcOrd="1" destOrd="0" parTransId="{5DA1AE0F-A59E-4A29-8C70-32620BA18547}" sibTransId="{A1736253-9C25-4B2D-B6C4-E87F5910FABB}"/>
    <dgm:cxn modelId="{67F264D4-9313-46A9-BE1F-0A4C14C47329}" srcId="{E3964824-F1B4-46B7-BD16-86432544878B}" destId="{5D018FF6-2743-483D-BDF9-A99209BF7DE8}" srcOrd="2" destOrd="0" parTransId="{AA25EE49-8282-44E0-9646-9873F5E3F374}" sibTransId="{19F07F46-066B-4568-97D9-26946E9150E2}"/>
    <dgm:cxn modelId="{4ADBC8D7-9394-4E11-B03F-748A0B88FAC1}" type="presOf" srcId="{B56ED0FC-DC23-476A-8A36-D0A200B610D1}" destId="{6F9546E5-2961-47DF-B7F5-D11B029E4D07}" srcOrd="0" destOrd="0" presId="urn:microsoft.com/office/officeart/2005/8/layout/lProcess2"/>
    <dgm:cxn modelId="{9F0783DA-B314-464F-BDF1-D60CA20286C7}" type="presOf" srcId="{B3E93177-354E-42CF-9440-725AE925AEE9}" destId="{53F445B0-A74A-499F-B531-5C5364876154}" srcOrd="0" destOrd="0" presId="urn:microsoft.com/office/officeart/2005/8/layout/lProcess2"/>
    <dgm:cxn modelId="{E0A3A0E6-C01F-45D3-ADDE-0EF27C3B423A}" type="presOf" srcId="{D5942B19-44A7-445B-B1CB-3B560F1A0066}" destId="{AA876248-8D74-45C7-8F77-F02D76630603}" srcOrd="1" destOrd="0" presId="urn:microsoft.com/office/officeart/2005/8/layout/lProcess2"/>
    <dgm:cxn modelId="{1D9E71EF-73D9-48D7-A04E-E76FC25CC605}" srcId="{C7893A10-BE4F-4F91-A5F3-033BDCD84D34}" destId="{D5942B19-44A7-445B-B1CB-3B560F1A0066}" srcOrd="0" destOrd="0" parTransId="{04E3FC10-BACF-427F-93B6-6F57DE747577}" sibTransId="{A6A7BC18-DD5C-4F37-A83B-7887199CD834}"/>
    <dgm:cxn modelId="{EC3AB9EF-4A22-4F17-87AF-F049DE27DB78}" type="presOf" srcId="{1DB12A91-BCF2-43F3-96AA-81F94660E1B2}" destId="{A4495CA8-5ADF-490F-86A3-E2D8446C5F05}" srcOrd="0" destOrd="0" presId="urn:microsoft.com/office/officeart/2005/8/layout/lProcess2"/>
    <dgm:cxn modelId="{15E7ECF9-622D-4E8A-AB2E-AC11CA44B62D}" type="presOf" srcId="{1CE57A99-C84A-4038-9B4B-83B88CD4588F}" destId="{1BB8B8AA-F205-4A3F-8608-80B335FADEB2}" srcOrd="0" destOrd="0" presId="urn:microsoft.com/office/officeart/2005/8/layout/lProcess2"/>
    <dgm:cxn modelId="{32973AFB-28D4-489A-A9C3-A924B3714852}" srcId="{B56ED0FC-DC23-476A-8A36-D0A200B610D1}" destId="{B0BEBA44-1EE6-44E5-8042-8C25BF3ECA09}" srcOrd="2" destOrd="0" parTransId="{D828070F-5671-4E71-BA0D-B05C48D3D66E}" sibTransId="{64517DC0-3F3F-4A00-B55F-2C53BF43E71A}"/>
    <dgm:cxn modelId="{4375CACA-2F11-45C4-BAD8-FE9B79F8EB64}" type="presParOf" srcId="{398597D2-D31E-4BCD-ADC4-E20984363467}" destId="{939DDFA1-693D-4A96-993A-9A0C38804C14}" srcOrd="0" destOrd="0" presId="urn:microsoft.com/office/officeart/2005/8/layout/lProcess2"/>
    <dgm:cxn modelId="{E15711DF-A6CE-4CFF-A7E9-A3714A86BB3D}" type="presParOf" srcId="{939DDFA1-693D-4A96-993A-9A0C38804C14}" destId="{3458F9DB-2C80-46BE-B91C-C9D4C00ED29E}" srcOrd="0" destOrd="0" presId="urn:microsoft.com/office/officeart/2005/8/layout/lProcess2"/>
    <dgm:cxn modelId="{82DE153A-27AA-42EB-888F-8B6C1B373E7C}" type="presParOf" srcId="{939DDFA1-693D-4A96-993A-9A0C38804C14}" destId="{AA876248-8D74-45C7-8F77-F02D76630603}" srcOrd="1" destOrd="0" presId="urn:microsoft.com/office/officeart/2005/8/layout/lProcess2"/>
    <dgm:cxn modelId="{4ED06D07-CD50-4CDB-A7D3-D0B015F1410D}" type="presParOf" srcId="{939DDFA1-693D-4A96-993A-9A0C38804C14}" destId="{42052D46-4D96-4D2A-9E60-6C4C874B6B74}" srcOrd="2" destOrd="0" presId="urn:microsoft.com/office/officeart/2005/8/layout/lProcess2"/>
    <dgm:cxn modelId="{ED21F8A6-7978-4E3B-9D44-D51969395E08}" type="presParOf" srcId="{42052D46-4D96-4D2A-9E60-6C4C874B6B74}" destId="{436D9A4E-6C57-4B5E-AAB7-9A8B810BEA68}" srcOrd="0" destOrd="0" presId="urn:microsoft.com/office/officeart/2005/8/layout/lProcess2"/>
    <dgm:cxn modelId="{1A1AFF71-17FA-4966-8707-922F0DB48944}" type="presParOf" srcId="{436D9A4E-6C57-4B5E-AAB7-9A8B810BEA68}" destId="{FC4B8FDF-741E-489E-A6F7-BC6C2A421538}" srcOrd="0" destOrd="0" presId="urn:microsoft.com/office/officeart/2005/8/layout/lProcess2"/>
    <dgm:cxn modelId="{BA3753DA-63F7-47E5-9EF4-D0E6E5CF4B50}" type="presParOf" srcId="{436D9A4E-6C57-4B5E-AAB7-9A8B810BEA68}" destId="{913B68DE-4C7D-4EB1-8153-7A2874D1E2C5}" srcOrd="1" destOrd="0" presId="urn:microsoft.com/office/officeart/2005/8/layout/lProcess2"/>
    <dgm:cxn modelId="{25B8356F-6174-424C-9B3A-CF8311C99DA5}" type="presParOf" srcId="{436D9A4E-6C57-4B5E-AAB7-9A8B810BEA68}" destId="{A4495CA8-5ADF-490F-86A3-E2D8446C5F05}" srcOrd="2" destOrd="0" presId="urn:microsoft.com/office/officeart/2005/8/layout/lProcess2"/>
    <dgm:cxn modelId="{D8544FC2-FEF7-45F7-BB17-D1B8A01F22D8}" type="presParOf" srcId="{436D9A4E-6C57-4B5E-AAB7-9A8B810BEA68}" destId="{ED4148E1-C838-47D5-BFCF-EE791F8D0F91}" srcOrd="3" destOrd="0" presId="urn:microsoft.com/office/officeart/2005/8/layout/lProcess2"/>
    <dgm:cxn modelId="{E0DFF012-5A34-4FF1-B196-C7C4244C7F65}" type="presParOf" srcId="{436D9A4E-6C57-4B5E-AAB7-9A8B810BEA68}" destId="{A2145C33-A035-4313-91F4-947A73C950FF}" srcOrd="4" destOrd="0" presId="urn:microsoft.com/office/officeart/2005/8/layout/lProcess2"/>
    <dgm:cxn modelId="{26DBE9DC-001F-441A-A233-6A6B7724F7B3}" type="presParOf" srcId="{398597D2-D31E-4BCD-ADC4-E20984363467}" destId="{5EE5B821-0B05-4744-A7B4-1E6A576B890E}" srcOrd="1" destOrd="0" presId="urn:microsoft.com/office/officeart/2005/8/layout/lProcess2"/>
    <dgm:cxn modelId="{650E02CE-3D2A-45A5-B444-F91DA0A5ED9C}" type="presParOf" srcId="{398597D2-D31E-4BCD-ADC4-E20984363467}" destId="{61625A6C-1A65-4DC5-9A56-A305E1691E8B}" srcOrd="2" destOrd="0" presId="urn:microsoft.com/office/officeart/2005/8/layout/lProcess2"/>
    <dgm:cxn modelId="{07170065-F826-4533-AA73-55702252ADA1}" type="presParOf" srcId="{61625A6C-1A65-4DC5-9A56-A305E1691E8B}" destId="{8BA4999F-7F70-4861-97A4-4FADB2E3CCA1}" srcOrd="0" destOrd="0" presId="urn:microsoft.com/office/officeart/2005/8/layout/lProcess2"/>
    <dgm:cxn modelId="{5922CD12-C63D-4DF4-9AE6-15DB5313694C}" type="presParOf" srcId="{61625A6C-1A65-4DC5-9A56-A305E1691E8B}" destId="{8B70CC54-5E33-4459-8A5C-D51C3A1A64D6}" srcOrd="1" destOrd="0" presId="urn:microsoft.com/office/officeart/2005/8/layout/lProcess2"/>
    <dgm:cxn modelId="{AB3B55B1-8248-4231-84AC-17E562D66AFA}" type="presParOf" srcId="{61625A6C-1A65-4DC5-9A56-A305E1691E8B}" destId="{712F0389-5C83-44CF-869D-EBDE4B9A17F4}" srcOrd="2" destOrd="0" presId="urn:microsoft.com/office/officeart/2005/8/layout/lProcess2"/>
    <dgm:cxn modelId="{58847843-EF61-4C5C-83AF-EEE44A522084}" type="presParOf" srcId="{712F0389-5C83-44CF-869D-EBDE4B9A17F4}" destId="{CDCC97A8-C3B6-4617-9712-1697294B3615}" srcOrd="0" destOrd="0" presId="urn:microsoft.com/office/officeart/2005/8/layout/lProcess2"/>
    <dgm:cxn modelId="{C3589A1D-96BC-4D6E-9A88-737DCECDE5B2}" type="presParOf" srcId="{CDCC97A8-C3B6-4617-9712-1697294B3615}" destId="{800807BE-75BB-4176-BBA5-05BD3B28C168}" srcOrd="0" destOrd="0" presId="urn:microsoft.com/office/officeart/2005/8/layout/lProcess2"/>
    <dgm:cxn modelId="{E4E74BC8-4C85-414C-A367-2031E7396398}" type="presParOf" srcId="{CDCC97A8-C3B6-4617-9712-1697294B3615}" destId="{20996128-0BEC-4FA0-8718-8D7D2E4ECE3C}" srcOrd="1" destOrd="0" presId="urn:microsoft.com/office/officeart/2005/8/layout/lProcess2"/>
    <dgm:cxn modelId="{BE6B04D7-43D1-47BE-8BF4-75C8CFBB3E59}" type="presParOf" srcId="{CDCC97A8-C3B6-4617-9712-1697294B3615}" destId="{45B16261-7A45-4031-A414-05B8E5F3C19E}" srcOrd="2" destOrd="0" presId="urn:microsoft.com/office/officeart/2005/8/layout/lProcess2"/>
    <dgm:cxn modelId="{6CAAC698-D379-4C76-92CD-3E55CAA13B5B}" type="presParOf" srcId="{CDCC97A8-C3B6-4617-9712-1697294B3615}" destId="{39D58B33-EC4E-4927-A7EC-04ED0B47FB92}" srcOrd="3" destOrd="0" presId="urn:microsoft.com/office/officeart/2005/8/layout/lProcess2"/>
    <dgm:cxn modelId="{2A583090-71A5-4364-B69A-C7FD8163C69C}" type="presParOf" srcId="{CDCC97A8-C3B6-4617-9712-1697294B3615}" destId="{D05AC13D-9B3C-4F3B-96AD-95C05790DDE1}" srcOrd="4" destOrd="0" presId="urn:microsoft.com/office/officeart/2005/8/layout/lProcess2"/>
    <dgm:cxn modelId="{EF00F1BC-CA31-4C95-B7A1-602012A319A6}" type="presParOf" srcId="{CDCC97A8-C3B6-4617-9712-1697294B3615}" destId="{BD15C62F-ADAE-4A57-9716-128B0167B88E}" srcOrd="5" destOrd="0" presId="urn:microsoft.com/office/officeart/2005/8/layout/lProcess2"/>
    <dgm:cxn modelId="{EC090B2C-0480-40DE-8E35-B8A661EAB086}" type="presParOf" srcId="{CDCC97A8-C3B6-4617-9712-1697294B3615}" destId="{22AEAF49-A86C-4670-86DB-AA27EB19A6AB}" srcOrd="6" destOrd="0" presId="urn:microsoft.com/office/officeart/2005/8/layout/lProcess2"/>
    <dgm:cxn modelId="{C985FED7-6359-4556-89A3-915A2D2CC8C0}" type="presParOf" srcId="{CDCC97A8-C3B6-4617-9712-1697294B3615}" destId="{C94B997D-744D-4457-807F-F9C35C3FEDDC}" srcOrd="7" destOrd="0" presId="urn:microsoft.com/office/officeart/2005/8/layout/lProcess2"/>
    <dgm:cxn modelId="{FBD95532-8FE9-4938-9FBB-B7225B8361BB}" type="presParOf" srcId="{CDCC97A8-C3B6-4617-9712-1697294B3615}" destId="{1BB8B8AA-F205-4A3F-8608-80B335FADEB2}" srcOrd="8" destOrd="0" presId="urn:microsoft.com/office/officeart/2005/8/layout/lProcess2"/>
    <dgm:cxn modelId="{04809610-24B0-48D4-86C4-ACAFBDE2DFF2}" type="presParOf" srcId="{398597D2-D31E-4BCD-ADC4-E20984363467}" destId="{68C70809-3D0E-42A5-A270-C6E5AB5A1127}" srcOrd="3" destOrd="0" presId="urn:microsoft.com/office/officeart/2005/8/layout/lProcess2"/>
    <dgm:cxn modelId="{9CC581BB-08AE-4CF4-90AC-DD9A4E54BE80}" type="presParOf" srcId="{398597D2-D31E-4BCD-ADC4-E20984363467}" destId="{0492DFFA-4BA9-4406-B444-B1124D197D91}" srcOrd="4" destOrd="0" presId="urn:microsoft.com/office/officeart/2005/8/layout/lProcess2"/>
    <dgm:cxn modelId="{6084714B-D3B4-4B1E-B34C-FC81232D6399}" type="presParOf" srcId="{0492DFFA-4BA9-4406-B444-B1124D197D91}" destId="{6F9546E5-2961-47DF-B7F5-D11B029E4D07}" srcOrd="0" destOrd="0" presId="urn:microsoft.com/office/officeart/2005/8/layout/lProcess2"/>
    <dgm:cxn modelId="{08C95022-5A6F-4A8B-9CDF-904C081DA7E1}" type="presParOf" srcId="{0492DFFA-4BA9-4406-B444-B1124D197D91}" destId="{FC7340D1-3D87-4784-8C8B-97E041428D8D}" srcOrd="1" destOrd="0" presId="urn:microsoft.com/office/officeart/2005/8/layout/lProcess2"/>
    <dgm:cxn modelId="{3B390EDF-E7C3-4312-A3D3-9D1C9FEF036F}" type="presParOf" srcId="{0492DFFA-4BA9-4406-B444-B1124D197D91}" destId="{C6DD0A8D-EDF4-47D6-A2C9-04884C81FBCE}" srcOrd="2" destOrd="0" presId="urn:microsoft.com/office/officeart/2005/8/layout/lProcess2"/>
    <dgm:cxn modelId="{7431A3A5-D28C-47D5-96DF-073E21BA0DBD}" type="presParOf" srcId="{C6DD0A8D-EDF4-47D6-A2C9-04884C81FBCE}" destId="{B76393FE-5FF3-4D6C-88EE-017FA47915D0}" srcOrd="0" destOrd="0" presId="urn:microsoft.com/office/officeart/2005/8/layout/lProcess2"/>
    <dgm:cxn modelId="{9FB6EA65-6D31-4970-AF71-FB67AFB7A31E}" type="presParOf" srcId="{B76393FE-5FF3-4D6C-88EE-017FA47915D0}" destId="{BA1C2D73-7BF1-4161-962F-1A03F9A6634E}" srcOrd="0" destOrd="0" presId="urn:microsoft.com/office/officeart/2005/8/layout/lProcess2"/>
    <dgm:cxn modelId="{04885BF3-1099-4505-A429-5177EC029483}" type="presParOf" srcId="{B76393FE-5FF3-4D6C-88EE-017FA47915D0}" destId="{95CB33BA-B18F-4CBA-94AA-0C1963AA6DD1}" srcOrd="1" destOrd="0" presId="urn:microsoft.com/office/officeart/2005/8/layout/lProcess2"/>
    <dgm:cxn modelId="{C39E8F36-D601-46E4-B8E8-B4D9BD93BBC4}" type="presParOf" srcId="{B76393FE-5FF3-4D6C-88EE-017FA47915D0}" destId="{934C879B-08DF-4911-9378-28C464F60C95}" srcOrd="2" destOrd="0" presId="urn:microsoft.com/office/officeart/2005/8/layout/lProcess2"/>
    <dgm:cxn modelId="{8BAFB18D-B6C2-42FD-80BA-3207BEF3B828}" type="presParOf" srcId="{B76393FE-5FF3-4D6C-88EE-017FA47915D0}" destId="{BD4F6B9A-DCE7-4B15-9610-0EDB3A79551A}" srcOrd="3" destOrd="0" presId="urn:microsoft.com/office/officeart/2005/8/layout/lProcess2"/>
    <dgm:cxn modelId="{EA05AAFE-DB0A-44B0-A665-86D3A009032E}" type="presParOf" srcId="{B76393FE-5FF3-4D6C-88EE-017FA47915D0}" destId="{892D311B-ED1F-4C5D-A080-6730470F77C4}" srcOrd="4" destOrd="0" presId="urn:microsoft.com/office/officeart/2005/8/layout/lProcess2"/>
    <dgm:cxn modelId="{55D3F3AA-66B6-4BEA-B8E8-232AE4D5F6F1}" type="presParOf" srcId="{B76393FE-5FF3-4D6C-88EE-017FA47915D0}" destId="{FF2D2B63-3395-4491-97E1-2F2897BB86DD}" srcOrd="5" destOrd="0" presId="urn:microsoft.com/office/officeart/2005/8/layout/lProcess2"/>
    <dgm:cxn modelId="{B5A5CF57-612D-4CAC-8044-30FA387E9267}" type="presParOf" srcId="{B76393FE-5FF3-4D6C-88EE-017FA47915D0}" destId="{70602DF2-E4DE-4DE1-9EBE-23F7BFF3C9CF}" srcOrd="6" destOrd="0" presId="urn:microsoft.com/office/officeart/2005/8/layout/lProcess2"/>
    <dgm:cxn modelId="{810B2B10-BB42-4CCC-897C-E417D98818C2}" type="presParOf" srcId="{B76393FE-5FF3-4D6C-88EE-017FA47915D0}" destId="{E2190C95-EAD4-4CD6-A629-4C723019FF8B}" srcOrd="7" destOrd="0" presId="urn:microsoft.com/office/officeart/2005/8/layout/lProcess2"/>
    <dgm:cxn modelId="{50D252D8-434E-4DEE-943D-D6D539B8FA76}" type="presParOf" srcId="{B76393FE-5FF3-4D6C-88EE-017FA47915D0}" destId="{53F445B0-A74A-499F-B531-5C5364876154}" srcOrd="8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CB1830-76D5-4A3D-AAB5-93D49B8B8480}">
      <dsp:nvSpPr>
        <dsp:cNvPr id="0" name=""/>
        <dsp:cNvSpPr/>
      </dsp:nvSpPr>
      <dsp:spPr>
        <a:xfrm>
          <a:off x="6315" y="0"/>
          <a:ext cx="2216270" cy="53259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+mj-ea"/>
              <a:ea typeface="+mj-ea"/>
            </a:rPr>
            <a:t> </a:t>
          </a:r>
          <a:r>
            <a:rPr lang="zh-TW" altLang="en-US" sz="2800" kern="12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辦理外國學校、師生</a:t>
          </a:r>
          <a:endParaRPr lang="en-US" altLang="zh-TW" sz="2800" kern="1200" dirty="0">
            <a:solidFill>
              <a:schemeClr val="bg2">
                <a:lumMod val="50000"/>
              </a:schemeClr>
            </a:solidFill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rPr>
            <a:t>來訪</a:t>
          </a:r>
        </a:p>
      </dsp:txBody>
      <dsp:txXfrm>
        <a:off x="6315" y="0"/>
        <a:ext cx="2216270" cy="1597793"/>
      </dsp:txXfrm>
    </dsp:sp>
    <dsp:sp modelId="{617EB5FF-2D76-4D16-9E02-10C0542C24DD}">
      <dsp:nvSpPr>
        <dsp:cNvPr id="0" name=""/>
        <dsp:cNvSpPr/>
      </dsp:nvSpPr>
      <dsp:spPr>
        <a:xfrm>
          <a:off x="227942" y="1597923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專題研習營</a:t>
          </a:r>
        </a:p>
      </dsp:txBody>
      <dsp:txXfrm>
        <a:off x="250667" y="1620648"/>
        <a:ext cx="1727566" cy="730431"/>
      </dsp:txXfrm>
    </dsp:sp>
    <dsp:sp modelId="{9E44435D-97BE-48B3-A363-D41BB658CA2E}">
      <dsp:nvSpPr>
        <dsp:cNvPr id="0" name=""/>
        <dsp:cNvSpPr/>
      </dsp:nvSpPr>
      <dsp:spPr>
        <a:xfrm>
          <a:off x="227942" y="2493171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華語及文化體驗</a:t>
          </a:r>
        </a:p>
      </dsp:txBody>
      <dsp:txXfrm>
        <a:off x="250667" y="2515896"/>
        <a:ext cx="1727566" cy="730431"/>
      </dsp:txXfrm>
    </dsp:sp>
    <dsp:sp modelId="{90725C09-708C-4218-B970-9620AE8348B9}">
      <dsp:nvSpPr>
        <dsp:cNvPr id="0" name=""/>
        <dsp:cNvSpPr/>
      </dsp:nvSpPr>
      <dsp:spPr>
        <a:xfrm>
          <a:off x="227942" y="3388420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專業技能</a:t>
          </a:r>
          <a:endParaRPr lang="en-US" altLang="zh-TW" sz="24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066800">
            <a:lnSpc>
              <a:spcPct val="7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</a:t>
          </a:r>
        </a:p>
      </dsp:txBody>
      <dsp:txXfrm>
        <a:off x="250667" y="3411145"/>
        <a:ext cx="1727566" cy="730431"/>
      </dsp:txXfrm>
    </dsp:sp>
    <dsp:sp modelId="{55C0027A-ECEC-4343-9F45-63F33A57E83B}">
      <dsp:nvSpPr>
        <dsp:cNvPr id="0" name=""/>
        <dsp:cNvSpPr/>
      </dsp:nvSpPr>
      <dsp:spPr>
        <a:xfrm>
          <a:off x="227942" y="4283668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其他</a:t>
          </a:r>
        </a:p>
      </dsp:txBody>
      <dsp:txXfrm>
        <a:off x="250667" y="4306393"/>
        <a:ext cx="1727566" cy="730431"/>
      </dsp:txXfrm>
    </dsp:sp>
    <dsp:sp modelId="{EE0C0C15-F95B-433E-89E8-D2F72EFD2317}">
      <dsp:nvSpPr>
        <dsp:cNvPr id="0" name=""/>
        <dsp:cNvSpPr/>
      </dsp:nvSpPr>
      <dsp:spPr>
        <a:xfrm>
          <a:off x="2388806" y="0"/>
          <a:ext cx="2216270" cy="53259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600" kern="1200" dirty="0">
              <a:latin typeface="+mj-ea"/>
              <a:ea typeface="+mj-ea"/>
            </a:rPr>
            <a:t> </a:t>
          </a: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辦理本國學校、師生</a:t>
          </a:r>
          <a:endParaRPr lang="en-US" altLang="zh-TW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11557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出訪</a:t>
          </a:r>
        </a:p>
      </dsp:txBody>
      <dsp:txXfrm>
        <a:off x="2388806" y="0"/>
        <a:ext cx="2216270" cy="1597793"/>
      </dsp:txXfrm>
    </dsp:sp>
    <dsp:sp modelId="{D0E46A74-3017-4779-8DE7-F38A4E6EFB51}">
      <dsp:nvSpPr>
        <dsp:cNvPr id="0" name=""/>
        <dsp:cNvSpPr/>
      </dsp:nvSpPr>
      <dsp:spPr>
        <a:xfrm>
          <a:off x="2610433" y="1598768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海外體驗學習</a:t>
          </a:r>
        </a:p>
      </dsp:txBody>
      <dsp:txXfrm>
        <a:off x="2621597" y="1609932"/>
        <a:ext cx="1750688" cy="358851"/>
      </dsp:txXfrm>
    </dsp:sp>
    <dsp:sp modelId="{E77D4F8F-CEBC-4FBA-AF34-5346D697D4C8}">
      <dsp:nvSpPr>
        <dsp:cNvPr id="0" name=""/>
        <dsp:cNvSpPr/>
      </dsp:nvSpPr>
      <dsp:spPr>
        <a:xfrm>
          <a:off x="2610433" y="2038591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海外技能實習</a:t>
          </a:r>
        </a:p>
      </dsp:txBody>
      <dsp:txXfrm>
        <a:off x="2621597" y="2049755"/>
        <a:ext cx="1750688" cy="358851"/>
      </dsp:txXfrm>
    </dsp:sp>
    <dsp:sp modelId="{8B1FBE31-1E86-4E2B-BF5D-1663F10E16AD}">
      <dsp:nvSpPr>
        <dsp:cNvPr id="0" name=""/>
        <dsp:cNvSpPr/>
      </dsp:nvSpPr>
      <dsp:spPr>
        <a:xfrm>
          <a:off x="2610433" y="2478413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國際志工服務</a:t>
          </a:r>
        </a:p>
      </dsp:txBody>
      <dsp:txXfrm>
        <a:off x="2621597" y="2489577"/>
        <a:ext cx="1750688" cy="358851"/>
      </dsp:txXfrm>
    </dsp:sp>
    <dsp:sp modelId="{C9245535-B9D8-48F1-AD82-EC77027DC415}">
      <dsp:nvSpPr>
        <dsp:cNvPr id="0" name=""/>
        <dsp:cNvSpPr/>
      </dsp:nvSpPr>
      <dsp:spPr>
        <a:xfrm>
          <a:off x="2610433" y="2918236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姊妹校交流</a:t>
          </a:r>
        </a:p>
      </dsp:txBody>
      <dsp:txXfrm>
        <a:off x="2621597" y="2929400"/>
        <a:ext cx="1750688" cy="358851"/>
      </dsp:txXfrm>
    </dsp:sp>
    <dsp:sp modelId="{A4EF7663-5E5F-489C-98EB-AB2141099E62}">
      <dsp:nvSpPr>
        <dsp:cNvPr id="0" name=""/>
        <dsp:cNvSpPr/>
      </dsp:nvSpPr>
      <dsp:spPr>
        <a:xfrm>
          <a:off x="2610433" y="3358058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+mj-ea"/>
              <a:ea typeface="+mj-ea"/>
            </a:rPr>
            <a:t>教育</a:t>
          </a: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專題</a:t>
          </a:r>
          <a:r>
            <a:rPr lang="zh-TW" altLang="en-US" sz="1800" kern="1200" dirty="0">
              <a:latin typeface="+mj-ea"/>
              <a:ea typeface="+mj-ea"/>
            </a:rPr>
            <a:t>交流</a:t>
          </a:r>
        </a:p>
      </dsp:txBody>
      <dsp:txXfrm>
        <a:off x="2621597" y="3369222"/>
        <a:ext cx="1750688" cy="358851"/>
      </dsp:txXfrm>
    </dsp:sp>
    <dsp:sp modelId="{81E11AED-7A38-42D1-9C8F-AACB3DC62426}">
      <dsp:nvSpPr>
        <dsp:cNvPr id="0" name=""/>
        <dsp:cNvSpPr/>
      </dsp:nvSpPr>
      <dsp:spPr>
        <a:xfrm>
          <a:off x="2610433" y="3797880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國際師生交換</a:t>
          </a:r>
        </a:p>
      </dsp:txBody>
      <dsp:txXfrm>
        <a:off x="2621597" y="3809044"/>
        <a:ext cx="1750688" cy="358851"/>
      </dsp:txXfrm>
    </dsp:sp>
    <dsp:sp modelId="{C6202D85-6D7A-4B2E-968E-315C90791D6F}">
      <dsp:nvSpPr>
        <dsp:cNvPr id="0" name=""/>
        <dsp:cNvSpPr/>
      </dsp:nvSpPr>
      <dsp:spPr>
        <a:xfrm>
          <a:off x="2610433" y="4237703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kern="1200" dirty="0">
              <a:latin typeface="+mj-ea"/>
              <a:ea typeface="+mj-ea"/>
            </a:rPr>
            <a:t>藝術及體育交流</a:t>
          </a:r>
        </a:p>
      </dsp:txBody>
      <dsp:txXfrm>
        <a:off x="2621597" y="4248867"/>
        <a:ext cx="1750688" cy="358851"/>
      </dsp:txXfrm>
    </dsp:sp>
    <dsp:sp modelId="{1529AA53-8149-410F-9C5E-3E37CF10443C}">
      <dsp:nvSpPr>
        <dsp:cNvPr id="0" name=""/>
        <dsp:cNvSpPr/>
      </dsp:nvSpPr>
      <dsp:spPr>
        <a:xfrm>
          <a:off x="2599298" y="4664915"/>
          <a:ext cx="1773016" cy="381179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其他</a:t>
          </a:r>
        </a:p>
      </dsp:txBody>
      <dsp:txXfrm>
        <a:off x="2610462" y="4676079"/>
        <a:ext cx="1750688" cy="358851"/>
      </dsp:txXfrm>
    </dsp:sp>
    <dsp:sp modelId="{83ECDC66-B7BA-46B2-8C8B-4C508AA25D73}">
      <dsp:nvSpPr>
        <dsp:cNvPr id="0" name=""/>
        <dsp:cNvSpPr/>
      </dsp:nvSpPr>
      <dsp:spPr>
        <a:xfrm>
          <a:off x="4755472" y="0"/>
          <a:ext cx="2216270" cy="53259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辦理國際網路交流方案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4755472" y="0"/>
        <a:ext cx="2216270" cy="1597793"/>
      </dsp:txXfrm>
    </dsp:sp>
    <dsp:sp modelId="{C3947AC2-B470-4555-BF09-2829D0E61AFE}">
      <dsp:nvSpPr>
        <dsp:cNvPr id="0" name=""/>
        <dsp:cNvSpPr/>
      </dsp:nvSpPr>
      <dsp:spPr>
        <a:xfrm>
          <a:off x="4992923" y="1599354"/>
          <a:ext cx="1773016" cy="160585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數位雲端國際夥伴學校方案</a:t>
          </a:r>
        </a:p>
      </dsp:txBody>
      <dsp:txXfrm>
        <a:off x="5039957" y="1646388"/>
        <a:ext cx="1678948" cy="1511787"/>
      </dsp:txXfrm>
    </dsp:sp>
    <dsp:sp modelId="{085A87C7-E7B6-4A27-B896-083ADFB2906B}">
      <dsp:nvSpPr>
        <dsp:cNvPr id="0" name=""/>
        <dsp:cNvSpPr/>
      </dsp:nvSpPr>
      <dsp:spPr>
        <a:xfrm>
          <a:off x="4992923" y="3452264"/>
          <a:ext cx="1773016" cy="1605855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000" kern="12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rPr>
            <a:t>E</a:t>
          </a: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化互動式</a:t>
          </a:r>
          <a:endParaRPr lang="en-US" altLang="zh-TW" sz="20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0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語言交換學習方案</a:t>
          </a:r>
          <a:endParaRPr lang="zh-TW" altLang="en-US" sz="20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5039957" y="3499298"/>
        <a:ext cx="1678948" cy="1511787"/>
      </dsp:txXfrm>
    </dsp:sp>
    <dsp:sp modelId="{B5C2BC02-705B-474A-A912-CEEB6AA505EF}">
      <dsp:nvSpPr>
        <dsp:cNvPr id="0" name=""/>
        <dsp:cNvSpPr/>
      </dsp:nvSpPr>
      <dsp:spPr>
        <a:xfrm>
          <a:off x="7153786" y="0"/>
          <a:ext cx="2216270" cy="53259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參與國際會議及競賽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7153786" y="0"/>
        <a:ext cx="2216270" cy="1597793"/>
      </dsp:txXfrm>
    </dsp:sp>
    <dsp:sp modelId="{FC97DBA4-63F0-4AF3-8C66-8390FDC42113}">
      <dsp:nvSpPr>
        <dsp:cNvPr id="0" name=""/>
        <dsp:cNvSpPr/>
      </dsp:nvSpPr>
      <dsp:spPr>
        <a:xfrm>
          <a:off x="7375413" y="1598248"/>
          <a:ext cx="1773016" cy="104634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本國中小學校</a:t>
          </a:r>
          <a:endParaRPr lang="en-US" altLang="zh-TW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辦理國際會議</a:t>
          </a:r>
          <a:endParaRPr lang="en-US" altLang="zh-TW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或競賽</a:t>
          </a:r>
        </a:p>
      </dsp:txBody>
      <dsp:txXfrm>
        <a:off x="7406059" y="1628894"/>
        <a:ext cx="1711724" cy="985049"/>
      </dsp:txXfrm>
    </dsp:sp>
    <dsp:sp modelId="{7C35A508-CA85-4E89-B8D1-161902E3DFB3}">
      <dsp:nvSpPr>
        <dsp:cNvPr id="0" name=""/>
        <dsp:cNvSpPr/>
      </dsp:nvSpPr>
      <dsp:spPr>
        <a:xfrm>
          <a:off x="7375413" y="2805566"/>
          <a:ext cx="1773016" cy="104634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本國中小學生</a:t>
          </a:r>
          <a:endParaRPr lang="en-US" altLang="zh-TW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參與國際會議</a:t>
          </a:r>
          <a:endParaRPr lang="en-US" altLang="zh-TW" sz="1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或競賽</a:t>
          </a:r>
        </a:p>
      </dsp:txBody>
      <dsp:txXfrm>
        <a:off x="7406059" y="2836212"/>
        <a:ext cx="1711724" cy="985049"/>
      </dsp:txXfrm>
    </dsp:sp>
    <dsp:sp modelId="{BD75B371-3335-4A28-A684-326552AC2841}">
      <dsp:nvSpPr>
        <dsp:cNvPr id="0" name=""/>
        <dsp:cNvSpPr/>
      </dsp:nvSpPr>
      <dsp:spPr>
        <a:xfrm>
          <a:off x="7375413" y="4012883"/>
          <a:ext cx="1773016" cy="104634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包含國際高峰會、國際論壇、國際專案學習交流活動及國際競賽等</a:t>
          </a:r>
        </a:p>
      </dsp:txBody>
      <dsp:txXfrm>
        <a:off x="7406059" y="4043529"/>
        <a:ext cx="1711724" cy="985049"/>
      </dsp:txXfrm>
    </dsp:sp>
    <dsp:sp modelId="{E1D803B0-4BA6-45A2-A2F3-CD79545E0DD6}">
      <dsp:nvSpPr>
        <dsp:cNvPr id="0" name=""/>
        <dsp:cNvSpPr/>
      </dsp:nvSpPr>
      <dsp:spPr>
        <a:xfrm>
          <a:off x="9536277" y="0"/>
          <a:ext cx="2216270" cy="5325979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辦理外籍人士入校志工服務方案</a:t>
          </a:r>
          <a:endParaRPr lang="zh-TW" altLang="en-US" sz="2800" kern="1200" dirty="0">
            <a:latin typeface="Microsoft JhengHei" panose="020B0604030504040204" pitchFamily="34" charset="-120"/>
            <a:ea typeface="Microsoft JhengHei" panose="020B0604030504040204" pitchFamily="34" charset="-120"/>
          </a:endParaRPr>
        </a:p>
      </dsp:txBody>
      <dsp:txXfrm>
        <a:off x="9536277" y="0"/>
        <a:ext cx="2216270" cy="1597793"/>
      </dsp:txXfrm>
    </dsp:sp>
    <dsp:sp modelId="{61484BD3-3255-4D10-B20C-913E471B2208}">
      <dsp:nvSpPr>
        <dsp:cNvPr id="0" name=""/>
        <dsp:cNvSpPr/>
      </dsp:nvSpPr>
      <dsp:spPr>
        <a:xfrm>
          <a:off x="9757904" y="1597923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文化活動</a:t>
          </a:r>
        </a:p>
      </dsp:txBody>
      <dsp:txXfrm>
        <a:off x="9780629" y="1620648"/>
        <a:ext cx="1727566" cy="730431"/>
      </dsp:txXfrm>
    </dsp:sp>
    <dsp:sp modelId="{F3BBD4A4-FEC1-4278-99CC-A9AE79B914F4}">
      <dsp:nvSpPr>
        <dsp:cNvPr id="0" name=""/>
        <dsp:cNvSpPr/>
      </dsp:nvSpPr>
      <dsp:spPr>
        <a:xfrm>
          <a:off x="9757904" y="2493171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教學參與</a:t>
          </a:r>
        </a:p>
      </dsp:txBody>
      <dsp:txXfrm>
        <a:off x="9780629" y="2515896"/>
        <a:ext cx="1727566" cy="730431"/>
      </dsp:txXfrm>
    </dsp:sp>
    <dsp:sp modelId="{6B7BF36F-569D-4EFE-BAAE-3CED75F4DC02}">
      <dsp:nvSpPr>
        <dsp:cNvPr id="0" name=""/>
        <dsp:cNvSpPr/>
      </dsp:nvSpPr>
      <dsp:spPr>
        <a:xfrm>
          <a:off x="9757904" y="3388420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專業技能</a:t>
          </a:r>
        </a:p>
      </dsp:txBody>
      <dsp:txXfrm>
        <a:off x="9780629" y="3411145"/>
        <a:ext cx="1727566" cy="730431"/>
      </dsp:txXfrm>
    </dsp:sp>
    <dsp:sp modelId="{96B5A383-890B-4308-9E28-F2BD5658E093}">
      <dsp:nvSpPr>
        <dsp:cNvPr id="0" name=""/>
        <dsp:cNvSpPr/>
      </dsp:nvSpPr>
      <dsp:spPr>
        <a:xfrm>
          <a:off x="9757904" y="4283668"/>
          <a:ext cx="1773016" cy="775881"/>
        </a:xfrm>
        <a:prstGeom prst="roundRect">
          <a:avLst>
            <a:gd name="adj" fmla="val 10000"/>
          </a:avLst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47625" rIns="63500" bIns="4762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5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社團及營隊</a:t>
          </a:r>
        </a:p>
      </dsp:txBody>
      <dsp:txXfrm>
        <a:off x="9780629" y="4306393"/>
        <a:ext cx="1727566" cy="7304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B64E67-0681-4F8C-A62B-FD61866651DD}">
      <dsp:nvSpPr>
        <dsp:cNvPr id="0" name=""/>
        <dsp:cNvSpPr/>
      </dsp:nvSpPr>
      <dsp:spPr>
        <a:xfrm>
          <a:off x="4105196" y="1287"/>
          <a:ext cx="6157795" cy="697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3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資源整合與關係維繫</a:t>
          </a:r>
        </a:p>
      </dsp:txBody>
      <dsp:txXfrm>
        <a:off x="4105196" y="88456"/>
        <a:ext cx="5896288" cy="523013"/>
      </dsp:txXfrm>
    </dsp:sp>
    <dsp:sp modelId="{4DF7B9C3-36FF-436F-A2CA-F370C4D1F951}">
      <dsp:nvSpPr>
        <dsp:cNvPr id="0" name=""/>
        <dsp:cNvSpPr/>
      </dsp:nvSpPr>
      <dsp:spPr>
        <a:xfrm>
          <a:off x="0" y="1287"/>
          <a:ext cx="4105196" cy="69735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召集人</a:t>
          </a:r>
        </a:p>
      </dsp:txBody>
      <dsp:txXfrm>
        <a:off x="34042" y="35329"/>
        <a:ext cx="4037112" cy="629267"/>
      </dsp:txXfrm>
    </dsp:sp>
    <dsp:sp modelId="{23DCEB5A-F324-4707-95C0-C0AF50E81EF8}">
      <dsp:nvSpPr>
        <dsp:cNvPr id="0" name=""/>
        <dsp:cNvSpPr/>
      </dsp:nvSpPr>
      <dsp:spPr>
        <a:xfrm>
          <a:off x="4105196" y="768374"/>
          <a:ext cx="6157795" cy="697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>
              <a:latin typeface="+mj-ea"/>
              <a:ea typeface="+mj-ea"/>
            </a:rPr>
            <a:t>交流活動行政支援</a:t>
          </a:r>
          <a:endParaRPr lang="zh-TW" altLang="en-US" sz="3100" kern="1200">
            <a:latin typeface="+mj-ea"/>
            <a:ea typeface="+mj-ea"/>
          </a:endParaRPr>
        </a:p>
      </dsp:txBody>
      <dsp:txXfrm>
        <a:off x="4105196" y="855543"/>
        <a:ext cx="5896288" cy="523013"/>
      </dsp:txXfrm>
    </dsp:sp>
    <dsp:sp modelId="{5DBD1587-2182-4251-B57F-28F3E15E17A0}">
      <dsp:nvSpPr>
        <dsp:cNvPr id="0" name=""/>
        <dsp:cNvSpPr/>
      </dsp:nvSpPr>
      <dsp:spPr>
        <a:xfrm>
          <a:off x="0" y="768374"/>
          <a:ext cx="4105196" cy="69735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 dirty="0">
              <a:latin typeface="+mj-ea"/>
              <a:ea typeface="+mj-ea"/>
            </a:rPr>
            <a:t>行政團隊</a:t>
          </a:r>
          <a:endParaRPr lang="zh-TW" altLang="en-US" sz="2900" kern="1200" dirty="0">
            <a:latin typeface="+mj-ea"/>
            <a:ea typeface="+mj-ea"/>
          </a:endParaRPr>
        </a:p>
      </dsp:txBody>
      <dsp:txXfrm>
        <a:off x="34042" y="802416"/>
        <a:ext cx="4037112" cy="629267"/>
      </dsp:txXfrm>
    </dsp:sp>
    <dsp:sp modelId="{5A9BC9F0-9D52-4B92-A426-69C59B867711}">
      <dsp:nvSpPr>
        <dsp:cNvPr id="0" name=""/>
        <dsp:cNvSpPr/>
      </dsp:nvSpPr>
      <dsp:spPr>
        <a:xfrm>
          <a:off x="4105196" y="1535461"/>
          <a:ext cx="6157795" cy="697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 dirty="0">
              <a:latin typeface="+mj-ea"/>
              <a:ea typeface="+mj-ea"/>
            </a:rPr>
            <a:t>年度交流主題設定</a:t>
          </a:r>
          <a:endParaRPr lang="zh-TW" altLang="en-US" sz="3100" kern="1200" dirty="0">
            <a:latin typeface="+mj-ea"/>
            <a:ea typeface="+mj-ea"/>
          </a:endParaRPr>
        </a:p>
      </dsp:txBody>
      <dsp:txXfrm>
        <a:off x="4105196" y="1622630"/>
        <a:ext cx="5896288" cy="523013"/>
      </dsp:txXfrm>
    </dsp:sp>
    <dsp:sp modelId="{D33F39FB-5058-4E59-985C-0A2F7524CEBD}">
      <dsp:nvSpPr>
        <dsp:cNvPr id="0" name=""/>
        <dsp:cNvSpPr/>
      </dsp:nvSpPr>
      <dsp:spPr>
        <a:xfrm>
          <a:off x="0" y="1535461"/>
          <a:ext cx="4105196" cy="69735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sz="2900" kern="1200" dirty="0">
              <a:latin typeface="+mj-ea"/>
              <a:ea typeface="+mj-ea"/>
            </a:rPr>
            <a:t>國際教育推動小組</a:t>
          </a:r>
          <a:endParaRPr lang="zh-TW" altLang="en-US" sz="2900" kern="1200" dirty="0">
            <a:latin typeface="+mj-ea"/>
            <a:ea typeface="+mj-ea"/>
          </a:endParaRPr>
        </a:p>
      </dsp:txBody>
      <dsp:txXfrm>
        <a:off x="34042" y="1569503"/>
        <a:ext cx="4037112" cy="629267"/>
      </dsp:txXfrm>
    </dsp:sp>
    <dsp:sp modelId="{B51F16A0-7A00-4106-9E9B-D479E5D3DCCE}">
      <dsp:nvSpPr>
        <dsp:cNvPr id="0" name=""/>
        <dsp:cNvSpPr/>
      </dsp:nvSpPr>
      <dsp:spPr>
        <a:xfrm>
          <a:off x="4105196" y="2302548"/>
          <a:ext cx="6157795" cy="697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 dirty="0">
              <a:latin typeface="+mj-ea"/>
              <a:ea typeface="+mj-ea"/>
            </a:rPr>
            <a:t>國際教育議題融入</a:t>
          </a:r>
          <a:endParaRPr lang="zh-TW" altLang="en-US" sz="3100" kern="1200" dirty="0">
            <a:latin typeface="+mj-ea"/>
            <a:ea typeface="+mj-ea"/>
          </a:endParaRPr>
        </a:p>
      </dsp:txBody>
      <dsp:txXfrm>
        <a:off x="4105196" y="2389717"/>
        <a:ext cx="5896288" cy="523013"/>
      </dsp:txXfrm>
    </dsp:sp>
    <dsp:sp modelId="{B1E466DF-485A-4F41-ABDD-A3A1E898A785}">
      <dsp:nvSpPr>
        <dsp:cNvPr id="0" name=""/>
        <dsp:cNvSpPr/>
      </dsp:nvSpPr>
      <dsp:spPr>
        <a:xfrm>
          <a:off x="0" y="2302548"/>
          <a:ext cx="4105196" cy="69735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+mj-ea"/>
              <a:ea typeface="+mj-ea"/>
            </a:rPr>
            <a:t>國際教育專業教師社群</a:t>
          </a:r>
        </a:p>
      </dsp:txBody>
      <dsp:txXfrm>
        <a:off x="34042" y="2336590"/>
        <a:ext cx="4037112" cy="629267"/>
      </dsp:txXfrm>
    </dsp:sp>
    <dsp:sp modelId="{BE9B576F-78C7-4A03-B8EA-2EFE638124D8}">
      <dsp:nvSpPr>
        <dsp:cNvPr id="0" name=""/>
        <dsp:cNvSpPr/>
      </dsp:nvSpPr>
      <dsp:spPr>
        <a:xfrm>
          <a:off x="4105196" y="3069635"/>
          <a:ext cx="6157795" cy="697351"/>
        </a:xfrm>
        <a:prstGeom prst="rightArrow">
          <a:avLst>
            <a:gd name="adj1" fmla="val 75000"/>
            <a:gd name="adj2" fmla="val 50000"/>
          </a:avLst>
        </a:prstGeom>
        <a:solidFill>
          <a:schemeClr val="accent2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sz="3100" kern="1200" dirty="0">
              <a:latin typeface="+mj-ea"/>
              <a:ea typeface="+mj-ea"/>
            </a:rPr>
            <a:t>交流活動規劃執行</a:t>
          </a:r>
          <a:endParaRPr lang="zh-TW" altLang="en-US" sz="3100" kern="1200" dirty="0">
            <a:latin typeface="+mj-ea"/>
            <a:ea typeface="+mj-ea"/>
          </a:endParaRPr>
        </a:p>
      </dsp:txBody>
      <dsp:txXfrm>
        <a:off x="4105196" y="3156804"/>
        <a:ext cx="5896288" cy="523013"/>
      </dsp:txXfrm>
    </dsp:sp>
    <dsp:sp modelId="{A6554A8F-D6DB-42C7-8BFE-A633BDE8049F}">
      <dsp:nvSpPr>
        <dsp:cNvPr id="0" name=""/>
        <dsp:cNvSpPr/>
      </dsp:nvSpPr>
      <dsp:spPr>
        <a:xfrm>
          <a:off x="0" y="3069635"/>
          <a:ext cx="4105196" cy="697351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900" kern="1200" dirty="0">
              <a:latin typeface="+mj-ea"/>
              <a:ea typeface="+mj-ea"/>
            </a:rPr>
            <a:t>交流活動推動小組</a:t>
          </a:r>
        </a:p>
      </dsp:txBody>
      <dsp:txXfrm>
        <a:off x="34042" y="3103677"/>
        <a:ext cx="4037112" cy="6292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F17190-20B2-4721-8D00-288A914A4CF9}">
      <dsp:nvSpPr>
        <dsp:cNvPr id="0" name=""/>
        <dsp:cNvSpPr/>
      </dsp:nvSpPr>
      <dsp:spPr>
        <a:xfrm>
          <a:off x="535731" y="-7890"/>
          <a:ext cx="6632205" cy="6632205"/>
        </a:xfrm>
        <a:prstGeom prst="circularArrow">
          <a:avLst>
            <a:gd name="adj1" fmla="val 5274"/>
            <a:gd name="adj2" fmla="val 312630"/>
            <a:gd name="adj3" fmla="val 14234286"/>
            <a:gd name="adj4" fmla="val 17123418"/>
            <a:gd name="adj5" fmla="val 5477"/>
          </a:avLst>
        </a:prstGeom>
        <a:solidFill>
          <a:schemeClr val="bg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BDBFC6-01ED-48E5-A60D-0320DF60EC83}">
      <dsp:nvSpPr>
        <dsp:cNvPr id="0" name=""/>
        <dsp:cNvSpPr/>
      </dsp:nvSpPr>
      <dsp:spPr>
        <a:xfrm>
          <a:off x="2595474" y="326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一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交流方案學習目標</a:t>
          </a:r>
        </a:p>
      </dsp:txBody>
      <dsp:txXfrm>
        <a:off x="2656804" y="61656"/>
        <a:ext cx="2390059" cy="1133699"/>
      </dsp:txXfrm>
    </dsp:sp>
    <dsp:sp modelId="{8E9205EA-212C-4025-BC35-D177FB744760}">
      <dsp:nvSpPr>
        <dsp:cNvPr id="0" name=""/>
        <dsp:cNvSpPr/>
      </dsp:nvSpPr>
      <dsp:spPr>
        <a:xfrm>
          <a:off x="4925558" y="1345601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二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整體交流方案規劃</a:t>
          </a:r>
        </a:p>
      </dsp:txBody>
      <dsp:txXfrm>
        <a:off x="4986888" y="1406931"/>
        <a:ext cx="2390059" cy="1133699"/>
      </dsp:txXfrm>
    </dsp:sp>
    <dsp:sp modelId="{2C61DEB1-AAF4-4E32-B97C-0535E44C2662}">
      <dsp:nvSpPr>
        <dsp:cNvPr id="0" name=""/>
        <dsp:cNvSpPr/>
      </dsp:nvSpPr>
      <dsp:spPr>
        <a:xfrm>
          <a:off x="4925558" y="4036151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三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交流學生遴選</a:t>
          </a:r>
        </a:p>
      </dsp:txBody>
      <dsp:txXfrm>
        <a:off x="4986888" y="4097481"/>
        <a:ext cx="2390059" cy="1133699"/>
      </dsp:txXfrm>
    </dsp:sp>
    <dsp:sp modelId="{807444CB-F914-4F09-B3EB-7AAD8156DECC}">
      <dsp:nvSpPr>
        <dsp:cNvPr id="0" name=""/>
        <dsp:cNvSpPr/>
      </dsp:nvSpPr>
      <dsp:spPr>
        <a:xfrm>
          <a:off x="2595474" y="5381426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四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活動前</a:t>
          </a:r>
          <a:b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課程規劃</a:t>
          </a:r>
        </a:p>
      </dsp:txBody>
      <dsp:txXfrm>
        <a:off x="2656804" y="5442756"/>
        <a:ext cx="2390059" cy="1133699"/>
      </dsp:txXfrm>
    </dsp:sp>
    <dsp:sp modelId="{F732F9CA-B3E5-498A-BE32-40A370346861}">
      <dsp:nvSpPr>
        <dsp:cNvPr id="0" name=""/>
        <dsp:cNvSpPr/>
      </dsp:nvSpPr>
      <dsp:spPr>
        <a:xfrm>
          <a:off x="265389" y="4036151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五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交流行程規劃</a:t>
          </a:r>
        </a:p>
      </dsp:txBody>
      <dsp:txXfrm>
        <a:off x="326719" y="4097481"/>
        <a:ext cx="2390059" cy="1133699"/>
      </dsp:txXfrm>
    </dsp:sp>
    <dsp:sp modelId="{BB0B4C0C-C1D6-44F3-8005-39B8B6401F54}">
      <dsp:nvSpPr>
        <dsp:cNvPr id="0" name=""/>
        <dsp:cNvSpPr/>
      </dsp:nvSpPr>
      <dsp:spPr>
        <a:xfrm>
          <a:off x="265389" y="1345601"/>
          <a:ext cx="2512719" cy="1256359"/>
        </a:xfrm>
        <a:prstGeom prst="round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六</a:t>
          </a:r>
          <a:r>
            <a:rPr lang="en-US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交流後</a:t>
          </a:r>
          <a:br>
            <a:rPr lang="en-US" altLang="zh-TW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zh-TW" altLang="en-US" sz="3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評量實施</a:t>
          </a:r>
        </a:p>
      </dsp:txBody>
      <dsp:txXfrm>
        <a:off x="326719" y="1406931"/>
        <a:ext cx="2390059" cy="11336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C079E5-4B70-45C9-A8D0-5E11722388DC}">
      <dsp:nvSpPr>
        <dsp:cNvPr id="0" name=""/>
        <dsp:cNvSpPr/>
      </dsp:nvSpPr>
      <dsp:spPr>
        <a:xfrm rot="5400000">
          <a:off x="3926546" y="-1439435"/>
          <a:ext cx="1106911" cy="42164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交流成品製作、跨文化比較、表演與鑑賞、實踐</a:t>
          </a:r>
        </a:p>
      </dsp:txBody>
      <dsp:txXfrm rot="-5400000">
        <a:off x="2371766" y="169380"/>
        <a:ext cx="4162437" cy="998841"/>
      </dsp:txXfrm>
    </dsp:sp>
    <dsp:sp modelId="{2BC84E52-5309-4383-8C5F-6645F2854472}">
      <dsp:nvSpPr>
        <dsp:cNvPr id="0" name=""/>
        <dsp:cNvSpPr/>
      </dsp:nvSpPr>
      <dsp:spPr>
        <a:xfrm>
          <a:off x="0" y="2096"/>
          <a:ext cx="2371765" cy="1383639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實作評量</a:t>
          </a:r>
        </a:p>
      </dsp:txBody>
      <dsp:txXfrm>
        <a:off x="67544" y="69640"/>
        <a:ext cx="2236677" cy="1248551"/>
      </dsp:txXfrm>
    </dsp:sp>
    <dsp:sp modelId="{14116002-30DB-4E26-9728-7D4A15E25895}">
      <dsp:nvSpPr>
        <dsp:cNvPr id="0" name=""/>
        <dsp:cNvSpPr/>
      </dsp:nvSpPr>
      <dsp:spPr>
        <a:xfrm rot="5400000">
          <a:off x="3926546" y="38501"/>
          <a:ext cx="1106911" cy="42164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口頭報告、訪談、同儕互動省思</a:t>
          </a:r>
        </a:p>
      </dsp:txBody>
      <dsp:txXfrm rot="-5400000">
        <a:off x="2371766" y="1647317"/>
        <a:ext cx="4162437" cy="998841"/>
      </dsp:txXfrm>
    </dsp:sp>
    <dsp:sp modelId="{80A71437-E412-4580-98EA-C9F0FF0B6F12}">
      <dsp:nvSpPr>
        <dsp:cNvPr id="0" name=""/>
        <dsp:cNvSpPr/>
      </dsp:nvSpPr>
      <dsp:spPr>
        <a:xfrm>
          <a:off x="0" y="1454917"/>
          <a:ext cx="2371765" cy="1383639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口語評量</a:t>
          </a:r>
        </a:p>
      </dsp:txBody>
      <dsp:txXfrm>
        <a:off x="67544" y="1522461"/>
        <a:ext cx="2236677" cy="1248551"/>
      </dsp:txXfrm>
    </dsp:sp>
    <dsp:sp modelId="{44306E04-0F2D-449A-9984-D4D4F0E3A13F}">
      <dsp:nvSpPr>
        <dsp:cNvPr id="0" name=""/>
        <dsp:cNvSpPr/>
      </dsp:nvSpPr>
      <dsp:spPr>
        <a:xfrm rot="5400000">
          <a:off x="3926546" y="1491322"/>
          <a:ext cx="1106911" cy="421647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TW" altLang="en-US" sz="24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交流歷程心得與紀錄、會議及競賽紀錄、問卷調查</a:t>
          </a:r>
        </a:p>
      </dsp:txBody>
      <dsp:txXfrm rot="-5400000">
        <a:off x="2371766" y="3100138"/>
        <a:ext cx="4162437" cy="998841"/>
      </dsp:txXfrm>
    </dsp:sp>
    <dsp:sp modelId="{A540F3B4-7256-4317-955F-3AC3EA0696CF}">
      <dsp:nvSpPr>
        <dsp:cNvPr id="0" name=""/>
        <dsp:cNvSpPr/>
      </dsp:nvSpPr>
      <dsp:spPr>
        <a:xfrm>
          <a:off x="0" y="2907739"/>
          <a:ext cx="2371765" cy="1383639"/>
        </a:xfrm>
        <a:prstGeom prst="roundRect">
          <a:avLst/>
        </a:prstGeom>
        <a:solidFill>
          <a:schemeClr val="accent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kern="1200" dirty="0">
              <a:latin typeface="Microsoft JhengHei" panose="020B0604030504040204" pitchFamily="34" charset="-120"/>
              <a:ea typeface="Microsoft JhengHei" panose="020B0604030504040204" pitchFamily="34" charset="-120"/>
            </a:rPr>
            <a:t>檔案評量</a:t>
          </a:r>
        </a:p>
      </dsp:txBody>
      <dsp:txXfrm>
        <a:off x="67544" y="2975283"/>
        <a:ext cx="2236677" cy="1248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58F9DB-2C80-46BE-B91C-C9D4C00ED29E}">
      <dsp:nvSpPr>
        <dsp:cNvPr id="0" name=""/>
        <dsp:cNvSpPr/>
      </dsp:nvSpPr>
      <dsp:spPr>
        <a:xfrm>
          <a:off x="1200" y="0"/>
          <a:ext cx="3122440" cy="51875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3600" b="0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學習階段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1200" y="0"/>
        <a:ext cx="3122440" cy="1556264"/>
      </dsp:txXfrm>
    </dsp:sp>
    <dsp:sp modelId="{FC4B8FDF-741E-489E-A6F7-BC6C2A421538}">
      <dsp:nvSpPr>
        <dsp:cNvPr id="0" name=""/>
        <dsp:cNvSpPr/>
      </dsp:nvSpPr>
      <dsp:spPr>
        <a:xfrm>
          <a:off x="313444" y="1556707"/>
          <a:ext cx="2497952" cy="1019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國小</a:t>
          </a:r>
          <a:endParaRPr lang="zh-TW" alt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3294" y="1586557"/>
        <a:ext cx="2438252" cy="959445"/>
      </dsp:txXfrm>
    </dsp:sp>
    <dsp:sp modelId="{A4495CA8-5ADF-490F-86A3-E2D8446C5F05}">
      <dsp:nvSpPr>
        <dsp:cNvPr id="0" name=""/>
        <dsp:cNvSpPr/>
      </dsp:nvSpPr>
      <dsp:spPr>
        <a:xfrm>
          <a:off x="313444" y="2732645"/>
          <a:ext cx="2497952" cy="1019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2400" b="1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國中</a:t>
          </a:r>
          <a:endParaRPr kumimoji="0" lang="zh-TW" altLang="en-US" sz="2400" b="1" i="0" u="none" strike="noStrike" kern="1200" cap="none" spc="0" normalizeH="0" baseline="0" dirty="0">
            <a:ln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Times New Roman"/>
            <a:ea typeface="標楷體"/>
            <a:cs typeface="+mn-cs"/>
          </a:endParaRPr>
        </a:p>
      </dsp:txBody>
      <dsp:txXfrm>
        <a:off x="343294" y="2762495"/>
        <a:ext cx="2438252" cy="959445"/>
      </dsp:txXfrm>
    </dsp:sp>
    <dsp:sp modelId="{A2145C33-A035-4313-91F4-947A73C950FF}">
      <dsp:nvSpPr>
        <dsp:cNvPr id="0" name=""/>
        <dsp:cNvSpPr/>
      </dsp:nvSpPr>
      <dsp:spPr>
        <a:xfrm>
          <a:off x="313444" y="3908582"/>
          <a:ext cx="2497952" cy="101914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高中</a:t>
          </a:r>
          <a:br>
            <a:rPr lang="en-US" altLang="zh-TW" sz="20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en-US" altLang="zh-TW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(</a:t>
          </a:r>
          <a:r>
            <a:rPr lang="zh-TW" alt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普通型、技術型、</a:t>
          </a:r>
          <a:br>
            <a:rPr lang="en-US" altLang="zh-TW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單科型、綜合型</a:t>
          </a:r>
          <a:r>
            <a:rPr lang="en-US" altLang="zh-TW" sz="14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)</a:t>
          </a:r>
          <a:endParaRPr lang="zh-TW" altLang="en-U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3294" y="3938432"/>
        <a:ext cx="2438252" cy="959445"/>
      </dsp:txXfrm>
    </dsp:sp>
    <dsp:sp modelId="{8BA4999F-7F70-4861-97A4-4FADB2E3CCA1}">
      <dsp:nvSpPr>
        <dsp:cNvPr id="0" name=""/>
        <dsp:cNvSpPr/>
      </dsp:nvSpPr>
      <dsp:spPr>
        <a:xfrm>
          <a:off x="3357824" y="0"/>
          <a:ext cx="3122440" cy="51875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3600" b="0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交流類型</a:t>
          </a:r>
          <a:endParaRPr lang="zh-TW" altLang="en-US" sz="3600" kern="1200" dirty="0"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357824" y="0"/>
        <a:ext cx="3122440" cy="1556264"/>
      </dsp:txXfrm>
    </dsp:sp>
    <dsp:sp modelId="{800807BE-75BB-4176-BBA5-05BD3B28C168}">
      <dsp:nvSpPr>
        <dsp:cNvPr id="0" name=""/>
        <dsp:cNvSpPr/>
      </dsp:nvSpPr>
      <dsp:spPr>
        <a:xfrm>
          <a:off x="3400189" y="1556843"/>
          <a:ext cx="3037709" cy="59854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外國學校、師生來訪</a:t>
          </a:r>
          <a:endParaRPr lang="zh-TW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17720" y="1574374"/>
        <a:ext cx="3002647" cy="563479"/>
      </dsp:txXfrm>
    </dsp:sp>
    <dsp:sp modelId="{45B16261-7A45-4031-A414-05B8E5F3C19E}">
      <dsp:nvSpPr>
        <dsp:cNvPr id="0" name=""/>
        <dsp:cNvSpPr/>
      </dsp:nvSpPr>
      <dsp:spPr>
        <a:xfrm>
          <a:off x="3411954" y="2226182"/>
          <a:ext cx="3014179" cy="60929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本國學校、師生出訪</a:t>
          </a:r>
          <a:endParaRPr lang="zh-TW" altLang="en-U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標楷體" panose="03000509000000000000" pitchFamily="65" charset="-120"/>
            <a:ea typeface="標楷體" panose="03000509000000000000" pitchFamily="65" charset="-120"/>
          </a:endParaRPr>
        </a:p>
      </dsp:txBody>
      <dsp:txXfrm>
        <a:off x="3429800" y="2244028"/>
        <a:ext cx="2978487" cy="573604"/>
      </dsp:txXfrm>
    </dsp:sp>
    <dsp:sp modelId="{D05AC13D-9B3C-4F3B-96AD-95C05790DDE1}">
      <dsp:nvSpPr>
        <dsp:cNvPr id="0" name=""/>
        <dsp:cNvSpPr/>
      </dsp:nvSpPr>
      <dsp:spPr>
        <a:xfrm>
          <a:off x="3411954" y="2906275"/>
          <a:ext cx="3014179" cy="572311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國際網路交流方案</a:t>
          </a:r>
        </a:p>
      </dsp:txBody>
      <dsp:txXfrm>
        <a:off x="3428716" y="2923037"/>
        <a:ext cx="2980655" cy="538787"/>
      </dsp:txXfrm>
    </dsp:sp>
    <dsp:sp modelId="{22AEAF49-A86C-4670-86DB-AA27EB19A6AB}">
      <dsp:nvSpPr>
        <dsp:cNvPr id="0" name=""/>
        <dsp:cNvSpPr/>
      </dsp:nvSpPr>
      <dsp:spPr>
        <a:xfrm>
          <a:off x="3423720" y="3549383"/>
          <a:ext cx="2990648" cy="496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國際會議及競賽</a:t>
          </a:r>
        </a:p>
      </dsp:txBody>
      <dsp:txXfrm>
        <a:off x="3438254" y="3563917"/>
        <a:ext cx="2961580" cy="467157"/>
      </dsp:txXfrm>
    </dsp:sp>
    <dsp:sp modelId="{1BB8B8AA-F205-4A3F-8608-80B335FADEB2}">
      <dsp:nvSpPr>
        <dsp:cNvPr id="0" name=""/>
        <dsp:cNvSpPr/>
      </dsp:nvSpPr>
      <dsp:spPr>
        <a:xfrm>
          <a:off x="3423720" y="4116406"/>
          <a:ext cx="2990648" cy="81118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外籍人士入校</a:t>
          </a:r>
          <a:br>
            <a:rPr lang="en-US" altLang="zh-TW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</a:br>
          <a:r>
            <a:rPr lang="zh-TW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志工服務</a:t>
          </a:r>
        </a:p>
      </dsp:txBody>
      <dsp:txXfrm>
        <a:off x="3447479" y="4140165"/>
        <a:ext cx="2943130" cy="763668"/>
      </dsp:txXfrm>
    </dsp:sp>
    <dsp:sp modelId="{6F9546E5-2961-47DF-B7F5-D11B029E4D07}">
      <dsp:nvSpPr>
        <dsp:cNvPr id="0" name=""/>
        <dsp:cNvSpPr/>
      </dsp:nvSpPr>
      <dsp:spPr>
        <a:xfrm>
          <a:off x="6714447" y="0"/>
          <a:ext cx="3122440" cy="5187549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zh-TW" altLang="en-US" sz="3600" b="0" i="0" u="none" strike="noStrike" kern="1200" cap="none" spc="0" normalizeH="0" baseline="0" noProof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標楷體"/>
              <a:cs typeface="+mn-cs"/>
            </a:rPr>
            <a:t>交流</a:t>
          </a:r>
          <a:r>
            <a:rPr lang="zh-TW" altLang="en-US" sz="3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區域</a:t>
          </a:r>
        </a:p>
      </dsp:txBody>
      <dsp:txXfrm>
        <a:off x="6714447" y="0"/>
        <a:ext cx="3122440" cy="1556264"/>
      </dsp:txXfrm>
    </dsp:sp>
    <dsp:sp modelId="{BA1C2D73-7BF1-4161-962F-1A03F9A6634E}">
      <dsp:nvSpPr>
        <dsp:cNvPr id="0" name=""/>
        <dsp:cNvSpPr/>
      </dsp:nvSpPr>
      <dsp:spPr>
        <a:xfrm>
          <a:off x="7026691" y="1557246"/>
          <a:ext cx="2497952" cy="600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亞洲</a:t>
          </a:r>
        </a:p>
      </dsp:txBody>
      <dsp:txXfrm>
        <a:off x="7044268" y="1574823"/>
        <a:ext cx="2462798" cy="564972"/>
      </dsp:txXfrm>
    </dsp:sp>
    <dsp:sp modelId="{934C879B-08DF-4911-9378-28C464F60C95}">
      <dsp:nvSpPr>
        <dsp:cNvPr id="0" name=""/>
        <dsp:cNvSpPr/>
      </dsp:nvSpPr>
      <dsp:spPr>
        <a:xfrm>
          <a:off x="7026691" y="2249700"/>
          <a:ext cx="2497952" cy="600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歐洲</a:t>
          </a:r>
        </a:p>
      </dsp:txBody>
      <dsp:txXfrm>
        <a:off x="7044268" y="2267277"/>
        <a:ext cx="2462798" cy="564972"/>
      </dsp:txXfrm>
    </dsp:sp>
    <dsp:sp modelId="{892D311B-ED1F-4C5D-A080-6730470F77C4}">
      <dsp:nvSpPr>
        <dsp:cNvPr id="0" name=""/>
        <dsp:cNvSpPr/>
      </dsp:nvSpPr>
      <dsp:spPr>
        <a:xfrm>
          <a:off x="7026691" y="2942154"/>
          <a:ext cx="2497952" cy="600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美洲</a:t>
          </a:r>
        </a:p>
      </dsp:txBody>
      <dsp:txXfrm>
        <a:off x="7044268" y="2959731"/>
        <a:ext cx="2462798" cy="564972"/>
      </dsp:txXfrm>
    </dsp:sp>
    <dsp:sp modelId="{70602DF2-E4DE-4DE1-9EBE-23F7BFF3C9CF}">
      <dsp:nvSpPr>
        <dsp:cNvPr id="0" name=""/>
        <dsp:cNvSpPr/>
      </dsp:nvSpPr>
      <dsp:spPr>
        <a:xfrm>
          <a:off x="7026691" y="3634608"/>
          <a:ext cx="2497952" cy="600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大洋洲</a:t>
          </a:r>
        </a:p>
      </dsp:txBody>
      <dsp:txXfrm>
        <a:off x="7044268" y="3652185"/>
        <a:ext cx="2462798" cy="564972"/>
      </dsp:txXfrm>
    </dsp:sp>
    <dsp:sp modelId="{53F445B0-A74A-499F-B531-5C5364876154}">
      <dsp:nvSpPr>
        <dsp:cNvPr id="0" name=""/>
        <dsp:cNvSpPr/>
      </dsp:nvSpPr>
      <dsp:spPr>
        <a:xfrm>
          <a:off x="7026691" y="4327063"/>
          <a:ext cx="2497952" cy="6001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45720" rIns="6096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rPr>
            <a:t>非洲</a:t>
          </a:r>
        </a:p>
      </dsp:txBody>
      <dsp:txXfrm>
        <a:off x="7044268" y="4344640"/>
        <a:ext cx="2462798" cy="5649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441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問好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自我介紹，說明撰寫</a:t>
            </a:r>
            <a:r>
              <a:rPr lang="en-US" altLang="zh-TW" dirty="0"/>
              <a:t>SIEP</a:t>
            </a:r>
            <a:r>
              <a:rPr lang="zh-TW" altLang="en-US" dirty="0"/>
              <a:t>的歷程</a:t>
            </a:r>
            <a:endParaRPr lang="en-US" altLang="zh-TW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/>
              <a:t>詢問未寫過</a:t>
            </a:r>
            <a:r>
              <a:rPr lang="en-US" altLang="zh-TW" dirty="0"/>
              <a:t>SIEP</a:t>
            </a:r>
            <a:r>
              <a:rPr lang="zh-TW" altLang="en-US"/>
              <a:t>的老師有多少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7973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1.</a:t>
            </a:r>
            <a:r>
              <a:rPr lang="zh-TW" altLang="en-US" dirty="0"/>
              <a:t> 包含形成性與總結性評量。</a:t>
            </a:r>
            <a:endParaRPr lang="en-US" altLang="zh-TW" dirty="0"/>
          </a:p>
          <a:p>
            <a:r>
              <a:rPr lang="en-US" altLang="zh-TW" dirty="0"/>
              <a:t>2.</a:t>
            </a:r>
            <a:r>
              <a:rPr lang="zh-TW" altLang="en-US" dirty="0"/>
              <a:t> 採多元評量的方式。</a:t>
            </a:r>
            <a:endParaRPr lang="en-US" altLang="zh-TW" dirty="0"/>
          </a:p>
          <a:p>
            <a:r>
              <a:rPr lang="en-US" altLang="zh-TW" dirty="0"/>
              <a:t>3.</a:t>
            </a:r>
            <a:r>
              <a:rPr lang="zh-TW" altLang="en-US" dirty="0"/>
              <a:t> 設計評量規準檢核學習目標。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F66740-06C2-4EF8-82A4-241E7261016F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20145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627A60-BEA8-4325-8EF4-00EFE267AE33}" type="slidenum">
              <a:rPr lang="zh-TW" altLang="en-US" smtClean="0"/>
              <a:t>31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47642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58956a44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58956a444_0_157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01229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e58956a444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3238" y="585788"/>
            <a:ext cx="5214937" cy="29337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6" name="Google Shape;326;ge58956a444_0_157:notes"/>
          <p:cNvSpPr txBox="1">
            <a:spLocks noGrp="1"/>
          </p:cNvSpPr>
          <p:nvPr>
            <p:ph type="body" idx="1"/>
          </p:nvPr>
        </p:nvSpPr>
        <p:spPr>
          <a:xfrm>
            <a:off x="622119" y="3714558"/>
            <a:ext cx="4977000" cy="351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633661" y="2907950"/>
            <a:ext cx="7456113" cy="33345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1pPr>
            <a:lvl2pPr lvl="1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2pPr>
            <a:lvl3pPr lvl="2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3pPr>
            <a:lvl4pPr lvl="3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4pPr>
            <a:lvl5pPr lvl="4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5pPr>
            <a:lvl6pPr lvl="5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6pPr>
            <a:lvl7pPr lvl="6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7pPr>
            <a:lvl8pPr lvl="7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8pPr>
            <a:lvl9pPr lvl="8" algn="ctr">
              <a:spcBef>
                <a:spcPts val="0"/>
              </a:spcBef>
              <a:spcAft>
                <a:spcPts val="0"/>
              </a:spcAft>
              <a:buSzPts val="6600"/>
              <a:buNone/>
              <a:defRPr sz="8296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5633661" y="6296700"/>
            <a:ext cx="7456113" cy="5775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251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525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 ">
  <p:cSld name="TITLE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>
            <a:spLocks noGrp="1"/>
          </p:cNvSpPr>
          <p:nvPr>
            <p:ph type="ctrTitle"/>
          </p:nvPr>
        </p:nvSpPr>
        <p:spPr>
          <a:xfrm>
            <a:off x="6144638" y="1947125"/>
            <a:ext cx="6608005" cy="16371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1257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536"/>
            </a:lvl9pPr>
          </a:lstStyle>
          <a:p>
            <a:endParaRPr/>
          </a:p>
        </p:txBody>
      </p:sp>
      <p:sp>
        <p:nvSpPr>
          <p:cNvPr id="75" name="Google Shape;75;p17"/>
          <p:cNvSpPr txBox="1">
            <a:spLocks noGrp="1"/>
          </p:cNvSpPr>
          <p:nvPr>
            <p:ph type="subTitle" idx="1"/>
          </p:nvPr>
        </p:nvSpPr>
        <p:spPr>
          <a:xfrm>
            <a:off x="6144638" y="3363275"/>
            <a:ext cx="5033970" cy="1806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51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520"/>
            </a:lvl9pPr>
          </a:lstStyle>
          <a:p>
            <a:endParaRPr/>
          </a:p>
        </p:txBody>
      </p:sp>
      <p:sp>
        <p:nvSpPr>
          <p:cNvPr id="76" name="Google Shape;76;p17"/>
          <p:cNvSpPr txBox="1"/>
          <p:nvPr/>
        </p:nvSpPr>
        <p:spPr>
          <a:xfrm>
            <a:off x="6144637" y="5823925"/>
            <a:ext cx="5723695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4923" tIns="114923" rIns="114923" bIns="114923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77"/>
              </a:spcBef>
              <a:spcAft>
                <a:spcPts val="0"/>
              </a:spcAft>
              <a:buNone/>
            </a:pPr>
            <a:r>
              <a:rPr lang="en" sz="1508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CREDITS: This presentation template was created by </a:t>
            </a:r>
            <a:r>
              <a:rPr lang="en" sz="1508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508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, including icons by </a:t>
            </a:r>
            <a:r>
              <a:rPr lang="en" sz="1508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508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rPr>
              <a:t> and infographics &amp; images by </a:t>
            </a:r>
            <a:r>
              <a:rPr lang="en" sz="1508" b="1">
                <a:solidFill>
                  <a:schemeClr val="dk1"/>
                </a:solidFill>
                <a:uFill>
                  <a:noFill/>
                </a:uFill>
                <a:latin typeface="Anaheim"/>
                <a:ea typeface="Anaheim"/>
                <a:cs typeface="Anaheim"/>
                <a:sym typeface="Anahei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508" b="1">
              <a:solidFill>
                <a:schemeClr val="dk1"/>
              </a:solidFill>
              <a:highlight>
                <a:srgbClr val="DFDEFC"/>
              </a:highlight>
              <a:latin typeface="Anaheim"/>
              <a:ea typeface="Anaheim"/>
              <a:cs typeface="Anaheim"/>
              <a:sym typeface="Anaheim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AB98EF-C052-4494-9EDC-4FCAA92C90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E496370-EDFD-47B9-9A8C-C9AB8D868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C4C7F1E-21D0-487A-96DB-91C1F38B16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445B08F7-C057-4CA9-9B2A-9DB7CF7D5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2437-5D91-4CEB-9E38-2A157041A43F}" type="datetimeFigureOut">
              <a:rPr lang="zh-TW" altLang="en-US" smtClean="0"/>
              <a:t>2023/3/9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7595626-61D5-455E-837B-BF7FA19DC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A4533AAD-5CB6-43CE-9C18-78461F63B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F5003-A959-4846-A6A7-713A23772E9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771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324F97-308E-4C67-BF24-95C17EED0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2E5095C-5966-4311-8747-F874B6E4E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120D9FB-47E6-43CF-870B-F5F310D69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>
              <a:buClrTx/>
              <a:defRPr/>
            </a:pPr>
            <a:fld id="{6E7E2437-5D91-4CEB-9E38-2A157041A43F}" type="datetimeFigureOut">
              <a:rPr lang="zh-TW" altLang="en-US" sz="992" kern="1200" smtClean="0">
                <a:solidFill>
                  <a:srgbClr val="FFFFFF"/>
                </a:solidFill>
                <a:latin typeface="Times New Roman"/>
                <a:ea typeface="標楷體"/>
                <a:cs typeface="+mn-cs"/>
              </a:rPr>
              <a:pPr defTabSz="1007943">
                <a:buClrTx/>
                <a:defRPr/>
              </a:pPr>
              <a:t>2023/3/9</a:t>
            </a:fld>
            <a:endParaRPr lang="zh-TW" altLang="en-US" sz="992" kern="1200">
              <a:solidFill>
                <a:srgbClr val="FFFFFF"/>
              </a:solidFill>
              <a:latin typeface="Times New Roman"/>
              <a:ea typeface="標楷體"/>
              <a:cs typeface="+mn-cs"/>
            </a:endParaRP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397278-04F9-4289-B950-4466FA21D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1007943">
              <a:buClrTx/>
              <a:defRPr/>
            </a:pPr>
            <a:endParaRPr lang="zh-TW" altLang="en-US" sz="992" kern="1200" cap="all">
              <a:solidFill>
                <a:srgbClr val="FFFFFF"/>
              </a:solidFill>
              <a:latin typeface="Times New Roman"/>
              <a:ea typeface="標楷體"/>
              <a:cs typeface="+mn-cs"/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D246352E-0DB9-4601-949F-1F5E84F771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1007943">
              <a:buClrTx/>
              <a:defRPr/>
            </a:pPr>
            <a:fld id="{A2EF5003-A959-4846-A6A7-713A23772E90}" type="slidenum">
              <a:rPr lang="zh-TW" altLang="en-US" sz="1157" kern="1200" smtClean="0">
                <a:solidFill>
                  <a:srgbClr val="FFFFFF"/>
                </a:solidFill>
                <a:latin typeface="Times New Roman"/>
                <a:ea typeface="標楷體"/>
                <a:cs typeface="+mn-cs"/>
              </a:rPr>
              <a:pPr algn="r" defTabSz="1007943">
                <a:buClrTx/>
                <a:defRPr/>
              </a:pPr>
              <a:t>‹#›</a:t>
            </a:fld>
            <a:endParaRPr lang="zh-TW" altLang="en-US" sz="1157" kern="1200">
              <a:solidFill>
                <a:srgbClr val="FFFFFF"/>
              </a:solidFill>
              <a:latin typeface="Times New Roman"/>
              <a:ea typeface="標楷體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594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893801" y="3867725"/>
            <a:ext cx="11652157" cy="1237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1pPr>
            <a:lvl2pPr lvl="1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2pPr>
            <a:lvl3pPr lvl="2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3pPr>
            <a:lvl4pPr lvl="3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4pPr>
            <a:lvl5pPr lvl="4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5pPr>
            <a:lvl6pPr lvl="5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6pPr>
            <a:lvl7pPr lvl="6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7pPr>
            <a:lvl8pPr lvl="7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8pPr>
            <a:lvl9pPr lvl="8" algn="ctr">
              <a:spcBef>
                <a:spcPts val="0"/>
              </a:spcBef>
              <a:spcAft>
                <a:spcPts val="0"/>
              </a:spcAft>
              <a:buSzPts val="4600"/>
              <a:buNone/>
              <a:defRPr sz="5782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639789" y="1328450"/>
            <a:ext cx="12160494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672126" y="5293450"/>
            <a:ext cx="12128063" cy="938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639789" y="654100"/>
            <a:ext cx="12160494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639781" y="1693927"/>
            <a:ext cx="5879062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574700" lvl="0" indent="-431025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263"/>
            </a:lvl1pPr>
            <a:lvl2pPr marL="1149401" lvl="1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2pPr>
            <a:lvl3pPr marL="1724101" lvl="2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3pPr>
            <a:lvl4pPr marL="2298802" lvl="3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4pPr>
            <a:lvl5pPr marL="2873502" lvl="4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5pPr>
            <a:lvl6pPr marL="3448202" lvl="5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6pPr>
            <a:lvl7pPr marL="4022903" lvl="6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7pPr>
            <a:lvl8pPr marL="4597603" lvl="7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8pPr>
            <a:lvl9pPr marL="5172304" lvl="8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6921232" y="1693927"/>
            <a:ext cx="5879062" cy="50214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574700" lvl="0" indent="-431025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263"/>
            </a:lvl1pPr>
            <a:lvl2pPr marL="1149401" lvl="1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2pPr>
            <a:lvl3pPr marL="1724101" lvl="2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3pPr>
            <a:lvl4pPr marL="2298802" lvl="3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4pPr>
            <a:lvl5pPr marL="2873502" lvl="4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5pPr>
            <a:lvl6pPr marL="3448202" lvl="5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6pPr>
            <a:lvl7pPr marL="4022903" lvl="6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7pPr>
            <a:lvl8pPr marL="4597603" lvl="7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8pPr>
            <a:lvl9pPr marL="5172304" lvl="8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>
            <a:spLocks noGrp="1"/>
          </p:cNvSpPr>
          <p:nvPr>
            <p:ph type="title"/>
          </p:nvPr>
        </p:nvSpPr>
        <p:spPr>
          <a:xfrm>
            <a:off x="639789" y="654100"/>
            <a:ext cx="12160494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39844" y="2042457"/>
            <a:ext cx="4127410" cy="46731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574700" lvl="0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1pPr>
            <a:lvl2pPr marL="1149401" lvl="1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2pPr>
            <a:lvl3pPr marL="1724101" lvl="2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3pPr>
            <a:lvl4pPr marL="2298802" lvl="3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4pPr>
            <a:lvl5pPr marL="2873502" lvl="4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5pPr>
            <a:lvl6pPr marL="3448202" lvl="5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6pPr>
            <a:lvl7pPr marL="4022903" lvl="6" indent="-407079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886"/>
            </a:lvl7pPr>
            <a:lvl8pPr marL="4597603" lvl="7" indent="-407079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886"/>
            </a:lvl8pPr>
            <a:lvl9pPr marL="5172304" lvl="8" indent="-407079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886"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639789" y="654100"/>
            <a:ext cx="12160494" cy="8418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title"/>
          </p:nvPr>
        </p:nvSpPr>
        <p:spPr>
          <a:xfrm>
            <a:off x="720578" y="661638"/>
            <a:ext cx="9359361" cy="60126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1pPr>
            <a:lvl2pPr lvl="1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2pPr>
            <a:lvl3pPr lvl="2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3pPr>
            <a:lvl4pPr lvl="3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4pPr>
            <a:lvl5pPr lvl="4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5pPr>
            <a:lvl6pPr lvl="5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6pPr>
            <a:lvl7pPr lvl="6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7pPr>
            <a:lvl8pPr lvl="7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8pPr>
            <a:lvl9pPr lvl="8">
              <a:spcBef>
                <a:spcPts val="0"/>
              </a:spcBef>
              <a:spcAft>
                <a:spcPts val="0"/>
              </a:spcAft>
              <a:buSzPts val="6100"/>
              <a:buNone/>
              <a:defRPr sz="7668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/>
          <p:nvPr/>
        </p:nvSpPr>
        <p:spPr>
          <a:xfrm>
            <a:off x="6720005" y="-184"/>
            <a:ext cx="6720005" cy="756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45877" tIns="145877" rIns="145877" bIns="145877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760"/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390237" y="1812541"/>
            <a:ext cx="5945809" cy="21786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1pPr>
            <a:lvl2pPr lvl="1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2pPr>
            <a:lvl3pPr lvl="2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3pPr>
            <a:lvl4pPr lvl="3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4pPr>
            <a:lvl5pPr lvl="4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5pPr>
            <a:lvl6pPr lvl="5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6pPr>
            <a:lvl7pPr lvl="6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7pPr>
            <a:lvl8pPr lvl="7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8pPr>
            <a:lvl9pPr lvl="8" algn="ctr">
              <a:spcBef>
                <a:spcPts val="0"/>
              </a:spcBef>
              <a:spcAft>
                <a:spcPts val="0"/>
              </a:spcAft>
              <a:buSzPts val="5300"/>
              <a:buNone/>
              <a:defRPr sz="6662"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ubTitle" idx="1"/>
          </p:nvPr>
        </p:nvSpPr>
        <p:spPr>
          <a:xfrm>
            <a:off x="390237" y="4120005"/>
            <a:ext cx="5945809" cy="18153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 sz="3394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2"/>
          </p:nvPr>
        </p:nvSpPr>
        <p:spPr>
          <a:xfrm>
            <a:off x="7260164" y="1064257"/>
            <a:ext cx="5639600" cy="54312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574700" lvl="0" indent="-415061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149401" lvl="1" indent="-41506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724101" lvl="2" indent="-415061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298802" lvl="3" indent="-415061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873502" lvl="4" indent="-41506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448202" lvl="5" indent="-415061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022903" lvl="6" indent="-415061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597603" lvl="7" indent="-41506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172304" lvl="8" indent="-415061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body" idx="1"/>
          </p:nvPr>
        </p:nvSpPr>
        <p:spPr>
          <a:xfrm>
            <a:off x="639844" y="5984693"/>
            <a:ext cx="8817084" cy="889500"/>
          </a:xfrm>
          <a:prstGeom prst="rect">
            <a:avLst/>
          </a:prstGeom>
        </p:spPr>
        <p:txBody>
          <a:bodyPr spcFirstLastPara="1" wrap="square" lIns="116050" tIns="116050" rIns="116050" bIns="116050" anchor="ctr" anchorCtr="0">
            <a:noAutofit/>
          </a:bodyPr>
          <a:lstStyle>
            <a:lvl1pPr marL="574700" lvl="0" indent="-2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639789" y="1625800"/>
            <a:ext cx="12160494" cy="2886000"/>
          </a:xfrm>
          <a:prstGeom prst="rect">
            <a:avLst/>
          </a:prstGeom>
        </p:spPr>
        <p:txBody>
          <a:bodyPr spcFirstLastPara="1" wrap="square" lIns="116050" tIns="116050" rIns="116050" bIns="11605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1pPr>
            <a:lvl2pPr lvl="1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2pPr>
            <a:lvl3pPr lvl="2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3pPr>
            <a:lvl4pPr lvl="3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4pPr>
            <a:lvl5pPr lvl="4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5pPr>
            <a:lvl6pPr lvl="5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6pPr>
            <a:lvl7pPr lvl="6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7pPr>
            <a:lvl8pPr lvl="7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8pPr>
            <a:lvl9pPr lvl="8" algn="ctr">
              <a:spcBef>
                <a:spcPts val="0"/>
              </a:spcBef>
              <a:spcAft>
                <a:spcPts val="0"/>
              </a:spcAft>
              <a:buSzPts val="15200"/>
              <a:buNone/>
              <a:defRPr sz="19106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639789" y="4633197"/>
            <a:ext cx="12160494" cy="1911900"/>
          </a:xfrm>
          <a:prstGeom prst="rect">
            <a:avLst/>
          </a:prstGeom>
        </p:spPr>
        <p:txBody>
          <a:bodyPr spcFirstLastPara="1" wrap="square" lIns="116050" tIns="116050" rIns="116050" bIns="116050" anchor="t" anchorCtr="0">
            <a:noAutofit/>
          </a:bodyPr>
          <a:lstStyle>
            <a:lvl1pPr marL="574700" lvl="0" indent="-415061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1149401" lvl="1" indent="-415061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724101" lvl="2" indent="-415061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2298802" lvl="3" indent="-415061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873502" lvl="4" indent="-415061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3448202" lvl="5" indent="-415061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4022903" lvl="6" indent="-415061" algn="ctr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4597603" lvl="7" indent="-415061" algn="ctr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5172304" lvl="8" indent="-415061" algn="ctr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39789" y="654100"/>
            <a:ext cx="12160494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igshot One"/>
              <a:buNone/>
              <a:defRPr sz="3600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39789" y="1693922"/>
            <a:ext cx="12160494" cy="50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●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○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naheim"/>
              <a:buChar char="■"/>
              <a:defRPr sz="1600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3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76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w2.edu.tw/rubric/inde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www.ietw2.edu.tw/" TargetMode="Externa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3"/>
          <p:cNvSpPr txBox="1">
            <a:spLocks noGrp="1"/>
          </p:cNvSpPr>
          <p:nvPr>
            <p:ph type="ctrTitle"/>
          </p:nvPr>
        </p:nvSpPr>
        <p:spPr>
          <a:xfrm>
            <a:off x="6374312" y="1902737"/>
            <a:ext cx="6435694" cy="2693572"/>
          </a:xfrm>
          <a:prstGeom prst="rect">
            <a:avLst/>
          </a:prstGeom>
        </p:spPr>
        <p:txBody>
          <a:bodyPr spcFirstLastPara="1" wrap="square" lIns="145877" tIns="145877" rIns="145877" bIns="145877" anchor="b" anchorCtr="0">
            <a:noAutofit/>
          </a:bodyPr>
          <a:lstStyle/>
          <a:p>
            <a:pPr algn="r"/>
            <a:r>
              <a:rPr lang="en-US" sz="4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學校本位國際教育計畫</a:t>
            </a:r>
            <a:r>
              <a:rPr 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（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SIEP 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）</a:t>
            </a:r>
            <a:r>
              <a:rPr lang="en-US" sz="4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撰寫說明</a:t>
            </a:r>
            <a:br>
              <a:rPr 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----</a:t>
            </a:r>
            <a:r>
              <a:rPr lang="en-US" sz="4400" dirty="0" err="1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</a:t>
            </a:r>
            <a:endParaRPr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96" name="Google Shape;96;p23"/>
          <p:cNvSpPr txBox="1">
            <a:spLocks noGrp="1"/>
          </p:cNvSpPr>
          <p:nvPr>
            <p:ph type="subTitle" idx="1"/>
          </p:nvPr>
        </p:nvSpPr>
        <p:spPr>
          <a:xfrm>
            <a:off x="6040516" y="473983"/>
            <a:ext cx="7399258" cy="725927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spcFirstLastPara="1" wrap="square" lIns="145877" tIns="145877" rIns="145877" bIns="145877" anchor="t" anchorCtr="0">
            <a:noAutofit/>
          </a:bodyPr>
          <a:lstStyle/>
          <a:p>
            <a:pPr marL="0" indent="0"/>
            <a:r>
              <a:rPr 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臺北市112年度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SIEP </a:t>
            </a:r>
            <a:r>
              <a:rPr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計畫申請說明研習</a:t>
            </a:r>
            <a:endParaRPr sz="3200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00" name="Google Shape;100;p23"/>
          <p:cNvSpPr/>
          <p:nvPr/>
        </p:nvSpPr>
        <p:spPr>
          <a:xfrm>
            <a:off x="11018229" y="5337973"/>
            <a:ext cx="1521204" cy="1567246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101" name="Google Shape;101;p23"/>
          <p:cNvSpPr/>
          <p:nvPr/>
        </p:nvSpPr>
        <p:spPr>
          <a:xfrm>
            <a:off x="11886132" y="5865479"/>
            <a:ext cx="1271059" cy="1211919"/>
          </a:xfrm>
          <a:custGeom>
            <a:avLst/>
            <a:gdLst/>
            <a:ahLst/>
            <a:cxnLst/>
            <a:rect l="l" t="t" r="r" b="b"/>
            <a:pathLst>
              <a:path w="31250" h="29796" extrusionOk="0">
                <a:moveTo>
                  <a:pt x="15868" y="7483"/>
                </a:moveTo>
                <a:cubicBezTo>
                  <a:pt x="17542" y="7483"/>
                  <a:pt x="19221" y="8241"/>
                  <a:pt x="20536" y="9326"/>
                </a:cubicBezTo>
                <a:cubicBezTo>
                  <a:pt x="22011" y="10550"/>
                  <a:pt x="23152" y="12220"/>
                  <a:pt x="23597" y="14084"/>
                </a:cubicBezTo>
                <a:cubicBezTo>
                  <a:pt x="24042" y="15948"/>
                  <a:pt x="23750" y="18008"/>
                  <a:pt x="22679" y="19594"/>
                </a:cubicBezTo>
                <a:cubicBezTo>
                  <a:pt x="21343" y="21559"/>
                  <a:pt x="19048" y="22312"/>
                  <a:pt x="16726" y="22312"/>
                </a:cubicBezTo>
                <a:cubicBezTo>
                  <a:pt x="15348" y="22312"/>
                  <a:pt x="13960" y="22047"/>
                  <a:pt x="12758" y="21612"/>
                </a:cubicBezTo>
                <a:cubicBezTo>
                  <a:pt x="11270" y="21083"/>
                  <a:pt x="9892" y="20109"/>
                  <a:pt x="9141" y="18718"/>
                </a:cubicBezTo>
                <a:cubicBezTo>
                  <a:pt x="8417" y="17382"/>
                  <a:pt x="8321" y="15768"/>
                  <a:pt x="8682" y="14293"/>
                </a:cubicBezTo>
                <a:cubicBezTo>
                  <a:pt x="9044" y="12819"/>
                  <a:pt x="9851" y="11483"/>
                  <a:pt x="10825" y="10314"/>
                </a:cubicBezTo>
                <a:cubicBezTo>
                  <a:pt x="11799" y="9131"/>
                  <a:pt x="13037" y="8060"/>
                  <a:pt x="14526" y="7656"/>
                </a:cubicBezTo>
                <a:cubicBezTo>
                  <a:pt x="14968" y="7538"/>
                  <a:pt x="15418" y="7483"/>
                  <a:pt x="15868" y="7483"/>
                </a:cubicBezTo>
                <a:close/>
                <a:moveTo>
                  <a:pt x="14978" y="1"/>
                </a:moveTo>
                <a:cubicBezTo>
                  <a:pt x="13889" y="1"/>
                  <a:pt x="12807" y="156"/>
                  <a:pt x="11771" y="491"/>
                </a:cubicBezTo>
                <a:cubicBezTo>
                  <a:pt x="8835" y="1423"/>
                  <a:pt x="6469" y="3705"/>
                  <a:pt x="4911" y="6348"/>
                </a:cubicBezTo>
                <a:cubicBezTo>
                  <a:pt x="1531" y="12123"/>
                  <a:pt x="0" y="20833"/>
                  <a:pt x="5189" y="26036"/>
                </a:cubicBezTo>
                <a:cubicBezTo>
                  <a:pt x="7670" y="28503"/>
                  <a:pt x="11204" y="29795"/>
                  <a:pt x="14700" y="29795"/>
                </a:cubicBezTo>
                <a:cubicBezTo>
                  <a:pt x="14930" y="29795"/>
                  <a:pt x="15159" y="29789"/>
                  <a:pt x="15388" y="29778"/>
                </a:cubicBezTo>
                <a:cubicBezTo>
                  <a:pt x="19117" y="29611"/>
                  <a:pt x="22707" y="28025"/>
                  <a:pt x="25573" y="25647"/>
                </a:cubicBezTo>
                <a:cubicBezTo>
                  <a:pt x="28814" y="22961"/>
                  <a:pt x="31249" y="18968"/>
                  <a:pt x="30929" y="14780"/>
                </a:cubicBezTo>
                <a:cubicBezTo>
                  <a:pt x="30706" y="11775"/>
                  <a:pt x="29107" y="9048"/>
                  <a:pt x="27200" y="6738"/>
                </a:cubicBezTo>
                <a:cubicBezTo>
                  <a:pt x="25322" y="4471"/>
                  <a:pt x="23054" y="2453"/>
                  <a:pt x="20383" y="1228"/>
                </a:cubicBezTo>
                <a:cubicBezTo>
                  <a:pt x="18693" y="449"/>
                  <a:pt x="16826" y="1"/>
                  <a:pt x="149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grpSp>
        <p:nvGrpSpPr>
          <p:cNvPr id="102" name="Google Shape;102;p23"/>
          <p:cNvGrpSpPr/>
          <p:nvPr/>
        </p:nvGrpSpPr>
        <p:grpSpPr>
          <a:xfrm>
            <a:off x="10770479" y="5154031"/>
            <a:ext cx="1008352" cy="1104496"/>
            <a:chOff x="10954425" y="1656925"/>
            <a:chExt cx="458100" cy="501750"/>
          </a:xfrm>
        </p:grpSpPr>
        <p:sp>
          <p:nvSpPr>
            <p:cNvPr id="103" name="Google Shape;103;p23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4" name="Google Shape;104;p23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5" name="Google Shape;105;p23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6" name="Google Shape;106;p23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7" name="Google Shape;107;p23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8" name="Google Shape;108;p23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09" name="Google Shape;109;p23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</p:grpSp>
      <p:grpSp>
        <p:nvGrpSpPr>
          <p:cNvPr id="2" name="Google Shape;1516;p39">
            <a:extLst>
              <a:ext uri="{FF2B5EF4-FFF2-40B4-BE49-F238E27FC236}">
                <a16:creationId xmlns:a16="http://schemas.microsoft.com/office/drawing/2014/main" id="{64D00A5D-7E54-DAB8-C07B-2A0FB99157A4}"/>
              </a:ext>
            </a:extLst>
          </p:cNvPr>
          <p:cNvGrpSpPr/>
          <p:nvPr/>
        </p:nvGrpSpPr>
        <p:grpSpPr>
          <a:xfrm>
            <a:off x="252246" y="2302922"/>
            <a:ext cx="5893897" cy="3504946"/>
            <a:chOff x="2654821" y="2311071"/>
            <a:chExt cx="2279715" cy="1262120"/>
          </a:xfrm>
          <a:solidFill>
            <a:schemeClr val="accent2">
              <a:lumMod val="75000"/>
            </a:schemeClr>
          </a:solidFill>
        </p:grpSpPr>
        <p:grpSp>
          <p:nvGrpSpPr>
            <p:cNvPr id="3" name="Google Shape;1517;p39">
              <a:extLst>
                <a:ext uri="{FF2B5EF4-FFF2-40B4-BE49-F238E27FC236}">
                  <a16:creationId xmlns:a16="http://schemas.microsoft.com/office/drawing/2014/main" id="{28D9A2A4-BF62-B6A1-2BA4-F9A7D3DFE059}"/>
                </a:ext>
              </a:extLst>
            </p:cNvPr>
            <p:cNvGrpSpPr/>
            <p:nvPr/>
          </p:nvGrpSpPr>
          <p:grpSpPr>
            <a:xfrm>
              <a:off x="4034269" y="2840745"/>
              <a:ext cx="40212" cy="36437"/>
              <a:chOff x="4293400" y="2574725"/>
              <a:chExt cx="84425" cy="80100"/>
            </a:xfrm>
            <a:grpFill/>
          </p:grpSpPr>
          <p:sp>
            <p:nvSpPr>
              <p:cNvPr id="275" name="Google Shape;1518;p39">
                <a:extLst>
                  <a:ext uri="{FF2B5EF4-FFF2-40B4-BE49-F238E27FC236}">
                    <a16:creationId xmlns:a16="http://schemas.microsoft.com/office/drawing/2014/main" id="{B93BDA5E-D74C-BB34-18F8-8812DF097E2A}"/>
                  </a:ext>
                </a:extLst>
              </p:cNvPr>
              <p:cNvSpPr/>
              <p:nvPr/>
            </p:nvSpPr>
            <p:spPr>
              <a:xfrm>
                <a:off x="4293400" y="2574725"/>
                <a:ext cx="57150" cy="45250"/>
              </a:xfrm>
              <a:custGeom>
                <a:avLst/>
                <a:gdLst/>
                <a:ahLst/>
                <a:cxnLst/>
                <a:rect l="l" t="t" r="r" b="b"/>
                <a:pathLst>
                  <a:path w="2286" h="1810" extrusionOk="0">
                    <a:moveTo>
                      <a:pt x="2286" y="905"/>
                    </a:moveTo>
                    <a:lnTo>
                      <a:pt x="1857" y="476"/>
                    </a:lnTo>
                    <a:lnTo>
                      <a:pt x="0" y="0"/>
                    </a:lnTo>
                    <a:lnTo>
                      <a:pt x="95" y="834"/>
                    </a:lnTo>
                    <a:lnTo>
                      <a:pt x="952" y="1476"/>
                    </a:lnTo>
                    <a:lnTo>
                      <a:pt x="1952" y="181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76" name="Google Shape;1519;p39">
                <a:extLst>
                  <a:ext uri="{FF2B5EF4-FFF2-40B4-BE49-F238E27FC236}">
                    <a16:creationId xmlns:a16="http://schemas.microsoft.com/office/drawing/2014/main" id="{25909014-04F1-21D1-E58B-65CFEB918797}"/>
                  </a:ext>
                </a:extLst>
              </p:cNvPr>
              <p:cNvSpPr/>
              <p:nvPr/>
            </p:nvSpPr>
            <p:spPr>
              <a:xfrm>
                <a:off x="4299350" y="2589925"/>
                <a:ext cx="78475" cy="649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596" extrusionOk="0">
                    <a:moveTo>
                      <a:pt x="2009" y="1"/>
                    </a:moveTo>
                    <a:lnTo>
                      <a:pt x="1820" y="252"/>
                    </a:lnTo>
                    <a:lnTo>
                      <a:pt x="1632" y="314"/>
                    </a:lnTo>
                    <a:lnTo>
                      <a:pt x="1590" y="419"/>
                    </a:lnTo>
                    <a:lnTo>
                      <a:pt x="1318" y="398"/>
                    </a:lnTo>
                    <a:lnTo>
                      <a:pt x="1255" y="273"/>
                    </a:lnTo>
                    <a:lnTo>
                      <a:pt x="983" y="63"/>
                    </a:lnTo>
                    <a:lnTo>
                      <a:pt x="837" y="42"/>
                    </a:lnTo>
                    <a:lnTo>
                      <a:pt x="795" y="63"/>
                    </a:lnTo>
                    <a:lnTo>
                      <a:pt x="753" y="252"/>
                    </a:lnTo>
                    <a:lnTo>
                      <a:pt x="900" y="314"/>
                    </a:lnTo>
                    <a:lnTo>
                      <a:pt x="983" y="461"/>
                    </a:lnTo>
                    <a:lnTo>
                      <a:pt x="963" y="670"/>
                    </a:lnTo>
                    <a:lnTo>
                      <a:pt x="753" y="566"/>
                    </a:lnTo>
                    <a:lnTo>
                      <a:pt x="544" y="524"/>
                    </a:lnTo>
                    <a:lnTo>
                      <a:pt x="209" y="356"/>
                    </a:lnTo>
                    <a:lnTo>
                      <a:pt x="0" y="419"/>
                    </a:lnTo>
                    <a:lnTo>
                      <a:pt x="0" y="524"/>
                    </a:lnTo>
                    <a:lnTo>
                      <a:pt x="105" y="628"/>
                    </a:lnTo>
                    <a:lnTo>
                      <a:pt x="314" y="670"/>
                    </a:lnTo>
                    <a:lnTo>
                      <a:pt x="419" y="796"/>
                    </a:lnTo>
                    <a:lnTo>
                      <a:pt x="377" y="921"/>
                    </a:lnTo>
                    <a:lnTo>
                      <a:pt x="377" y="1026"/>
                    </a:lnTo>
                    <a:lnTo>
                      <a:pt x="628" y="1214"/>
                    </a:lnTo>
                    <a:lnTo>
                      <a:pt x="628" y="1340"/>
                    </a:lnTo>
                    <a:lnTo>
                      <a:pt x="544" y="1423"/>
                    </a:lnTo>
                    <a:lnTo>
                      <a:pt x="628" y="1612"/>
                    </a:lnTo>
                    <a:lnTo>
                      <a:pt x="879" y="1737"/>
                    </a:lnTo>
                    <a:lnTo>
                      <a:pt x="1067" y="1737"/>
                    </a:lnTo>
                    <a:lnTo>
                      <a:pt x="1193" y="1863"/>
                    </a:lnTo>
                    <a:lnTo>
                      <a:pt x="1046" y="1884"/>
                    </a:lnTo>
                    <a:lnTo>
                      <a:pt x="1109" y="2051"/>
                    </a:lnTo>
                    <a:lnTo>
                      <a:pt x="1088" y="2093"/>
                    </a:lnTo>
                    <a:lnTo>
                      <a:pt x="1088" y="2239"/>
                    </a:lnTo>
                    <a:lnTo>
                      <a:pt x="1172" y="2260"/>
                    </a:lnTo>
                    <a:lnTo>
                      <a:pt x="1276" y="2198"/>
                    </a:lnTo>
                    <a:lnTo>
                      <a:pt x="1276" y="2156"/>
                    </a:lnTo>
                    <a:lnTo>
                      <a:pt x="1318" y="2093"/>
                    </a:lnTo>
                    <a:lnTo>
                      <a:pt x="1381" y="2072"/>
                    </a:lnTo>
                    <a:lnTo>
                      <a:pt x="1486" y="1946"/>
                    </a:lnTo>
                    <a:lnTo>
                      <a:pt x="1569" y="1926"/>
                    </a:lnTo>
                    <a:lnTo>
                      <a:pt x="1611" y="1821"/>
                    </a:lnTo>
                    <a:lnTo>
                      <a:pt x="1695" y="1821"/>
                    </a:lnTo>
                    <a:lnTo>
                      <a:pt x="1820" y="1737"/>
                    </a:lnTo>
                    <a:lnTo>
                      <a:pt x="1883" y="1737"/>
                    </a:lnTo>
                    <a:lnTo>
                      <a:pt x="1883" y="1758"/>
                    </a:lnTo>
                    <a:lnTo>
                      <a:pt x="1925" y="1758"/>
                    </a:lnTo>
                    <a:lnTo>
                      <a:pt x="1988" y="1863"/>
                    </a:lnTo>
                    <a:lnTo>
                      <a:pt x="2051" y="1946"/>
                    </a:lnTo>
                    <a:lnTo>
                      <a:pt x="2009" y="1988"/>
                    </a:lnTo>
                    <a:lnTo>
                      <a:pt x="2030" y="2051"/>
                    </a:lnTo>
                    <a:lnTo>
                      <a:pt x="2155" y="2135"/>
                    </a:lnTo>
                    <a:lnTo>
                      <a:pt x="1988" y="2260"/>
                    </a:lnTo>
                    <a:lnTo>
                      <a:pt x="2155" y="2470"/>
                    </a:lnTo>
                    <a:lnTo>
                      <a:pt x="2260" y="2511"/>
                    </a:lnTo>
                    <a:lnTo>
                      <a:pt x="2302" y="2574"/>
                    </a:lnTo>
                    <a:lnTo>
                      <a:pt x="2406" y="2595"/>
                    </a:lnTo>
                    <a:lnTo>
                      <a:pt x="2448" y="2574"/>
                    </a:lnTo>
                    <a:lnTo>
                      <a:pt x="2448" y="2365"/>
                    </a:lnTo>
                    <a:lnTo>
                      <a:pt x="2427" y="2302"/>
                    </a:lnTo>
                    <a:lnTo>
                      <a:pt x="2427" y="2198"/>
                    </a:lnTo>
                    <a:lnTo>
                      <a:pt x="2406" y="2072"/>
                    </a:lnTo>
                    <a:lnTo>
                      <a:pt x="2427" y="1967"/>
                    </a:lnTo>
                    <a:lnTo>
                      <a:pt x="2469" y="1946"/>
                    </a:lnTo>
                    <a:lnTo>
                      <a:pt x="2553" y="2030"/>
                    </a:lnTo>
                    <a:lnTo>
                      <a:pt x="2511" y="2135"/>
                    </a:lnTo>
                    <a:lnTo>
                      <a:pt x="2553" y="2198"/>
                    </a:lnTo>
                    <a:lnTo>
                      <a:pt x="2574" y="2135"/>
                    </a:lnTo>
                    <a:lnTo>
                      <a:pt x="2574" y="1946"/>
                    </a:lnTo>
                    <a:lnTo>
                      <a:pt x="2636" y="1884"/>
                    </a:lnTo>
                    <a:lnTo>
                      <a:pt x="2636" y="1779"/>
                    </a:lnTo>
                    <a:lnTo>
                      <a:pt x="2574" y="1737"/>
                    </a:lnTo>
                    <a:lnTo>
                      <a:pt x="2616" y="1633"/>
                    </a:lnTo>
                    <a:lnTo>
                      <a:pt x="2657" y="1549"/>
                    </a:lnTo>
                    <a:lnTo>
                      <a:pt x="2636" y="1444"/>
                    </a:lnTo>
                    <a:lnTo>
                      <a:pt x="2636" y="1298"/>
                    </a:lnTo>
                    <a:lnTo>
                      <a:pt x="2783" y="1151"/>
                    </a:lnTo>
                    <a:lnTo>
                      <a:pt x="2950" y="1130"/>
                    </a:lnTo>
                    <a:lnTo>
                      <a:pt x="3034" y="1089"/>
                    </a:lnTo>
                    <a:lnTo>
                      <a:pt x="3139" y="1089"/>
                    </a:lnTo>
                    <a:lnTo>
                      <a:pt x="3034" y="984"/>
                    </a:lnTo>
                    <a:lnTo>
                      <a:pt x="2888" y="900"/>
                    </a:lnTo>
                    <a:lnTo>
                      <a:pt x="2741" y="921"/>
                    </a:lnTo>
                    <a:lnTo>
                      <a:pt x="2616" y="817"/>
                    </a:lnTo>
                    <a:lnTo>
                      <a:pt x="2574" y="712"/>
                    </a:lnTo>
                    <a:lnTo>
                      <a:pt x="2406" y="586"/>
                    </a:lnTo>
                    <a:lnTo>
                      <a:pt x="2323" y="419"/>
                    </a:lnTo>
                    <a:lnTo>
                      <a:pt x="2323" y="314"/>
                    </a:lnTo>
                    <a:lnTo>
                      <a:pt x="2134" y="84"/>
                    </a:lnTo>
                    <a:lnTo>
                      <a:pt x="200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4" name="Google Shape;1520;p39">
              <a:extLst>
                <a:ext uri="{FF2B5EF4-FFF2-40B4-BE49-F238E27FC236}">
                  <a16:creationId xmlns:a16="http://schemas.microsoft.com/office/drawing/2014/main" id="{435DC2F2-06CE-F8A1-5A32-8836535FCC05}"/>
                </a:ext>
              </a:extLst>
            </p:cNvPr>
            <p:cNvGrpSpPr/>
            <p:nvPr/>
          </p:nvGrpSpPr>
          <p:grpSpPr>
            <a:xfrm>
              <a:off x="3894606" y="2334874"/>
              <a:ext cx="913198" cy="518984"/>
              <a:chOff x="4000175" y="1462675"/>
              <a:chExt cx="1917275" cy="1140875"/>
            </a:xfrm>
            <a:grpFill/>
          </p:grpSpPr>
          <p:sp>
            <p:nvSpPr>
              <p:cNvPr id="267" name="Google Shape;1521;p39">
                <a:extLst>
                  <a:ext uri="{FF2B5EF4-FFF2-40B4-BE49-F238E27FC236}">
                    <a16:creationId xmlns:a16="http://schemas.microsoft.com/office/drawing/2014/main" id="{933BB334-6C3A-2ABB-F321-55247A8150C9}"/>
                  </a:ext>
                </a:extLst>
              </p:cNvPr>
              <p:cNvSpPr/>
              <p:nvPr/>
            </p:nvSpPr>
            <p:spPr>
              <a:xfrm>
                <a:off x="4178050" y="2433300"/>
                <a:ext cx="602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2410" h="2607" extrusionOk="0">
                    <a:moveTo>
                      <a:pt x="639" y="2410"/>
                    </a:moveTo>
                    <a:lnTo>
                      <a:pt x="1180" y="2607"/>
                    </a:lnTo>
                    <a:lnTo>
                      <a:pt x="2410" y="2017"/>
                    </a:lnTo>
                    <a:lnTo>
                      <a:pt x="2262" y="0"/>
                    </a:lnTo>
                    <a:lnTo>
                      <a:pt x="541" y="0"/>
                    </a:lnTo>
                    <a:lnTo>
                      <a:pt x="0" y="177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268" name="Google Shape;1522;p39">
                <a:extLst>
                  <a:ext uri="{FF2B5EF4-FFF2-40B4-BE49-F238E27FC236}">
                    <a16:creationId xmlns:a16="http://schemas.microsoft.com/office/drawing/2014/main" id="{95E2DCA9-568F-1D36-E33B-8C99B74AA501}"/>
                  </a:ext>
                </a:extLst>
              </p:cNvPr>
              <p:cNvGrpSpPr/>
              <p:nvPr/>
            </p:nvGrpSpPr>
            <p:grpSpPr>
              <a:xfrm>
                <a:off x="4000175" y="1462675"/>
                <a:ext cx="1917275" cy="1140875"/>
                <a:chOff x="4000175" y="1462675"/>
                <a:chExt cx="1917275" cy="1140875"/>
              </a:xfrm>
              <a:grpFill/>
            </p:grpSpPr>
            <p:sp>
              <p:nvSpPr>
                <p:cNvPr id="269" name="Google Shape;1523;p39">
                  <a:extLst>
                    <a:ext uri="{FF2B5EF4-FFF2-40B4-BE49-F238E27FC236}">
                      <a16:creationId xmlns:a16="http://schemas.microsoft.com/office/drawing/2014/main" id="{EE87F312-D1AC-11D2-F3C1-0E730A62E87C}"/>
                    </a:ext>
                  </a:extLst>
                </p:cNvPr>
                <p:cNvSpPr/>
                <p:nvPr/>
              </p:nvSpPr>
              <p:spPr>
                <a:xfrm>
                  <a:off x="4000175" y="2000075"/>
                  <a:ext cx="1545875" cy="51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35" h="20400" extrusionOk="0">
                      <a:moveTo>
                        <a:pt x="1594" y="319"/>
                      </a:moveTo>
                      <a:lnTo>
                        <a:pt x="106" y="0"/>
                      </a:lnTo>
                      <a:lnTo>
                        <a:pt x="0" y="2444"/>
                      </a:lnTo>
                      <a:lnTo>
                        <a:pt x="1062" y="9031"/>
                      </a:lnTo>
                      <a:lnTo>
                        <a:pt x="3931" y="9775"/>
                      </a:lnTo>
                      <a:lnTo>
                        <a:pt x="2125" y="10200"/>
                      </a:lnTo>
                      <a:lnTo>
                        <a:pt x="531" y="10413"/>
                      </a:lnTo>
                      <a:lnTo>
                        <a:pt x="1487" y="13600"/>
                      </a:lnTo>
                      <a:lnTo>
                        <a:pt x="3931" y="17212"/>
                      </a:lnTo>
                      <a:lnTo>
                        <a:pt x="8393" y="18594"/>
                      </a:lnTo>
                      <a:lnTo>
                        <a:pt x="9987" y="18169"/>
                      </a:lnTo>
                      <a:lnTo>
                        <a:pt x="13281" y="20400"/>
                      </a:lnTo>
                      <a:lnTo>
                        <a:pt x="14343" y="18912"/>
                      </a:lnTo>
                      <a:lnTo>
                        <a:pt x="28793" y="17319"/>
                      </a:lnTo>
                      <a:lnTo>
                        <a:pt x="35699" y="16894"/>
                      </a:lnTo>
                      <a:lnTo>
                        <a:pt x="48342" y="16894"/>
                      </a:lnTo>
                      <a:lnTo>
                        <a:pt x="49617" y="15194"/>
                      </a:lnTo>
                      <a:lnTo>
                        <a:pt x="59285" y="20294"/>
                      </a:lnTo>
                      <a:lnTo>
                        <a:pt x="60135" y="19231"/>
                      </a:lnTo>
                      <a:lnTo>
                        <a:pt x="61835" y="18487"/>
                      </a:lnTo>
                      <a:lnTo>
                        <a:pt x="61092" y="13494"/>
                      </a:lnTo>
                      <a:lnTo>
                        <a:pt x="46323" y="3188"/>
                      </a:lnTo>
                      <a:lnTo>
                        <a:pt x="12962" y="10413"/>
                      </a:lnTo>
                      <a:lnTo>
                        <a:pt x="4569" y="7013"/>
                      </a:lnTo>
                      <a:lnTo>
                        <a:pt x="2444" y="3507"/>
                      </a:lnTo>
                      <a:lnTo>
                        <a:pt x="2019" y="180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</p:sp>
            <p:sp>
              <p:nvSpPr>
                <p:cNvPr id="270" name="Google Shape;1524;p39">
                  <a:extLst>
                    <a:ext uri="{FF2B5EF4-FFF2-40B4-BE49-F238E27FC236}">
                      <a16:creationId xmlns:a16="http://schemas.microsoft.com/office/drawing/2014/main" id="{AE94D507-7C43-29B2-61DA-F041AAB4C286}"/>
                    </a:ext>
                  </a:extLst>
                </p:cNvPr>
                <p:cNvSpPr/>
                <p:nvPr/>
              </p:nvSpPr>
              <p:spPr>
                <a:xfrm>
                  <a:off x="4624175" y="1521775"/>
                  <a:ext cx="58100" cy="73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24" h="2951" extrusionOk="0">
                      <a:moveTo>
                        <a:pt x="210" y="1"/>
                      </a:moveTo>
                      <a:lnTo>
                        <a:pt x="126" y="84"/>
                      </a:lnTo>
                      <a:lnTo>
                        <a:pt x="147" y="189"/>
                      </a:lnTo>
                      <a:lnTo>
                        <a:pt x="252" y="252"/>
                      </a:lnTo>
                      <a:lnTo>
                        <a:pt x="335" y="356"/>
                      </a:lnTo>
                      <a:lnTo>
                        <a:pt x="273" y="419"/>
                      </a:lnTo>
                      <a:lnTo>
                        <a:pt x="210" y="419"/>
                      </a:lnTo>
                      <a:lnTo>
                        <a:pt x="147" y="335"/>
                      </a:lnTo>
                      <a:lnTo>
                        <a:pt x="63" y="293"/>
                      </a:lnTo>
                      <a:lnTo>
                        <a:pt x="22" y="293"/>
                      </a:lnTo>
                      <a:lnTo>
                        <a:pt x="42" y="356"/>
                      </a:lnTo>
                      <a:lnTo>
                        <a:pt x="22" y="545"/>
                      </a:lnTo>
                      <a:lnTo>
                        <a:pt x="1" y="565"/>
                      </a:lnTo>
                      <a:lnTo>
                        <a:pt x="1" y="712"/>
                      </a:lnTo>
                      <a:lnTo>
                        <a:pt x="42" y="754"/>
                      </a:lnTo>
                      <a:lnTo>
                        <a:pt x="126" y="775"/>
                      </a:lnTo>
                      <a:lnTo>
                        <a:pt x="189" y="858"/>
                      </a:lnTo>
                      <a:lnTo>
                        <a:pt x="147" y="963"/>
                      </a:lnTo>
                      <a:lnTo>
                        <a:pt x="294" y="1256"/>
                      </a:lnTo>
                      <a:lnTo>
                        <a:pt x="356" y="1340"/>
                      </a:lnTo>
                      <a:lnTo>
                        <a:pt x="461" y="1340"/>
                      </a:lnTo>
                      <a:lnTo>
                        <a:pt x="398" y="1402"/>
                      </a:lnTo>
                      <a:lnTo>
                        <a:pt x="294" y="1444"/>
                      </a:lnTo>
                      <a:lnTo>
                        <a:pt x="231" y="1612"/>
                      </a:lnTo>
                      <a:lnTo>
                        <a:pt x="335" y="1821"/>
                      </a:lnTo>
                      <a:lnTo>
                        <a:pt x="398" y="1988"/>
                      </a:lnTo>
                      <a:lnTo>
                        <a:pt x="398" y="2114"/>
                      </a:lnTo>
                      <a:lnTo>
                        <a:pt x="440" y="2177"/>
                      </a:lnTo>
                      <a:lnTo>
                        <a:pt x="461" y="2281"/>
                      </a:lnTo>
                      <a:lnTo>
                        <a:pt x="419" y="2323"/>
                      </a:lnTo>
                      <a:lnTo>
                        <a:pt x="503" y="2511"/>
                      </a:lnTo>
                      <a:lnTo>
                        <a:pt x="545" y="2679"/>
                      </a:lnTo>
                      <a:lnTo>
                        <a:pt x="649" y="2762"/>
                      </a:lnTo>
                      <a:lnTo>
                        <a:pt x="649" y="2867"/>
                      </a:lnTo>
                      <a:lnTo>
                        <a:pt x="733" y="2951"/>
                      </a:lnTo>
                      <a:lnTo>
                        <a:pt x="879" y="2909"/>
                      </a:lnTo>
                      <a:lnTo>
                        <a:pt x="963" y="2742"/>
                      </a:lnTo>
                      <a:lnTo>
                        <a:pt x="1089" y="2553"/>
                      </a:lnTo>
                      <a:lnTo>
                        <a:pt x="1172" y="2511"/>
                      </a:lnTo>
                      <a:lnTo>
                        <a:pt x="1151" y="2428"/>
                      </a:lnTo>
                      <a:lnTo>
                        <a:pt x="1172" y="2323"/>
                      </a:lnTo>
                      <a:lnTo>
                        <a:pt x="1423" y="2135"/>
                      </a:lnTo>
                      <a:lnTo>
                        <a:pt x="1528" y="2114"/>
                      </a:lnTo>
                      <a:lnTo>
                        <a:pt x="1612" y="2177"/>
                      </a:lnTo>
                      <a:lnTo>
                        <a:pt x="1695" y="2177"/>
                      </a:lnTo>
                      <a:lnTo>
                        <a:pt x="1737" y="2072"/>
                      </a:lnTo>
                      <a:lnTo>
                        <a:pt x="1800" y="1988"/>
                      </a:lnTo>
                      <a:lnTo>
                        <a:pt x="1926" y="1926"/>
                      </a:lnTo>
                      <a:lnTo>
                        <a:pt x="2114" y="1779"/>
                      </a:lnTo>
                      <a:lnTo>
                        <a:pt x="2135" y="1674"/>
                      </a:lnTo>
                      <a:lnTo>
                        <a:pt x="2219" y="1612"/>
                      </a:lnTo>
                      <a:lnTo>
                        <a:pt x="2323" y="1382"/>
                      </a:lnTo>
                      <a:lnTo>
                        <a:pt x="2302" y="1256"/>
                      </a:lnTo>
                      <a:lnTo>
                        <a:pt x="2135" y="1068"/>
                      </a:lnTo>
                      <a:lnTo>
                        <a:pt x="2051" y="942"/>
                      </a:lnTo>
                      <a:lnTo>
                        <a:pt x="2051" y="837"/>
                      </a:lnTo>
                      <a:lnTo>
                        <a:pt x="1884" y="712"/>
                      </a:lnTo>
                      <a:lnTo>
                        <a:pt x="1779" y="712"/>
                      </a:lnTo>
                      <a:lnTo>
                        <a:pt x="1716" y="733"/>
                      </a:lnTo>
                      <a:lnTo>
                        <a:pt x="1633" y="670"/>
                      </a:lnTo>
                      <a:lnTo>
                        <a:pt x="1507" y="628"/>
                      </a:lnTo>
                      <a:lnTo>
                        <a:pt x="1382" y="503"/>
                      </a:lnTo>
                      <a:lnTo>
                        <a:pt x="1319" y="461"/>
                      </a:lnTo>
                      <a:lnTo>
                        <a:pt x="1298" y="524"/>
                      </a:lnTo>
                      <a:lnTo>
                        <a:pt x="1214" y="503"/>
                      </a:lnTo>
                      <a:lnTo>
                        <a:pt x="1193" y="419"/>
                      </a:lnTo>
                      <a:lnTo>
                        <a:pt x="1110" y="314"/>
                      </a:lnTo>
                      <a:lnTo>
                        <a:pt x="1047" y="314"/>
                      </a:lnTo>
                      <a:lnTo>
                        <a:pt x="1005" y="419"/>
                      </a:lnTo>
                      <a:lnTo>
                        <a:pt x="963" y="419"/>
                      </a:lnTo>
                      <a:lnTo>
                        <a:pt x="858" y="252"/>
                      </a:lnTo>
                      <a:lnTo>
                        <a:pt x="775" y="210"/>
                      </a:lnTo>
                      <a:lnTo>
                        <a:pt x="775" y="252"/>
                      </a:lnTo>
                      <a:lnTo>
                        <a:pt x="858" y="356"/>
                      </a:lnTo>
                      <a:lnTo>
                        <a:pt x="858" y="440"/>
                      </a:lnTo>
                      <a:lnTo>
                        <a:pt x="775" y="503"/>
                      </a:lnTo>
                      <a:lnTo>
                        <a:pt x="775" y="607"/>
                      </a:lnTo>
                      <a:lnTo>
                        <a:pt x="733" y="607"/>
                      </a:lnTo>
                      <a:lnTo>
                        <a:pt x="670" y="524"/>
                      </a:lnTo>
                      <a:lnTo>
                        <a:pt x="649" y="147"/>
                      </a:lnTo>
                      <a:lnTo>
                        <a:pt x="545" y="105"/>
                      </a:lnTo>
                      <a:lnTo>
                        <a:pt x="440" y="84"/>
                      </a:lnTo>
                      <a:lnTo>
                        <a:pt x="273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271" name="Google Shape;1525;p39">
                  <a:extLst>
                    <a:ext uri="{FF2B5EF4-FFF2-40B4-BE49-F238E27FC236}">
                      <a16:creationId xmlns:a16="http://schemas.microsoft.com/office/drawing/2014/main" id="{5937E452-BD54-BEB0-A8B2-5870C18E2965}"/>
                    </a:ext>
                  </a:extLst>
                </p:cNvPr>
                <p:cNvSpPr/>
                <p:nvPr/>
              </p:nvSpPr>
              <p:spPr>
                <a:xfrm>
                  <a:off x="4499150" y="1462675"/>
                  <a:ext cx="117200" cy="104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88" h="4164" extrusionOk="0">
                      <a:moveTo>
                        <a:pt x="398" y="0"/>
                      </a:moveTo>
                      <a:lnTo>
                        <a:pt x="357" y="63"/>
                      </a:lnTo>
                      <a:lnTo>
                        <a:pt x="336" y="168"/>
                      </a:lnTo>
                      <a:lnTo>
                        <a:pt x="357" y="251"/>
                      </a:lnTo>
                      <a:lnTo>
                        <a:pt x="357" y="398"/>
                      </a:lnTo>
                      <a:lnTo>
                        <a:pt x="252" y="523"/>
                      </a:lnTo>
                      <a:lnTo>
                        <a:pt x="147" y="712"/>
                      </a:lnTo>
                      <a:lnTo>
                        <a:pt x="22" y="879"/>
                      </a:lnTo>
                      <a:lnTo>
                        <a:pt x="1" y="984"/>
                      </a:lnTo>
                      <a:lnTo>
                        <a:pt x="22" y="1423"/>
                      </a:lnTo>
                      <a:lnTo>
                        <a:pt x="105" y="1507"/>
                      </a:lnTo>
                      <a:lnTo>
                        <a:pt x="210" y="1549"/>
                      </a:lnTo>
                      <a:lnTo>
                        <a:pt x="231" y="1653"/>
                      </a:lnTo>
                      <a:lnTo>
                        <a:pt x="189" y="1967"/>
                      </a:lnTo>
                      <a:lnTo>
                        <a:pt x="126" y="2093"/>
                      </a:lnTo>
                      <a:lnTo>
                        <a:pt x="105" y="2197"/>
                      </a:lnTo>
                      <a:lnTo>
                        <a:pt x="126" y="2281"/>
                      </a:lnTo>
                      <a:lnTo>
                        <a:pt x="189" y="2260"/>
                      </a:lnTo>
                      <a:lnTo>
                        <a:pt x="273" y="2155"/>
                      </a:lnTo>
                      <a:lnTo>
                        <a:pt x="419" y="2093"/>
                      </a:lnTo>
                      <a:lnTo>
                        <a:pt x="482" y="2155"/>
                      </a:lnTo>
                      <a:lnTo>
                        <a:pt x="503" y="2260"/>
                      </a:lnTo>
                      <a:lnTo>
                        <a:pt x="650" y="2385"/>
                      </a:lnTo>
                      <a:lnTo>
                        <a:pt x="754" y="2385"/>
                      </a:lnTo>
                      <a:lnTo>
                        <a:pt x="817" y="2344"/>
                      </a:lnTo>
                      <a:lnTo>
                        <a:pt x="901" y="2365"/>
                      </a:lnTo>
                      <a:cubicBezTo>
                        <a:pt x="859" y="2448"/>
                        <a:pt x="859" y="2511"/>
                        <a:pt x="859" y="2595"/>
                      </a:cubicBezTo>
                      <a:lnTo>
                        <a:pt x="838" y="2595"/>
                      </a:lnTo>
                      <a:lnTo>
                        <a:pt x="733" y="2657"/>
                      </a:lnTo>
                      <a:lnTo>
                        <a:pt x="629" y="2595"/>
                      </a:lnTo>
                      <a:lnTo>
                        <a:pt x="545" y="2595"/>
                      </a:lnTo>
                      <a:lnTo>
                        <a:pt x="440" y="2678"/>
                      </a:lnTo>
                      <a:lnTo>
                        <a:pt x="315" y="2678"/>
                      </a:lnTo>
                      <a:lnTo>
                        <a:pt x="294" y="2699"/>
                      </a:lnTo>
                      <a:lnTo>
                        <a:pt x="336" y="2783"/>
                      </a:lnTo>
                      <a:lnTo>
                        <a:pt x="482" y="2804"/>
                      </a:lnTo>
                      <a:lnTo>
                        <a:pt x="524" y="2909"/>
                      </a:lnTo>
                      <a:lnTo>
                        <a:pt x="650" y="2971"/>
                      </a:lnTo>
                      <a:lnTo>
                        <a:pt x="733" y="3076"/>
                      </a:lnTo>
                      <a:lnTo>
                        <a:pt x="901" y="3118"/>
                      </a:lnTo>
                      <a:lnTo>
                        <a:pt x="1110" y="3118"/>
                      </a:lnTo>
                      <a:lnTo>
                        <a:pt x="1173" y="3139"/>
                      </a:lnTo>
                      <a:lnTo>
                        <a:pt x="1131" y="3181"/>
                      </a:lnTo>
                      <a:lnTo>
                        <a:pt x="963" y="3222"/>
                      </a:lnTo>
                      <a:lnTo>
                        <a:pt x="838" y="3222"/>
                      </a:lnTo>
                      <a:lnTo>
                        <a:pt x="838" y="3285"/>
                      </a:lnTo>
                      <a:lnTo>
                        <a:pt x="942" y="3327"/>
                      </a:lnTo>
                      <a:lnTo>
                        <a:pt x="1068" y="3327"/>
                      </a:lnTo>
                      <a:lnTo>
                        <a:pt x="1173" y="3243"/>
                      </a:lnTo>
                      <a:lnTo>
                        <a:pt x="1319" y="3139"/>
                      </a:lnTo>
                      <a:lnTo>
                        <a:pt x="1382" y="3097"/>
                      </a:lnTo>
                      <a:lnTo>
                        <a:pt x="1445" y="2929"/>
                      </a:lnTo>
                      <a:lnTo>
                        <a:pt x="1528" y="2762"/>
                      </a:lnTo>
                      <a:lnTo>
                        <a:pt x="1486" y="2678"/>
                      </a:lnTo>
                      <a:lnTo>
                        <a:pt x="1256" y="2532"/>
                      </a:lnTo>
                      <a:lnTo>
                        <a:pt x="1152" y="2511"/>
                      </a:lnTo>
                      <a:lnTo>
                        <a:pt x="1152" y="2385"/>
                      </a:lnTo>
                      <a:lnTo>
                        <a:pt x="1256" y="2406"/>
                      </a:lnTo>
                      <a:lnTo>
                        <a:pt x="1382" y="2385"/>
                      </a:lnTo>
                      <a:lnTo>
                        <a:pt x="1570" y="2281"/>
                      </a:lnTo>
                      <a:lnTo>
                        <a:pt x="1654" y="2176"/>
                      </a:lnTo>
                      <a:lnTo>
                        <a:pt x="1654" y="2072"/>
                      </a:lnTo>
                      <a:lnTo>
                        <a:pt x="1779" y="1946"/>
                      </a:lnTo>
                      <a:lnTo>
                        <a:pt x="1968" y="1800"/>
                      </a:lnTo>
                      <a:lnTo>
                        <a:pt x="2114" y="1967"/>
                      </a:lnTo>
                      <a:lnTo>
                        <a:pt x="2010" y="2009"/>
                      </a:lnTo>
                      <a:lnTo>
                        <a:pt x="1968" y="2093"/>
                      </a:lnTo>
                      <a:lnTo>
                        <a:pt x="1968" y="2176"/>
                      </a:lnTo>
                      <a:lnTo>
                        <a:pt x="1800" y="2197"/>
                      </a:lnTo>
                      <a:lnTo>
                        <a:pt x="1696" y="2281"/>
                      </a:lnTo>
                      <a:lnTo>
                        <a:pt x="1654" y="2469"/>
                      </a:lnTo>
                      <a:lnTo>
                        <a:pt x="1654" y="2574"/>
                      </a:lnTo>
                      <a:lnTo>
                        <a:pt x="1758" y="2637"/>
                      </a:lnTo>
                      <a:lnTo>
                        <a:pt x="1821" y="2637"/>
                      </a:lnTo>
                      <a:lnTo>
                        <a:pt x="1884" y="2720"/>
                      </a:lnTo>
                      <a:lnTo>
                        <a:pt x="1758" y="2867"/>
                      </a:lnTo>
                      <a:lnTo>
                        <a:pt x="1717" y="2971"/>
                      </a:lnTo>
                      <a:lnTo>
                        <a:pt x="1779" y="3139"/>
                      </a:lnTo>
                      <a:lnTo>
                        <a:pt x="1758" y="3222"/>
                      </a:lnTo>
                      <a:lnTo>
                        <a:pt x="1570" y="3327"/>
                      </a:lnTo>
                      <a:lnTo>
                        <a:pt x="1549" y="3390"/>
                      </a:lnTo>
                      <a:lnTo>
                        <a:pt x="1675" y="3453"/>
                      </a:lnTo>
                      <a:lnTo>
                        <a:pt x="1738" y="3515"/>
                      </a:lnTo>
                      <a:lnTo>
                        <a:pt x="1779" y="3494"/>
                      </a:lnTo>
                      <a:lnTo>
                        <a:pt x="1758" y="3411"/>
                      </a:lnTo>
                      <a:lnTo>
                        <a:pt x="1779" y="3348"/>
                      </a:lnTo>
                      <a:lnTo>
                        <a:pt x="1884" y="3411"/>
                      </a:lnTo>
                      <a:lnTo>
                        <a:pt x="1989" y="3494"/>
                      </a:lnTo>
                      <a:lnTo>
                        <a:pt x="2093" y="3432"/>
                      </a:lnTo>
                      <a:lnTo>
                        <a:pt x="2177" y="3432"/>
                      </a:lnTo>
                      <a:lnTo>
                        <a:pt x="2240" y="3536"/>
                      </a:lnTo>
                      <a:lnTo>
                        <a:pt x="2323" y="3746"/>
                      </a:lnTo>
                      <a:lnTo>
                        <a:pt x="2407" y="3829"/>
                      </a:lnTo>
                      <a:lnTo>
                        <a:pt x="2533" y="3850"/>
                      </a:lnTo>
                      <a:lnTo>
                        <a:pt x="2658" y="3934"/>
                      </a:lnTo>
                      <a:lnTo>
                        <a:pt x="2763" y="3955"/>
                      </a:lnTo>
                      <a:lnTo>
                        <a:pt x="2909" y="3871"/>
                      </a:lnTo>
                      <a:lnTo>
                        <a:pt x="3056" y="3829"/>
                      </a:lnTo>
                      <a:lnTo>
                        <a:pt x="3139" y="3871"/>
                      </a:lnTo>
                      <a:lnTo>
                        <a:pt x="3286" y="3955"/>
                      </a:lnTo>
                      <a:lnTo>
                        <a:pt x="3579" y="3976"/>
                      </a:lnTo>
                      <a:lnTo>
                        <a:pt x="3683" y="3955"/>
                      </a:lnTo>
                      <a:lnTo>
                        <a:pt x="3767" y="3976"/>
                      </a:lnTo>
                      <a:lnTo>
                        <a:pt x="3872" y="3976"/>
                      </a:lnTo>
                      <a:lnTo>
                        <a:pt x="3955" y="4059"/>
                      </a:lnTo>
                      <a:lnTo>
                        <a:pt x="4060" y="4164"/>
                      </a:lnTo>
                      <a:lnTo>
                        <a:pt x="4165" y="4164"/>
                      </a:lnTo>
                      <a:lnTo>
                        <a:pt x="4269" y="4080"/>
                      </a:lnTo>
                      <a:lnTo>
                        <a:pt x="4395" y="3955"/>
                      </a:lnTo>
                      <a:lnTo>
                        <a:pt x="4541" y="3913"/>
                      </a:lnTo>
                      <a:lnTo>
                        <a:pt x="4688" y="3725"/>
                      </a:lnTo>
                      <a:lnTo>
                        <a:pt x="4688" y="3620"/>
                      </a:lnTo>
                      <a:lnTo>
                        <a:pt x="4541" y="3453"/>
                      </a:lnTo>
                      <a:lnTo>
                        <a:pt x="4479" y="3432"/>
                      </a:lnTo>
                      <a:lnTo>
                        <a:pt x="4332" y="3285"/>
                      </a:lnTo>
                      <a:lnTo>
                        <a:pt x="4186" y="3243"/>
                      </a:lnTo>
                      <a:lnTo>
                        <a:pt x="4060" y="3181"/>
                      </a:lnTo>
                      <a:lnTo>
                        <a:pt x="4018" y="3034"/>
                      </a:lnTo>
                      <a:lnTo>
                        <a:pt x="4102" y="3034"/>
                      </a:lnTo>
                      <a:lnTo>
                        <a:pt x="4186" y="3097"/>
                      </a:lnTo>
                      <a:lnTo>
                        <a:pt x="4290" y="3097"/>
                      </a:lnTo>
                      <a:lnTo>
                        <a:pt x="4290" y="3013"/>
                      </a:lnTo>
                      <a:lnTo>
                        <a:pt x="4165" y="2825"/>
                      </a:lnTo>
                      <a:lnTo>
                        <a:pt x="3976" y="2657"/>
                      </a:lnTo>
                      <a:lnTo>
                        <a:pt x="3976" y="2490"/>
                      </a:lnTo>
                      <a:lnTo>
                        <a:pt x="3955" y="2344"/>
                      </a:lnTo>
                      <a:lnTo>
                        <a:pt x="3851" y="2281"/>
                      </a:lnTo>
                      <a:lnTo>
                        <a:pt x="3851" y="2155"/>
                      </a:lnTo>
                      <a:lnTo>
                        <a:pt x="3788" y="2093"/>
                      </a:lnTo>
                      <a:lnTo>
                        <a:pt x="3746" y="2093"/>
                      </a:lnTo>
                      <a:lnTo>
                        <a:pt x="3370" y="1821"/>
                      </a:lnTo>
                      <a:lnTo>
                        <a:pt x="3160" y="1779"/>
                      </a:lnTo>
                      <a:lnTo>
                        <a:pt x="2972" y="1821"/>
                      </a:lnTo>
                      <a:lnTo>
                        <a:pt x="2951" y="1883"/>
                      </a:lnTo>
                      <a:lnTo>
                        <a:pt x="2972" y="1967"/>
                      </a:lnTo>
                      <a:lnTo>
                        <a:pt x="3139" y="2155"/>
                      </a:lnTo>
                      <a:lnTo>
                        <a:pt x="3139" y="2239"/>
                      </a:lnTo>
                      <a:lnTo>
                        <a:pt x="3077" y="2344"/>
                      </a:lnTo>
                      <a:lnTo>
                        <a:pt x="3077" y="2448"/>
                      </a:lnTo>
                      <a:lnTo>
                        <a:pt x="3056" y="2574"/>
                      </a:lnTo>
                      <a:lnTo>
                        <a:pt x="2972" y="2720"/>
                      </a:lnTo>
                      <a:lnTo>
                        <a:pt x="2930" y="2783"/>
                      </a:lnTo>
                      <a:lnTo>
                        <a:pt x="2909" y="2699"/>
                      </a:lnTo>
                      <a:lnTo>
                        <a:pt x="2951" y="2595"/>
                      </a:lnTo>
                      <a:lnTo>
                        <a:pt x="2972" y="2490"/>
                      </a:lnTo>
                      <a:lnTo>
                        <a:pt x="2930" y="2448"/>
                      </a:lnTo>
                      <a:lnTo>
                        <a:pt x="2972" y="2260"/>
                      </a:lnTo>
                      <a:lnTo>
                        <a:pt x="2930" y="2155"/>
                      </a:lnTo>
                      <a:lnTo>
                        <a:pt x="2742" y="1883"/>
                      </a:lnTo>
                      <a:lnTo>
                        <a:pt x="2595" y="1779"/>
                      </a:lnTo>
                      <a:lnTo>
                        <a:pt x="2386" y="1758"/>
                      </a:lnTo>
                      <a:lnTo>
                        <a:pt x="2323" y="1779"/>
                      </a:lnTo>
                      <a:lnTo>
                        <a:pt x="2282" y="1925"/>
                      </a:lnTo>
                      <a:lnTo>
                        <a:pt x="2240" y="1946"/>
                      </a:lnTo>
                      <a:cubicBezTo>
                        <a:pt x="2198" y="1883"/>
                        <a:pt x="2114" y="1841"/>
                        <a:pt x="2072" y="1821"/>
                      </a:cubicBezTo>
                      <a:lnTo>
                        <a:pt x="2114" y="1779"/>
                      </a:lnTo>
                      <a:lnTo>
                        <a:pt x="2177" y="1674"/>
                      </a:lnTo>
                      <a:lnTo>
                        <a:pt x="2177" y="1549"/>
                      </a:lnTo>
                      <a:lnTo>
                        <a:pt x="1989" y="1444"/>
                      </a:lnTo>
                      <a:lnTo>
                        <a:pt x="1800" y="1297"/>
                      </a:lnTo>
                      <a:lnTo>
                        <a:pt x="1696" y="1109"/>
                      </a:lnTo>
                      <a:lnTo>
                        <a:pt x="1696" y="984"/>
                      </a:lnTo>
                      <a:lnTo>
                        <a:pt x="1758" y="837"/>
                      </a:lnTo>
                      <a:lnTo>
                        <a:pt x="1758" y="733"/>
                      </a:lnTo>
                      <a:lnTo>
                        <a:pt x="1696" y="712"/>
                      </a:lnTo>
                      <a:lnTo>
                        <a:pt x="1403" y="712"/>
                      </a:lnTo>
                      <a:lnTo>
                        <a:pt x="1194" y="628"/>
                      </a:lnTo>
                      <a:lnTo>
                        <a:pt x="1047" y="523"/>
                      </a:lnTo>
                      <a:lnTo>
                        <a:pt x="817" y="251"/>
                      </a:lnTo>
                      <a:lnTo>
                        <a:pt x="650" y="105"/>
                      </a:lnTo>
                      <a:lnTo>
                        <a:pt x="46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272" name="Google Shape;1526;p39">
                  <a:extLst>
                    <a:ext uri="{FF2B5EF4-FFF2-40B4-BE49-F238E27FC236}">
                      <a16:creationId xmlns:a16="http://schemas.microsoft.com/office/drawing/2014/main" id="{C347EF8C-6E53-2084-ECA9-6BF030B56BE9}"/>
                    </a:ext>
                  </a:extLst>
                </p:cNvPr>
                <p:cNvSpPr/>
                <p:nvPr/>
              </p:nvSpPr>
              <p:spPr>
                <a:xfrm>
                  <a:off x="4241800" y="1706950"/>
                  <a:ext cx="130800" cy="246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2" h="9856" extrusionOk="0">
                      <a:moveTo>
                        <a:pt x="4750" y="1"/>
                      </a:moveTo>
                      <a:lnTo>
                        <a:pt x="4625" y="63"/>
                      </a:lnTo>
                      <a:lnTo>
                        <a:pt x="4604" y="126"/>
                      </a:lnTo>
                      <a:lnTo>
                        <a:pt x="4520" y="105"/>
                      </a:lnTo>
                      <a:lnTo>
                        <a:pt x="4436" y="42"/>
                      </a:lnTo>
                      <a:lnTo>
                        <a:pt x="4332" y="63"/>
                      </a:lnTo>
                      <a:lnTo>
                        <a:pt x="4206" y="168"/>
                      </a:lnTo>
                      <a:lnTo>
                        <a:pt x="4185" y="273"/>
                      </a:lnTo>
                      <a:lnTo>
                        <a:pt x="4101" y="335"/>
                      </a:lnTo>
                      <a:lnTo>
                        <a:pt x="4018" y="356"/>
                      </a:lnTo>
                      <a:lnTo>
                        <a:pt x="3934" y="440"/>
                      </a:lnTo>
                      <a:lnTo>
                        <a:pt x="3934" y="524"/>
                      </a:lnTo>
                      <a:lnTo>
                        <a:pt x="3871" y="628"/>
                      </a:lnTo>
                      <a:lnTo>
                        <a:pt x="3871" y="670"/>
                      </a:lnTo>
                      <a:lnTo>
                        <a:pt x="3934" y="775"/>
                      </a:lnTo>
                      <a:lnTo>
                        <a:pt x="3934" y="858"/>
                      </a:lnTo>
                      <a:lnTo>
                        <a:pt x="3829" y="858"/>
                      </a:lnTo>
                      <a:lnTo>
                        <a:pt x="3788" y="900"/>
                      </a:lnTo>
                      <a:lnTo>
                        <a:pt x="3788" y="984"/>
                      </a:lnTo>
                      <a:lnTo>
                        <a:pt x="3725" y="1047"/>
                      </a:lnTo>
                      <a:lnTo>
                        <a:pt x="3662" y="1109"/>
                      </a:lnTo>
                      <a:lnTo>
                        <a:pt x="3453" y="1256"/>
                      </a:lnTo>
                      <a:lnTo>
                        <a:pt x="3369" y="1298"/>
                      </a:lnTo>
                      <a:lnTo>
                        <a:pt x="3306" y="1277"/>
                      </a:lnTo>
                      <a:lnTo>
                        <a:pt x="3202" y="1277"/>
                      </a:lnTo>
                      <a:lnTo>
                        <a:pt x="3139" y="1319"/>
                      </a:lnTo>
                      <a:lnTo>
                        <a:pt x="3034" y="1486"/>
                      </a:lnTo>
                      <a:lnTo>
                        <a:pt x="2951" y="1528"/>
                      </a:lnTo>
                      <a:lnTo>
                        <a:pt x="2888" y="1507"/>
                      </a:lnTo>
                      <a:lnTo>
                        <a:pt x="2867" y="1423"/>
                      </a:lnTo>
                      <a:lnTo>
                        <a:pt x="2825" y="1423"/>
                      </a:lnTo>
                      <a:lnTo>
                        <a:pt x="2783" y="1507"/>
                      </a:lnTo>
                      <a:lnTo>
                        <a:pt x="2825" y="1633"/>
                      </a:lnTo>
                      <a:lnTo>
                        <a:pt x="2783" y="1695"/>
                      </a:lnTo>
                      <a:lnTo>
                        <a:pt x="2762" y="1591"/>
                      </a:lnTo>
                      <a:lnTo>
                        <a:pt x="2721" y="1486"/>
                      </a:lnTo>
                      <a:lnTo>
                        <a:pt x="2532" y="1507"/>
                      </a:lnTo>
                      <a:lnTo>
                        <a:pt x="2323" y="1570"/>
                      </a:lnTo>
                      <a:lnTo>
                        <a:pt x="2260" y="1612"/>
                      </a:lnTo>
                      <a:lnTo>
                        <a:pt x="2197" y="1633"/>
                      </a:lnTo>
                      <a:lnTo>
                        <a:pt x="2156" y="1695"/>
                      </a:lnTo>
                      <a:lnTo>
                        <a:pt x="2218" y="1842"/>
                      </a:lnTo>
                      <a:lnTo>
                        <a:pt x="2260" y="1905"/>
                      </a:lnTo>
                      <a:lnTo>
                        <a:pt x="2260" y="1946"/>
                      </a:lnTo>
                      <a:lnTo>
                        <a:pt x="2218" y="1988"/>
                      </a:lnTo>
                      <a:lnTo>
                        <a:pt x="2135" y="2093"/>
                      </a:lnTo>
                      <a:lnTo>
                        <a:pt x="2093" y="2051"/>
                      </a:lnTo>
                      <a:lnTo>
                        <a:pt x="2093" y="2009"/>
                      </a:lnTo>
                      <a:lnTo>
                        <a:pt x="2135" y="1946"/>
                      </a:lnTo>
                      <a:lnTo>
                        <a:pt x="2135" y="1884"/>
                      </a:lnTo>
                      <a:lnTo>
                        <a:pt x="2051" y="1884"/>
                      </a:lnTo>
                      <a:lnTo>
                        <a:pt x="1946" y="2009"/>
                      </a:lnTo>
                      <a:lnTo>
                        <a:pt x="1884" y="2051"/>
                      </a:lnTo>
                      <a:lnTo>
                        <a:pt x="1884" y="2135"/>
                      </a:lnTo>
                      <a:lnTo>
                        <a:pt x="1946" y="2156"/>
                      </a:lnTo>
                      <a:lnTo>
                        <a:pt x="1905" y="2218"/>
                      </a:lnTo>
                      <a:lnTo>
                        <a:pt x="1842" y="2323"/>
                      </a:lnTo>
                      <a:lnTo>
                        <a:pt x="1716" y="2323"/>
                      </a:lnTo>
                      <a:lnTo>
                        <a:pt x="1632" y="2365"/>
                      </a:lnTo>
                      <a:lnTo>
                        <a:pt x="1612" y="2449"/>
                      </a:lnTo>
                      <a:lnTo>
                        <a:pt x="1507" y="2470"/>
                      </a:lnTo>
                      <a:lnTo>
                        <a:pt x="1465" y="2553"/>
                      </a:lnTo>
                      <a:lnTo>
                        <a:pt x="1423" y="2721"/>
                      </a:lnTo>
                      <a:lnTo>
                        <a:pt x="1465" y="2742"/>
                      </a:lnTo>
                      <a:lnTo>
                        <a:pt x="1528" y="2742"/>
                      </a:lnTo>
                      <a:lnTo>
                        <a:pt x="1465" y="2825"/>
                      </a:lnTo>
                      <a:lnTo>
                        <a:pt x="1277" y="2825"/>
                      </a:lnTo>
                      <a:lnTo>
                        <a:pt x="1214" y="2867"/>
                      </a:lnTo>
                      <a:lnTo>
                        <a:pt x="1193" y="3034"/>
                      </a:lnTo>
                      <a:lnTo>
                        <a:pt x="1214" y="3097"/>
                      </a:lnTo>
                      <a:lnTo>
                        <a:pt x="1277" y="3097"/>
                      </a:lnTo>
                      <a:lnTo>
                        <a:pt x="1360" y="3076"/>
                      </a:lnTo>
                      <a:lnTo>
                        <a:pt x="1381" y="3139"/>
                      </a:lnTo>
                      <a:lnTo>
                        <a:pt x="1360" y="3181"/>
                      </a:lnTo>
                      <a:lnTo>
                        <a:pt x="1360" y="3286"/>
                      </a:lnTo>
                      <a:lnTo>
                        <a:pt x="1277" y="3348"/>
                      </a:lnTo>
                      <a:lnTo>
                        <a:pt x="1193" y="3306"/>
                      </a:lnTo>
                      <a:lnTo>
                        <a:pt x="1068" y="3286"/>
                      </a:lnTo>
                      <a:lnTo>
                        <a:pt x="942" y="3348"/>
                      </a:lnTo>
                      <a:lnTo>
                        <a:pt x="900" y="3411"/>
                      </a:lnTo>
                      <a:lnTo>
                        <a:pt x="900" y="3495"/>
                      </a:lnTo>
                      <a:lnTo>
                        <a:pt x="858" y="3599"/>
                      </a:lnTo>
                      <a:lnTo>
                        <a:pt x="754" y="3683"/>
                      </a:lnTo>
                      <a:lnTo>
                        <a:pt x="670" y="3620"/>
                      </a:lnTo>
                      <a:lnTo>
                        <a:pt x="628" y="3558"/>
                      </a:lnTo>
                      <a:lnTo>
                        <a:pt x="586" y="3474"/>
                      </a:lnTo>
                      <a:lnTo>
                        <a:pt x="544" y="3495"/>
                      </a:lnTo>
                      <a:lnTo>
                        <a:pt x="524" y="3662"/>
                      </a:lnTo>
                      <a:lnTo>
                        <a:pt x="544" y="3788"/>
                      </a:lnTo>
                      <a:lnTo>
                        <a:pt x="649" y="3871"/>
                      </a:lnTo>
                      <a:lnTo>
                        <a:pt x="733" y="3830"/>
                      </a:lnTo>
                      <a:lnTo>
                        <a:pt x="754" y="3871"/>
                      </a:lnTo>
                      <a:lnTo>
                        <a:pt x="754" y="3934"/>
                      </a:lnTo>
                      <a:lnTo>
                        <a:pt x="691" y="4081"/>
                      </a:lnTo>
                      <a:lnTo>
                        <a:pt x="733" y="4122"/>
                      </a:lnTo>
                      <a:lnTo>
                        <a:pt x="796" y="4143"/>
                      </a:lnTo>
                      <a:lnTo>
                        <a:pt x="858" y="4081"/>
                      </a:lnTo>
                      <a:lnTo>
                        <a:pt x="900" y="4081"/>
                      </a:lnTo>
                      <a:lnTo>
                        <a:pt x="963" y="4102"/>
                      </a:lnTo>
                      <a:lnTo>
                        <a:pt x="1068" y="4102"/>
                      </a:lnTo>
                      <a:lnTo>
                        <a:pt x="1151" y="4039"/>
                      </a:lnTo>
                      <a:lnTo>
                        <a:pt x="1172" y="4081"/>
                      </a:lnTo>
                      <a:lnTo>
                        <a:pt x="1109" y="4143"/>
                      </a:lnTo>
                      <a:lnTo>
                        <a:pt x="1047" y="4185"/>
                      </a:lnTo>
                      <a:lnTo>
                        <a:pt x="900" y="4185"/>
                      </a:lnTo>
                      <a:lnTo>
                        <a:pt x="858" y="4248"/>
                      </a:lnTo>
                      <a:lnTo>
                        <a:pt x="775" y="4227"/>
                      </a:lnTo>
                      <a:lnTo>
                        <a:pt x="733" y="4311"/>
                      </a:lnTo>
                      <a:lnTo>
                        <a:pt x="754" y="4436"/>
                      </a:lnTo>
                      <a:lnTo>
                        <a:pt x="837" y="4499"/>
                      </a:lnTo>
                      <a:lnTo>
                        <a:pt x="900" y="4520"/>
                      </a:lnTo>
                      <a:lnTo>
                        <a:pt x="984" y="4499"/>
                      </a:lnTo>
                      <a:lnTo>
                        <a:pt x="1005" y="4520"/>
                      </a:lnTo>
                      <a:lnTo>
                        <a:pt x="984" y="4562"/>
                      </a:lnTo>
                      <a:lnTo>
                        <a:pt x="858" y="4625"/>
                      </a:lnTo>
                      <a:lnTo>
                        <a:pt x="733" y="4625"/>
                      </a:lnTo>
                      <a:lnTo>
                        <a:pt x="649" y="4666"/>
                      </a:lnTo>
                      <a:lnTo>
                        <a:pt x="649" y="4729"/>
                      </a:lnTo>
                      <a:lnTo>
                        <a:pt x="691" y="4771"/>
                      </a:lnTo>
                      <a:lnTo>
                        <a:pt x="796" y="4750"/>
                      </a:lnTo>
                      <a:lnTo>
                        <a:pt x="900" y="4750"/>
                      </a:lnTo>
                      <a:lnTo>
                        <a:pt x="900" y="4813"/>
                      </a:lnTo>
                      <a:lnTo>
                        <a:pt x="837" y="4834"/>
                      </a:lnTo>
                      <a:lnTo>
                        <a:pt x="733" y="4855"/>
                      </a:lnTo>
                      <a:lnTo>
                        <a:pt x="733" y="4897"/>
                      </a:lnTo>
                      <a:lnTo>
                        <a:pt x="754" y="4938"/>
                      </a:lnTo>
                      <a:lnTo>
                        <a:pt x="879" y="4959"/>
                      </a:lnTo>
                      <a:lnTo>
                        <a:pt x="984" y="5043"/>
                      </a:lnTo>
                      <a:lnTo>
                        <a:pt x="984" y="5085"/>
                      </a:lnTo>
                      <a:lnTo>
                        <a:pt x="858" y="5085"/>
                      </a:lnTo>
                      <a:lnTo>
                        <a:pt x="754" y="5043"/>
                      </a:lnTo>
                      <a:lnTo>
                        <a:pt x="649" y="5043"/>
                      </a:lnTo>
                      <a:lnTo>
                        <a:pt x="565" y="5085"/>
                      </a:lnTo>
                      <a:lnTo>
                        <a:pt x="544" y="5169"/>
                      </a:lnTo>
                      <a:lnTo>
                        <a:pt x="482" y="5210"/>
                      </a:lnTo>
                      <a:lnTo>
                        <a:pt x="482" y="5273"/>
                      </a:lnTo>
                      <a:lnTo>
                        <a:pt x="544" y="5315"/>
                      </a:lnTo>
                      <a:lnTo>
                        <a:pt x="524" y="5378"/>
                      </a:lnTo>
                      <a:lnTo>
                        <a:pt x="461" y="5399"/>
                      </a:lnTo>
                      <a:lnTo>
                        <a:pt x="419" y="5399"/>
                      </a:lnTo>
                      <a:lnTo>
                        <a:pt x="335" y="5483"/>
                      </a:lnTo>
                      <a:lnTo>
                        <a:pt x="314" y="5566"/>
                      </a:lnTo>
                      <a:lnTo>
                        <a:pt x="335" y="5608"/>
                      </a:lnTo>
                      <a:lnTo>
                        <a:pt x="314" y="5671"/>
                      </a:lnTo>
                      <a:lnTo>
                        <a:pt x="210" y="5692"/>
                      </a:lnTo>
                      <a:lnTo>
                        <a:pt x="210" y="5713"/>
                      </a:lnTo>
                      <a:lnTo>
                        <a:pt x="335" y="5838"/>
                      </a:lnTo>
                      <a:lnTo>
                        <a:pt x="440" y="5901"/>
                      </a:lnTo>
                      <a:lnTo>
                        <a:pt x="482" y="5880"/>
                      </a:lnTo>
                      <a:lnTo>
                        <a:pt x="524" y="5796"/>
                      </a:lnTo>
                      <a:lnTo>
                        <a:pt x="586" y="5734"/>
                      </a:lnTo>
                      <a:lnTo>
                        <a:pt x="754" y="5629"/>
                      </a:lnTo>
                      <a:lnTo>
                        <a:pt x="858" y="5587"/>
                      </a:lnTo>
                      <a:lnTo>
                        <a:pt x="858" y="5629"/>
                      </a:lnTo>
                      <a:lnTo>
                        <a:pt x="837" y="5629"/>
                      </a:lnTo>
                      <a:lnTo>
                        <a:pt x="796" y="5713"/>
                      </a:lnTo>
                      <a:lnTo>
                        <a:pt x="649" y="5817"/>
                      </a:lnTo>
                      <a:lnTo>
                        <a:pt x="586" y="5922"/>
                      </a:lnTo>
                      <a:lnTo>
                        <a:pt x="565" y="6027"/>
                      </a:lnTo>
                      <a:lnTo>
                        <a:pt x="586" y="6131"/>
                      </a:lnTo>
                      <a:lnTo>
                        <a:pt x="565" y="6194"/>
                      </a:lnTo>
                      <a:lnTo>
                        <a:pt x="565" y="6236"/>
                      </a:lnTo>
                      <a:lnTo>
                        <a:pt x="754" y="6236"/>
                      </a:lnTo>
                      <a:lnTo>
                        <a:pt x="837" y="6194"/>
                      </a:lnTo>
                      <a:lnTo>
                        <a:pt x="837" y="6257"/>
                      </a:lnTo>
                      <a:lnTo>
                        <a:pt x="775" y="6299"/>
                      </a:lnTo>
                      <a:lnTo>
                        <a:pt x="586" y="6299"/>
                      </a:lnTo>
                      <a:lnTo>
                        <a:pt x="524" y="6340"/>
                      </a:lnTo>
                      <a:lnTo>
                        <a:pt x="356" y="6445"/>
                      </a:lnTo>
                      <a:lnTo>
                        <a:pt x="356" y="6571"/>
                      </a:lnTo>
                      <a:lnTo>
                        <a:pt x="335" y="6654"/>
                      </a:lnTo>
                      <a:lnTo>
                        <a:pt x="356" y="6759"/>
                      </a:lnTo>
                      <a:lnTo>
                        <a:pt x="461" y="6759"/>
                      </a:lnTo>
                      <a:lnTo>
                        <a:pt x="524" y="6822"/>
                      </a:lnTo>
                      <a:lnTo>
                        <a:pt x="482" y="6863"/>
                      </a:lnTo>
                      <a:lnTo>
                        <a:pt x="377" y="6863"/>
                      </a:lnTo>
                      <a:lnTo>
                        <a:pt x="252" y="6884"/>
                      </a:lnTo>
                      <a:lnTo>
                        <a:pt x="147" y="7052"/>
                      </a:lnTo>
                      <a:lnTo>
                        <a:pt x="147" y="7177"/>
                      </a:lnTo>
                      <a:lnTo>
                        <a:pt x="210" y="7240"/>
                      </a:lnTo>
                      <a:lnTo>
                        <a:pt x="272" y="7198"/>
                      </a:lnTo>
                      <a:lnTo>
                        <a:pt x="440" y="7135"/>
                      </a:lnTo>
                      <a:lnTo>
                        <a:pt x="461" y="7177"/>
                      </a:lnTo>
                      <a:lnTo>
                        <a:pt x="356" y="7261"/>
                      </a:lnTo>
                      <a:lnTo>
                        <a:pt x="335" y="7366"/>
                      </a:lnTo>
                      <a:lnTo>
                        <a:pt x="377" y="7366"/>
                      </a:lnTo>
                      <a:lnTo>
                        <a:pt x="461" y="7282"/>
                      </a:lnTo>
                      <a:lnTo>
                        <a:pt x="544" y="7261"/>
                      </a:lnTo>
                      <a:lnTo>
                        <a:pt x="565" y="7303"/>
                      </a:lnTo>
                      <a:lnTo>
                        <a:pt x="482" y="7387"/>
                      </a:lnTo>
                      <a:lnTo>
                        <a:pt x="461" y="7470"/>
                      </a:lnTo>
                      <a:lnTo>
                        <a:pt x="544" y="7554"/>
                      </a:lnTo>
                      <a:lnTo>
                        <a:pt x="649" y="7554"/>
                      </a:lnTo>
                      <a:lnTo>
                        <a:pt x="565" y="7575"/>
                      </a:lnTo>
                      <a:lnTo>
                        <a:pt x="482" y="7575"/>
                      </a:lnTo>
                      <a:lnTo>
                        <a:pt x="419" y="7659"/>
                      </a:lnTo>
                      <a:lnTo>
                        <a:pt x="419" y="7721"/>
                      </a:lnTo>
                      <a:lnTo>
                        <a:pt x="461" y="7826"/>
                      </a:lnTo>
                      <a:lnTo>
                        <a:pt x="419" y="7889"/>
                      </a:lnTo>
                      <a:lnTo>
                        <a:pt x="356" y="7868"/>
                      </a:lnTo>
                      <a:lnTo>
                        <a:pt x="252" y="7889"/>
                      </a:lnTo>
                      <a:lnTo>
                        <a:pt x="168" y="7826"/>
                      </a:lnTo>
                      <a:lnTo>
                        <a:pt x="105" y="7826"/>
                      </a:lnTo>
                      <a:lnTo>
                        <a:pt x="0" y="7972"/>
                      </a:lnTo>
                      <a:lnTo>
                        <a:pt x="0" y="8077"/>
                      </a:lnTo>
                      <a:lnTo>
                        <a:pt x="168" y="8265"/>
                      </a:lnTo>
                      <a:lnTo>
                        <a:pt x="147" y="8391"/>
                      </a:lnTo>
                      <a:lnTo>
                        <a:pt x="168" y="8496"/>
                      </a:lnTo>
                      <a:lnTo>
                        <a:pt x="335" y="8621"/>
                      </a:lnTo>
                      <a:lnTo>
                        <a:pt x="335" y="8705"/>
                      </a:lnTo>
                      <a:lnTo>
                        <a:pt x="482" y="8830"/>
                      </a:lnTo>
                      <a:lnTo>
                        <a:pt x="586" y="8872"/>
                      </a:lnTo>
                      <a:lnTo>
                        <a:pt x="649" y="8851"/>
                      </a:lnTo>
                      <a:lnTo>
                        <a:pt x="733" y="8830"/>
                      </a:lnTo>
                      <a:lnTo>
                        <a:pt x="837" y="8663"/>
                      </a:lnTo>
                      <a:lnTo>
                        <a:pt x="796" y="8516"/>
                      </a:lnTo>
                      <a:lnTo>
                        <a:pt x="837" y="8412"/>
                      </a:lnTo>
                      <a:lnTo>
                        <a:pt x="900" y="8307"/>
                      </a:lnTo>
                      <a:lnTo>
                        <a:pt x="858" y="8433"/>
                      </a:lnTo>
                      <a:lnTo>
                        <a:pt x="858" y="8516"/>
                      </a:lnTo>
                      <a:lnTo>
                        <a:pt x="900" y="8600"/>
                      </a:lnTo>
                      <a:lnTo>
                        <a:pt x="963" y="8747"/>
                      </a:lnTo>
                      <a:lnTo>
                        <a:pt x="1047" y="8788"/>
                      </a:lnTo>
                      <a:lnTo>
                        <a:pt x="1109" y="8726"/>
                      </a:lnTo>
                      <a:lnTo>
                        <a:pt x="1109" y="8642"/>
                      </a:lnTo>
                      <a:lnTo>
                        <a:pt x="1172" y="8537"/>
                      </a:lnTo>
                      <a:lnTo>
                        <a:pt x="1193" y="8600"/>
                      </a:lnTo>
                      <a:lnTo>
                        <a:pt x="1172" y="8642"/>
                      </a:lnTo>
                      <a:lnTo>
                        <a:pt x="1172" y="8747"/>
                      </a:lnTo>
                      <a:lnTo>
                        <a:pt x="1277" y="8935"/>
                      </a:lnTo>
                      <a:lnTo>
                        <a:pt x="1402" y="9019"/>
                      </a:lnTo>
                      <a:lnTo>
                        <a:pt x="1507" y="9019"/>
                      </a:lnTo>
                      <a:lnTo>
                        <a:pt x="1591" y="8956"/>
                      </a:lnTo>
                      <a:lnTo>
                        <a:pt x="1632" y="8998"/>
                      </a:lnTo>
                      <a:lnTo>
                        <a:pt x="1612" y="9040"/>
                      </a:lnTo>
                      <a:lnTo>
                        <a:pt x="1570" y="9040"/>
                      </a:lnTo>
                      <a:lnTo>
                        <a:pt x="1528" y="9123"/>
                      </a:lnTo>
                      <a:lnTo>
                        <a:pt x="1444" y="9165"/>
                      </a:lnTo>
                      <a:lnTo>
                        <a:pt x="1423" y="9249"/>
                      </a:lnTo>
                      <a:lnTo>
                        <a:pt x="1528" y="9332"/>
                      </a:lnTo>
                      <a:lnTo>
                        <a:pt x="1528" y="9416"/>
                      </a:lnTo>
                      <a:lnTo>
                        <a:pt x="1444" y="9416"/>
                      </a:lnTo>
                      <a:lnTo>
                        <a:pt x="1381" y="9374"/>
                      </a:lnTo>
                      <a:lnTo>
                        <a:pt x="1381" y="9458"/>
                      </a:lnTo>
                      <a:lnTo>
                        <a:pt x="1423" y="9521"/>
                      </a:lnTo>
                      <a:lnTo>
                        <a:pt x="1612" y="9542"/>
                      </a:lnTo>
                      <a:lnTo>
                        <a:pt x="1716" y="9584"/>
                      </a:lnTo>
                      <a:lnTo>
                        <a:pt x="1821" y="9563"/>
                      </a:lnTo>
                      <a:lnTo>
                        <a:pt x="1967" y="9604"/>
                      </a:lnTo>
                      <a:lnTo>
                        <a:pt x="1967" y="9521"/>
                      </a:lnTo>
                      <a:lnTo>
                        <a:pt x="2051" y="9542"/>
                      </a:lnTo>
                      <a:lnTo>
                        <a:pt x="2072" y="9625"/>
                      </a:lnTo>
                      <a:lnTo>
                        <a:pt x="2135" y="9772"/>
                      </a:lnTo>
                      <a:lnTo>
                        <a:pt x="2218" y="9856"/>
                      </a:lnTo>
                      <a:lnTo>
                        <a:pt x="2281" y="9856"/>
                      </a:lnTo>
                      <a:lnTo>
                        <a:pt x="2365" y="9751"/>
                      </a:lnTo>
                      <a:lnTo>
                        <a:pt x="2344" y="9625"/>
                      </a:lnTo>
                      <a:lnTo>
                        <a:pt x="2177" y="9542"/>
                      </a:lnTo>
                      <a:lnTo>
                        <a:pt x="2135" y="9521"/>
                      </a:lnTo>
                      <a:lnTo>
                        <a:pt x="2177" y="9479"/>
                      </a:lnTo>
                      <a:lnTo>
                        <a:pt x="2260" y="9521"/>
                      </a:lnTo>
                      <a:lnTo>
                        <a:pt x="2365" y="9584"/>
                      </a:lnTo>
                      <a:lnTo>
                        <a:pt x="2428" y="9667"/>
                      </a:lnTo>
                      <a:lnTo>
                        <a:pt x="2469" y="9772"/>
                      </a:lnTo>
                      <a:lnTo>
                        <a:pt x="2532" y="9772"/>
                      </a:lnTo>
                      <a:lnTo>
                        <a:pt x="2553" y="9667"/>
                      </a:lnTo>
                      <a:lnTo>
                        <a:pt x="2595" y="9646"/>
                      </a:lnTo>
                      <a:lnTo>
                        <a:pt x="2679" y="9751"/>
                      </a:lnTo>
                      <a:lnTo>
                        <a:pt x="2804" y="9793"/>
                      </a:lnTo>
                      <a:lnTo>
                        <a:pt x="2888" y="9793"/>
                      </a:lnTo>
                      <a:lnTo>
                        <a:pt x="2888" y="9730"/>
                      </a:lnTo>
                      <a:lnTo>
                        <a:pt x="2783" y="9646"/>
                      </a:lnTo>
                      <a:lnTo>
                        <a:pt x="2783" y="9584"/>
                      </a:lnTo>
                      <a:lnTo>
                        <a:pt x="2846" y="9563"/>
                      </a:lnTo>
                      <a:lnTo>
                        <a:pt x="2951" y="9604"/>
                      </a:lnTo>
                      <a:lnTo>
                        <a:pt x="2993" y="9667"/>
                      </a:lnTo>
                      <a:lnTo>
                        <a:pt x="3013" y="9667"/>
                      </a:lnTo>
                      <a:lnTo>
                        <a:pt x="3055" y="9772"/>
                      </a:lnTo>
                      <a:lnTo>
                        <a:pt x="3118" y="9814"/>
                      </a:lnTo>
                      <a:lnTo>
                        <a:pt x="3181" y="9793"/>
                      </a:lnTo>
                      <a:lnTo>
                        <a:pt x="3202" y="9688"/>
                      </a:lnTo>
                      <a:lnTo>
                        <a:pt x="3160" y="9604"/>
                      </a:lnTo>
                      <a:lnTo>
                        <a:pt x="3076" y="9604"/>
                      </a:lnTo>
                      <a:lnTo>
                        <a:pt x="3013" y="9563"/>
                      </a:lnTo>
                      <a:lnTo>
                        <a:pt x="3055" y="9500"/>
                      </a:lnTo>
                      <a:lnTo>
                        <a:pt x="3097" y="9542"/>
                      </a:lnTo>
                      <a:lnTo>
                        <a:pt x="3160" y="9542"/>
                      </a:lnTo>
                      <a:lnTo>
                        <a:pt x="3223" y="9437"/>
                      </a:lnTo>
                      <a:lnTo>
                        <a:pt x="3265" y="9353"/>
                      </a:lnTo>
                      <a:lnTo>
                        <a:pt x="3265" y="9312"/>
                      </a:lnTo>
                      <a:lnTo>
                        <a:pt x="3118" y="9207"/>
                      </a:lnTo>
                      <a:lnTo>
                        <a:pt x="3055" y="9228"/>
                      </a:lnTo>
                      <a:lnTo>
                        <a:pt x="2951" y="9207"/>
                      </a:lnTo>
                      <a:lnTo>
                        <a:pt x="2867" y="9040"/>
                      </a:lnTo>
                      <a:lnTo>
                        <a:pt x="2762" y="9040"/>
                      </a:lnTo>
                      <a:lnTo>
                        <a:pt x="2574" y="8872"/>
                      </a:lnTo>
                      <a:lnTo>
                        <a:pt x="2490" y="8788"/>
                      </a:lnTo>
                      <a:lnTo>
                        <a:pt x="2365" y="8788"/>
                      </a:lnTo>
                      <a:lnTo>
                        <a:pt x="2239" y="8516"/>
                      </a:lnTo>
                      <a:lnTo>
                        <a:pt x="2030" y="8286"/>
                      </a:lnTo>
                      <a:lnTo>
                        <a:pt x="1946" y="8014"/>
                      </a:lnTo>
                      <a:lnTo>
                        <a:pt x="1842" y="7847"/>
                      </a:lnTo>
                      <a:lnTo>
                        <a:pt x="1842" y="7554"/>
                      </a:lnTo>
                      <a:lnTo>
                        <a:pt x="1758" y="7387"/>
                      </a:lnTo>
                      <a:lnTo>
                        <a:pt x="1716" y="7073"/>
                      </a:lnTo>
                      <a:lnTo>
                        <a:pt x="1695" y="7010"/>
                      </a:lnTo>
                      <a:lnTo>
                        <a:pt x="1737" y="6905"/>
                      </a:lnTo>
                      <a:lnTo>
                        <a:pt x="1737" y="6822"/>
                      </a:lnTo>
                      <a:lnTo>
                        <a:pt x="1632" y="6801"/>
                      </a:lnTo>
                      <a:lnTo>
                        <a:pt x="1549" y="6843"/>
                      </a:lnTo>
                      <a:lnTo>
                        <a:pt x="1486" y="6801"/>
                      </a:lnTo>
                      <a:lnTo>
                        <a:pt x="1507" y="6759"/>
                      </a:lnTo>
                      <a:lnTo>
                        <a:pt x="1653" y="6759"/>
                      </a:lnTo>
                      <a:lnTo>
                        <a:pt x="1800" y="6696"/>
                      </a:lnTo>
                      <a:lnTo>
                        <a:pt x="1821" y="6487"/>
                      </a:lnTo>
                      <a:lnTo>
                        <a:pt x="1800" y="6382"/>
                      </a:lnTo>
                      <a:lnTo>
                        <a:pt x="1695" y="6403"/>
                      </a:lnTo>
                      <a:lnTo>
                        <a:pt x="1591" y="6424"/>
                      </a:lnTo>
                      <a:lnTo>
                        <a:pt x="1632" y="6382"/>
                      </a:lnTo>
                      <a:lnTo>
                        <a:pt x="1800" y="6319"/>
                      </a:lnTo>
                      <a:lnTo>
                        <a:pt x="1821" y="6236"/>
                      </a:lnTo>
                      <a:lnTo>
                        <a:pt x="1779" y="6194"/>
                      </a:lnTo>
                      <a:lnTo>
                        <a:pt x="1570" y="6194"/>
                      </a:lnTo>
                      <a:lnTo>
                        <a:pt x="1423" y="6173"/>
                      </a:lnTo>
                      <a:lnTo>
                        <a:pt x="1423" y="6110"/>
                      </a:lnTo>
                      <a:lnTo>
                        <a:pt x="1507" y="6068"/>
                      </a:lnTo>
                      <a:lnTo>
                        <a:pt x="1465" y="6006"/>
                      </a:lnTo>
                      <a:lnTo>
                        <a:pt x="1465" y="5922"/>
                      </a:lnTo>
                      <a:lnTo>
                        <a:pt x="1507" y="5964"/>
                      </a:lnTo>
                      <a:lnTo>
                        <a:pt x="1570" y="6068"/>
                      </a:lnTo>
                      <a:lnTo>
                        <a:pt x="1674" y="6110"/>
                      </a:lnTo>
                      <a:lnTo>
                        <a:pt x="1821" y="6110"/>
                      </a:lnTo>
                      <a:lnTo>
                        <a:pt x="1842" y="6068"/>
                      </a:lnTo>
                      <a:lnTo>
                        <a:pt x="1925" y="6027"/>
                      </a:lnTo>
                      <a:lnTo>
                        <a:pt x="1988" y="5901"/>
                      </a:lnTo>
                      <a:lnTo>
                        <a:pt x="1988" y="5775"/>
                      </a:lnTo>
                      <a:lnTo>
                        <a:pt x="2051" y="5650"/>
                      </a:lnTo>
                      <a:lnTo>
                        <a:pt x="2093" y="5545"/>
                      </a:lnTo>
                      <a:lnTo>
                        <a:pt x="2009" y="5462"/>
                      </a:lnTo>
                      <a:lnTo>
                        <a:pt x="1946" y="5336"/>
                      </a:lnTo>
                      <a:lnTo>
                        <a:pt x="1842" y="5294"/>
                      </a:lnTo>
                      <a:lnTo>
                        <a:pt x="1779" y="5294"/>
                      </a:lnTo>
                      <a:lnTo>
                        <a:pt x="1716" y="5252"/>
                      </a:lnTo>
                      <a:lnTo>
                        <a:pt x="1800" y="5231"/>
                      </a:lnTo>
                      <a:lnTo>
                        <a:pt x="1884" y="5252"/>
                      </a:lnTo>
                      <a:lnTo>
                        <a:pt x="1946" y="5231"/>
                      </a:lnTo>
                      <a:lnTo>
                        <a:pt x="2009" y="5294"/>
                      </a:lnTo>
                      <a:lnTo>
                        <a:pt x="2009" y="5378"/>
                      </a:lnTo>
                      <a:lnTo>
                        <a:pt x="2051" y="5399"/>
                      </a:lnTo>
                      <a:lnTo>
                        <a:pt x="2114" y="5336"/>
                      </a:lnTo>
                      <a:lnTo>
                        <a:pt x="2051" y="5148"/>
                      </a:lnTo>
                      <a:lnTo>
                        <a:pt x="1925" y="4980"/>
                      </a:lnTo>
                      <a:lnTo>
                        <a:pt x="1821" y="4834"/>
                      </a:lnTo>
                      <a:lnTo>
                        <a:pt x="1842" y="4771"/>
                      </a:lnTo>
                      <a:lnTo>
                        <a:pt x="1925" y="4855"/>
                      </a:lnTo>
                      <a:lnTo>
                        <a:pt x="1946" y="4938"/>
                      </a:lnTo>
                      <a:lnTo>
                        <a:pt x="2051" y="4980"/>
                      </a:lnTo>
                      <a:lnTo>
                        <a:pt x="2156" y="5022"/>
                      </a:lnTo>
                      <a:lnTo>
                        <a:pt x="2197" y="4938"/>
                      </a:lnTo>
                      <a:lnTo>
                        <a:pt x="2197" y="4855"/>
                      </a:lnTo>
                      <a:lnTo>
                        <a:pt x="2135" y="4813"/>
                      </a:lnTo>
                      <a:lnTo>
                        <a:pt x="2135" y="4729"/>
                      </a:lnTo>
                      <a:lnTo>
                        <a:pt x="2218" y="4625"/>
                      </a:lnTo>
                      <a:lnTo>
                        <a:pt x="2218" y="4520"/>
                      </a:lnTo>
                      <a:lnTo>
                        <a:pt x="2135" y="4415"/>
                      </a:lnTo>
                      <a:lnTo>
                        <a:pt x="2009" y="4248"/>
                      </a:lnTo>
                      <a:lnTo>
                        <a:pt x="2093" y="4248"/>
                      </a:lnTo>
                      <a:lnTo>
                        <a:pt x="2197" y="4332"/>
                      </a:lnTo>
                      <a:lnTo>
                        <a:pt x="2260" y="4311"/>
                      </a:lnTo>
                      <a:lnTo>
                        <a:pt x="2323" y="4185"/>
                      </a:lnTo>
                      <a:lnTo>
                        <a:pt x="2302" y="4143"/>
                      </a:lnTo>
                      <a:lnTo>
                        <a:pt x="2218" y="4143"/>
                      </a:lnTo>
                      <a:lnTo>
                        <a:pt x="2218" y="3997"/>
                      </a:lnTo>
                      <a:lnTo>
                        <a:pt x="2302" y="3976"/>
                      </a:lnTo>
                      <a:lnTo>
                        <a:pt x="2407" y="4039"/>
                      </a:lnTo>
                      <a:lnTo>
                        <a:pt x="2553" y="4102"/>
                      </a:lnTo>
                      <a:lnTo>
                        <a:pt x="2616" y="4018"/>
                      </a:lnTo>
                      <a:lnTo>
                        <a:pt x="2532" y="3976"/>
                      </a:lnTo>
                      <a:lnTo>
                        <a:pt x="2532" y="3913"/>
                      </a:lnTo>
                      <a:lnTo>
                        <a:pt x="2616" y="3913"/>
                      </a:lnTo>
                      <a:lnTo>
                        <a:pt x="2679" y="3934"/>
                      </a:lnTo>
                      <a:lnTo>
                        <a:pt x="2762" y="3871"/>
                      </a:lnTo>
                      <a:lnTo>
                        <a:pt x="2762" y="3767"/>
                      </a:lnTo>
                      <a:lnTo>
                        <a:pt x="2741" y="3704"/>
                      </a:lnTo>
                      <a:lnTo>
                        <a:pt x="2762" y="3662"/>
                      </a:lnTo>
                      <a:lnTo>
                        <a:pt x="2930" y="3578"/>
                      </a:lnTo>
                      <a:lnTo>
                        <a:pt x="2951" y="3495"/>
                      </a:lnTo>
                      <a:lnTo>
                        <a:pt x="2846" y="3453"/>
                      </a:lnTo>
                      <a:lnTo>
                        <a:pt x="2783" y="3369"/>
                      </a:lnTo>
                      <a:lnTo>
                        <a:pt x="2846" y="3265"/>
                      </a:lnTo>
                      <a:lnTo>
                        <a:pt x="2888" y="3369"/>
                      </a:lnTo>
                      <a:lnTo>
                        <a:pt x="2972" y="3306"/>
                      </a:lnTo>
                      <a:lnTo>
                        <a:pt x="3139" y="3097"/>
                      </a:lnTo>
                      <a:lnTo>
                        <a:pt x="3181" y="2972"/>
                      </a:lnTo>
                      <a:lnTo>
                        <a:pt x="3265" y="2930"/>
                      </a:lnTo>
                      <a:lnTo>
                        <a:pt x="3285" y="2783"/>
                      </a:lnTo>
                      <a:lnTo>
                        <a:pt x="3453" y="2679"/>
                      </a:lnTo>
                      <a:lnTo>
                        <a:pt x="3516" y="2532"/>
                      </a:lnTo>
                      <a:lnTo>
                        <a:pt x="3599" y="2323"/>
                      </a:lnTo>
                      <a:lnTo>
                        <a:pt x="3683" y="2323"/>
                      </a:lnTo>
                      <a:lnTo>
                        <a:pt x="3892" y="2156"/>
                      </a:lnTo>
                      <a:lnTo>
                        <a:pt x="4122" y="1905"/>
                      </a:lnTo>
                      <a:lnTo>
                        <a:pt x="4311" y="1737"/>
                      </a:lnTo>
                      <a:lnTo>
                        <a:pt x="4394" y="1737"/>
                      </a:lnTo>
                      <a:lnTo>
                        <a:pt x="4541" y="1612"/>
                      </a:lnTo>
                      <a:lnTo>
                        <a:pt x="4729" y="1570"/>
                      </a:lnTo>
                      <a:lnTo>
                        <a:pt x="4834" y="1486"/>
                      </a:lnTo>
                      <a:lnTo>
                        <a:pt x="4980" y="1277"/>
                      </a:lnTo>
                      <a:lnTo>
                        <a:pt x="5064" y="1214"/>
                      </a:lnTo>
                      <a:lnTo>
                        <a:pt x="5127" y="1214"/>
                      </a:lnTo>
                      <a:lnTo>
                        <a:pt x="5190" y="1193"/>
                      </a:lnTo>
                      <a:lnTo>
                        <a:pt x="5190" y="1109"/>
                      </a:lnTo>
                      <a:lnTo>
                        <a:pt x="5169" y="1068"/>
                      </a:lnTo>
                      <a:lnTo>
                        <a:pt x="5231" y="963"/>
                      </a:lnTo>
                      <a:lnTo>
                        <a:pt x="5190" y="858"/>
                      </a:lnTo>
                      <a:lnTo>
                        <a:pt x="5190" y="691"/>
                      </a:lnTo>
                      <a:lnTo>
                        <a:pt x="5169" y="670"/>
                      </a:lnTo>
                      <a:lnTo>
                        <a:pt x="5085" y="670"/>
                      </a:lnTo>
                      <a:lnTo>
                        <a:pt x="5085" y="524"/>
                      </a:lnTo>
                      <a:lnTo>
                        <a:pt x="5148" y="377"/>
                      </a:lnTo>
                      <a:lnTo>
                        <a:pt x="5127" y="335"/>
                      </a:lnTo>
                      <a:lnTo>
                        <a:pt x="5022" y="314"/>
                      </a:lnTo>
                      <a:lnTo>
                        <a:pt x="4959" y="252"/>
                      </a:lnTo>
                      <a:lnTo>
                        <a:pt x="4855" y="231"/>
                      </a:lnTo>
                      <a:lnTo>
                        <a:pt x="4813" y="147"/>
                      </a:lnTo>
                      <a:lnTo>
                        <a:pt x="4813" y="42"/>
                      </a:lnTo>
                      <a:lnTo>
                        <a:pt x="475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273" name="Google Shape;1527;p39">
                  <a:extLst>
                    <a:ext uri="{FF2B5EF4-FFF2-40B4-BE49-F238E27FC236}">
                      <a16:creationId xmlns:a16="http://schemas.microsoft.com/office/drawing/2014/main" id="{1AF7560A-250A-D5AE-299B-02B2719A7EBF}"/>
                    </a:ext>
                  </a:extLst>
                </p:cNvPr>
                <p:cNvSpPr/>
                <p:nvPr/>
              </p:nvSpPr>
              <p:spPr>
                <a:xfrm>
                  <a:off x="4015475" y="1586100"/>
                  <a:ext cx="1901975" cy="1017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079" h="40698" extrusionOk="0">
                      <a:moveTo>
                        <a:pt x="27578" y="1"/>
                      </a:moveTo>
                      <a:lnTo>
                        <a:pt x="27431" y="126"/>
                      </a:lnTo>
                      <a:lnTo>
                        <a:pt x="27389" y="231"/>
                      </a:lnTo>
                      <a:lnTo>
                        <a:pt x="27285" y="273"/>
                      </a:lnTo>
                      <a:lnTo>
                        <a:pt x="27368" y="377"/>
                      </a:lnTo>
                      <a:lnTo>
                        <a:pt x="27264" y="482"/>
                      </a:lnTo>
                      <a:lnTo>
                        <a:pt x="27243" y="649"/>
                      </a:lnTo>
                      <a:lnTo>
                        <a:pt x="27285" y="796"/>
                      </a:lnTo>
                      <a:lnTo>
                        <a:pt x="27159" y="921"/>
                      </a:lnTo>
                      <a:lnTo>
                        <a:pt x="27138" y="1444"/>
                      </a:lnTo>
                      <a:lnTo>
                        <a:pt x="27264" y="1570"/>
                      </a:lnTo>
                      <a:lnTo>
                        <a:pt x="27264" y="1695"/>
                      </a:lnTo>
                      <a:lnTo>
                        <a:pt x="27159" y="1695"/>
                      </a:lnTo>
                      <a:lnTo>
                        <a:pt x="27180" y="1842"/>
                      </a:lnTo>
                      <a:lnTo>
                        <a:pt x="27285" y="1967"/>
                      </a:lnTo>
                      <a:lnTo>
                        <a:pt x="27389" y="1967"/>
                      </a:lnTo>
                      <a:lnTo>
                        <a:pt x="27536" y="2156"/>
                      </a:lnTo>
                      <a:lnTo>
                        <a:pt x="27682" y="2177"/>
                      </a:lnTo>
                      <a:lnTo>
                        <a:pt x="27536" y="2281"/>
                      </a:lnTo>
                      <a:lnTo>
                        <a:pt x="27578" y="2407"/>
                      </a:lnTo>
                      <a:lnTo>
                        <a:pt x="27578" y="2491"/>
                      </a:lnTo>
                      <a:lnTo>
                        <a:pt x="27787" y="2511"/>
                      </a:lnTo>
                      <a:lnTo>
                        <a:pt x="27912" y="2470"/>
                      </a:lnTo>
                      <a:lnTo>
                        <a:pt x="28101" y="2532"/>
                      </a:lnTo>
                      <a:lnTo>
                        <a:pt x="28289" y="2532"/>
                      </a:lnTo>
                      <a:lnTo>
                        <a:pt x="28331" y="2616"/>
                      </a:lnTo>
                      <a:lnTo>
                        <a:pt x="28226" y="2700"/>
                      </a:lnTo>
                      <a:lnTo>
                        <a:pt x="28122" y="2679"/>
                      </a:lnTo>
                      <a:lnTo>
                        <a:pt x="28059" y="2700"/>
                      </a:lnTo>
                      <a:lnTo>
                        <a:pt x="27933" y="2616"/>
                      </a:lnTo>
                      <a:lnTo>
                        <a:pt x="27661" y="2721"/>
                      </a:lnTo>
                      <a:lnTo>
                        <a:pt x="27578" y="2679"/>
                      </a:lnTo>
                      <a:lnTo>
                        <a:pt x="27473" y="2721"/>
                      </a:lnTo>
                      <a:lnTo>
                        <a:pt x="27368" y="2700"/>
                      </a:lnTo>
                      <a:lnTo>
                        <a:pt x="27264" y="2700"/>
                      </a:lnTo>
                      <a:lnTo>
                        <a:pt x="27201" y="2783"/>
                      </a:lnTo>
                      <a:lnTo>
                        <a:pt x="26950" y="2783"/>
                      </a:lnTo>
                      <a:lnTo>
                        <a:pt x="26887" y="2888"/>
                      </a:lnTo>
                      <a:lnTo>
                        <a:pt x="26908" y="2930"/>
                      </a:lnTo>
                      <a:lnTo>
                        <a:pt x="27034" y="2951"/>
                      </a:lnTo>
                      <a:lnTo>
                        <a:pt x="27054" y="3055"/>
                      </a:lnTo>
                      <a:lnTo>
                        <a:pt x="27201" y="3035"/>
                      </a:lnTo>
                      <a:lnTo>
                        <a:pt x="27264" y="3097"/>
                      </a:lnTo>
                      <a:lnTo>
                        <a:pt x="27410" y="3014"/>
                      </a:lnTo>
                      <a:lnTo>
                        <a:pt x="27515" y="3160"/>
                      </a:lnTo>
                      <a:lnTo>
                        <a:pt x="27661" y="3265"/>
                      </a:lnTo>
                      <a:lnTo>
                        <a:pt x="27787" y="3516"/>
                      </a:lnTo>
                      <a:lnTo>
                        <a:pt x="27682" y="3746"/>
                      </a:lnTo>
                      <a:lnTo>
                        <a:pt x="27410" y="4018"/>
                      </a:lnTo>
                      <a:lnTo>
                        <a:pt x="27515" y="3746"/>
                      </a:lnTo>
                      <a:lnTo>
                        <a:pt x="27431" y="3662"/>
                      </a:lnTo>
                      <a:lnTo>
                        <a:pt x="27431" y="3495"/>
                      </a:lnTo>
                      <a:lnTo>
                        <a:pt x="27243" y="3453"/>
                      </a:lnTo>
                      <a:lnTo>
                        <a:pt x="27180" y="3432"/>
                      </a:lnTo>
                      <a:lnTo>
                        <a:pt x="27180" y="3348"/>
                      </a:lnTo>
                      <a:lnTo>
                        <a:pt x="27117" y="3327"/>
                      </a:lnTo>
                      <a:lnTo>
                        <a:pt x="27013" y="3411"/>
                      </a:lnTo>
                      <a:lnTo>
                        <a:pt x="26845" y="3411"/>
                      </a:lnTo>
                      <a:lnTo>
                        <a:pt x="26720" y="3537"/>
                      </a:lnTo>
                      <a:lnTo>
                        <a:pt x="26845" y="3599"/>
                      </a:lnTo>
                      <a:lnTo>
                        <a:pt x="26803" y="3662"/>
                      </a:lnTo>
                      <a:lnTo>
                        <a:pt x="26657" y="3662"/>
                      </a:lnTo>
                      <a:lnTo>
                        <a:pt x="26741" y="3767"/>
                      </a:lnTo>
                      <a:lnTo>
                        <a:pt x="26720" y="3851"/>
                      </a:lnTo>
                      <a:lnTo>
                        <a:pt x="26552" y="3976"/>
                      </a:lnTo>
                      <a:lnTo>
                        <a:pt x="26531" y="3851"/>
                      </a:lnTo>
                      <a:lnTo>
                        <a:pt x="26490" y="3851"/>
                      </a:lnTo>
                      <a:lnTo>
                        <a:pt x="26406" y="3913"/>
                      </a:lnTo>
                      <a:lnTo>
                        <a:pt x="26448" y="4039"/>
                      </a:lnTo>
                      <a:lnTo>
                        <a:pt x="26406" y="4164"/>
                      </a:lnTo>
                      <a:lnTo>
                        <a:pt x="26301" y="4164"/>
                      </a:lnTo>
                      <a:lnTo>
                        <a:pt x="26280" y="3976"/>
                      </a:lnTo>
                      <a:lnTo>
                        <a:pt x="26176" y="3871"/>
                      </a:lnTo>
                      <a:lnTo>
                        <a:pt x="26134" y="3934"/>
                      </a:lnTo>
                      <a:lnTo>
                        <a:pt x="26176" y="4039"/>
                      </a:lnTo>
                      <a:lnTo>
                        <a:pt x="26071" y="4227"/>
                      </a:lnTo>
                      <a:lnTo>
                        <a:pt x="26008" y="4374"/>
                      </a:lnTo>
                      <a:lnTo>
                        <a:pt x="25883" y="4290"/>
                      </a:lnTo>
                      <a:lnTo>
                        <a:pt x="25883" y="4227"/>
                      </a:lnTo>
                      <a:lnTo>
                        <a:pt x="26008" y="3955"/>
                      </a:lnTo>
                      <a:lnTo>
                        <a:pt x="25966" y="3851"/>
                      </a:lnTo>
                      <a:lnTo>
                        <a:pt x="25820" y="3830"/>
                      </a:lnTo>
                      <a:lnTo>
                        <a:pt x="25506" y="3934"/>
                      </a:lnTo>
                      <a:lnTo>
                        <a:pt x="25401" y="3871"/>
                      </a:lnTo>
                      <a:lnTo>
                        <a:pt x="25255" y="4018"/>
                      </a:lnTo>
                      <a:lnTo>
                        <a:pt x="25150" y="3976"/>
                      </a:lnTo>
                      <a:lnTo>
                        <a:pt x="25046" y="3934"/>
                      </a:lnTo>
                      <a:lnTo>
                        <a:pt x="24878" y="3955"/>
                      </a:lnTo>
                      <a:lnTo>
                        <a:pt x="25025" y="4081"/>
                      </a:lnTo>
                      <a:lnTo>
                        <a:pt x="24941" y="4164"/>
                      </a:lnTo>
                      <a:lnTo>
                        <a:pt x="24920" y="4143"/>
                      </a:lnTo>
                      <a:lnTo>
                        <a:pt x="24878" y="4081"/>
                      </a:lnTo>
                      <a:lnTo>
                        <a:pt x="24837" y="4060"/>
                      </a:lnTo>
                      <a:lnTo>
                        <a:pt x="24774" y="4164"/>
                      </a:lnTo>
                      <a:lnTo>
                        <a:pt x="24732" y="4227"/>
                      </a:lnTo>
                      <a:lnTo>
                        <a:pt x="24732" y="4478"/>
                      </a:lnTo>
                      <a:lnTo>
                        <a:pt x="24816" y="4562"/>
                      </a:lnTo>
                      <a:lnTo>
                        <a:pt x="24941" y="4436"/>
                      </a:lnTo>
                      <a:lnTo>
                        <a:pt x="25025" y="4478"/>
                      </a:lnTo>
                      <a:lnTo>
                        <a:pt x="25192" y="4353"/>
                      </a:lnTo>
                      <a:lnTo>
                        <a:pt x="25276" y="4374"/>
                      </a:lnTo>
                      <a:lnTo>
                        <a:pt x="25255" y="4478"/>
                      </a:lnTo>
                      <a:lnTo>
                        <a:pt x="24941" y="4604"/>
                      </a:lnTo>
                      <a:lnTo>
                        <a:pt x="24878" y="4750"/>
                      </a:lnTo>
                      <a:lnTo>
                        <a:pt x="24753" y="4813"/>
                      </a:lnTo>
                      <a:lnTo>
                        <a:pt x="24502" y="4855"/>
                      </a:lnTo>
                      <a:lnTo>
                        <a:pt x="24460" y="4918"/>
                      </a:lnTo>
                      <a:lnTo>
                        <a:pt x="24523" y="5001"/>
                      </a:lnTo>
                      <a:lnTo>
                        <a:pt x="24313" y="5064"/>
                      </a:lnTo>
                      <a:lnTo>
                        <a:pt x="24209" y="5001"/>
                      </a:lnTo>
                      <a:lnTo>
                        <a:pt x="24146" y="5022"/>
                      </a:lnTo>
                      <a:lnTo>
                        <a:pt x="24125" y="5127"/>
                      </a:lnTo>
                      <a:lnTo>
                        <a:pt x="24041" y="5169"/>
                      </a:lnTo>
                      <a:lnTo>
                        <a:pt x="23895" y="5211"/>
                      </a:lnTo>
                      <a:lnTo>
                        <a:pt x="23832" y="5294"/>
                      </a:lnTo>
                      <a:lnTo>
                        <a:pt x="23916" y="5399"/>
                      </a:lnTo>
                      <a:lnTo>
                        <a:pt x="23874" y="5399"/>
                      </a:lnTo>
                      <a:lnTo>
                        <a:pt x="23832" y="5504"/>
                      </a:lnTo>
                      <a:lnTo>
                        <a:pt x="23790" y="5524"/>
                      </a:lnTo>
                      <a:lnTo>
                        <a:pt x="23728" y="5441"/>
                      </a:lnTo>
                      <a:lnTo>
                        <a:pt x="23686" y="5441"/>
                      </a:lnTo>
                      <a:lnTo>
                        <a:pt x="23581" y="5608"/>
                      </a:lnTo>
                      <a:lnTo>
                        <a:pt x="23602" y="5650"/>
                      </a:lnTo>
                      <a:lnTo>
                        <a:pt x="23560" y="5713"/>
                      </a:lnTo>
                      <a:lnTo>
                        <a:pt x="23560" y="5817"/>
                      </a:lnTo>
                      <a:lnTo>
                        <a:pt x="23456" y="5943"/>
                      </a:lnTo>
                      <a:lnTo>
                        <a:pt x="23477" y="6048"/>
                      </a:lnTo>
                      <a:lnTo>
                        <a:pt x="23309" y="6110"/>
                      </a:lnTo>
                      <a:lnTo>
                        <a:pt x="23142" y="6110"/>
                      </a:lnTo>
                      <a:lnTo>
                        <a:pt x="23037" y="6173"/>
                      </a:lnTo>
                      <a:lnTo>
                        <a:pt x="23037" y="6278"/>
                      </a:lnTo>
                      <a:lnTo>
                        <a:pt x="23100" y="6278"/>
                      </a:lnTo>
                      <a:lnTo>
                        <a:pt x="23163" y="6215"/>
                      </a:lnTo>
                      <a:lnTo>
                        <a:pt x="23414" y="6257"/>
                      </a:lnTo>
                      <a:lnTo>
                        <a:pt x="23372" y="6340"/>
                      </a:lnTo>
                      <a:lnTo>
                        <a:pt x="23246" y="6320"/>
                      </a:lnTo>
                      <a:lnTo>
                        <a:pt x="23204" y="6361"/>
                      </a:lnTo>
                      <a:lnTo>
                        <a:pt x="23288" y="6445"/>
                      </a:lnTo>
                      <a:lnTo>
                        <a:pt x="23267" y="6675"/>
                      </a:lnTo>
                      <a:lnTo>
                        <a:pt x="23163" y="6759"/>
                      </a:lnTo>
                      <a:lnTo>
                        <a:pt x="23184" y="6843"/>
                      </a:lnTo>
                      <a:lnTo>
                        <a:pt x="23163" y="6947"/>
                      </a:lnTo>
                      <a:lnTo>
                        <a:pt x="23037" y="6759"/>
                      </a:lnTo>
                      <a:lnTo>
                        <a:pt x="22932" y="6780"/>
                      </a:lnTo>
                      <a:lnTo>
                        <a:pt x="22786" y="6633"/>
                      </a:lnTo>
                      <a:lnTo>
                        <a:pt x="22723" y="6592"/>
                      </a:lnTo>
                      <a:lnTo>
                        <a:pt x="22681" y="6654"/>
                      </a:lnTo>
                      <a:lnTo>
                        <a:pt x="22765" y="6738"/>
                      </a:lnTo>
                      <a:lnTo>
                        <a:pt x="22765" y="6843"/>
                      </a:lnTo>
                      <a:lnTo>
                        <a:pt x="22723" y="6905"/>
                      </a:lnTo>
                      <a:lnTo>
                        <a:pt x="22786" y="7010"/>
                      </a:lnTo>
                      <a:lnTo>
                        <a:pt x="22891" y="6968"/>
                      </a:lnTo>
                      <a:lnTo>
                        <a:pt x="23079" y="7010"/>
                      </a:lnTo>
                      <a:lnTo>
                        <a:pt x="23204" y="7052"/>
                      </a:lnTo>
                      <a:lnTo>
                        <a:pt x="23246" y="7156"/>
                      </a:lnTo>
                      <a:lnTo>
                        <a:pt x="23351" y="7219"/>
                      </a:lnTo>
                      <a:lnTo>
                        <a:pt x="23456" y="7198"/>
                      </a:lnTo>
                      <a:lnTo>
                        <a:pt x="23497" y="7177"/>
                      </a:lnTo>
                      <a:lnTo>
                        <a:pt x="23560" y="7261"/>
                      </a:lnTo>
                      <a:lnTo>
                        <a:pt x="23414" y="7303"/>
                      </a:lnTo>
                      <a:lnTo>
                        <a:pt x="23288" y="7303"/>
                      </a:lnTo>
                      <a:lnTo>
                        <a:pt x="23184" y="7198"/>
                      </a:lnTo>
                      <a:lnTo>
                        <a:pt x="23142" y="7219"/>
                      </a:lnTo>
                      <a:lnTo>
                        <a:pt x="23100" y="7303"/>
                      </a:lnTo>
                      <a:lnTo>
                        <a:pt x="23058" y="7366"/>
                      </a:lnTo>
                      <a:lnTo>
                        <a:pt x="23184" y="7512"/>
                      </a:lnTo>
                      <a:lnTo>
                        <a:pt x="23267" y="7470"/>
                      </a:lnTo>
                      <a:lnTo>
                        <a:pt x="23456" y="7470"/>
                      </a:lnTo>
                      <a:lnTo>
                        <a:pt x="23497" y="7617"/>
                      </a:lnTo>
                      <a:lnTo>
                        <a:pt x="23581" y="7680"/>
                      </a:lnTo>
                      <a:lnTo>
                        <a:pt x="23623" y="7596"/>
                      </a:lnTo>
                      <a:lnTo>
                        <a:pt x="23811" y="7596"/>
                      </a:lnTo>
                      <a:lnTo>
                        <a:pt x="23790" y="7701"/>
                      </a:lnTo>
                      <a:lnTo>
                        <a:pt x="23937" y="7805"/>
                      </a:lnTo>
                      <a:lnTo>
                        <a:pt x="24083" y="7805"/>
                      </a:lnTo>
                      <a:lnTo>
                        <a:pt x="24146" y="7952"/>
                      </a:lnTo>
                      <a:lnTo>
                        <a:pt x="24083" y="8161"/>
                      </a:lnTo>
                      <a:lnTo>
                        <a:pt x="23832" y="8307"/>
                      </a:lnTo>
                      <a:lnTo>
                        <a:pt x="23769" y="8433"/>
                      </a:lnTo>
                      <a:lnTo>
                        <a:pt x="23769" y="8517"/>
                      </a:lnTo>
                      <a:lnTo>
                        <a:pt x="23979" y="8726"/>
                      </a:lnTo>
                      <a:lnTo>
                        <a:pt x="24104" y="8768"/>
                      </a:lnTo>
                      <a:lnTo>
                        <a:pt x="23895" y="8768"/>
                      </a:lnTo>
                      <a:lnTo>
                        <a:pt x="23665" y="8579"/>
                      </a:lnTo>
                      <a:lnTo>
                        <a:pt x="23665" y="8454"/>
                      </a:lnTo>
                      <a:lnTo>
                        <a:pt x="23769" y="8224"/>
                      </a:lnTo>
                      <a:lnTo>
                        <a:pt x="23832" y="8161"/>
                      </a:lnTo>
                      <a:lnTo>
                        <a:pt x="23832" y="8098"/>
                      </a:lnTo>
                      <a:lnTo>
                        <a:pt x="23895" y="7952"/>
                      </a:lnTo>
                      <a:lnTo>
                        <a:pt x="23832" y="7910"/>
                      </a:lnTo>
                      <a:lnTo>
                        <a:pt x="23456" y="8098"/>
                      </a:lnTo>
                      <a:lnTo>
                        <a:pt x="23246" y="8161"/>
                      </a:lnTo>
                      <a:lnTo>
                        <a:pt x="23184" y="8307"/>
                      </a:lnTo>
                      <a:lnTo>
                        <a:pt x="23058" y="8349"/>
                      </a:lnTo>
                      <a:lnTo>
                        <a:pt x="22953" y="8307"/>
                      </a:lnTo>
                      <a:lnTo>
                        <a:pt x="22828" y="8328"/>
                      </a:lnTo>
                      <a:lnTo>
                        <a:pt x="22660" y="8454"/>
                      </a:lnTo>
                      <a:lnTo>
                        <a:pt x="22221" y="8621"/>
                      </a:lnTo>
                      <a:lnTo>
                        <a:pt x="21907" y="8684"/>
                      </a:lnTo>
                      <a:lnTo>
                        <a:pt x="21782" y="8684"/>
                      </a:lnTo>
                      <a:lnTo>
                        <a:pt x="21614" y="8851"/>
                      </a:lnTo>
                      <a:lnTo>
                        <a:pt x="21468" y="8851"/>
                      </a:lnTo>
                      <a:lnTo>
                        <a:pt x="21384" y="8935"/>
                      </a:lnTo>
                      <a:lnTo>
                        <a:pt x="21510" y="9040"/>
                      </a:lnTo>
                      <a:lnTo>
                        <a:pt x="21510" y="9165"/>
                      </a:lnTo>
                      <a:lnTo>
                        <a:pt x="21489" y="9291"/>
                      </a:lnTo>
                      <a:lnTo>
                        <a:pt x="21572" y="9374"/>
                      </a:lnTo>
                      <a:lnTo>
                        <a:pt x="21677" y="9374"/>
                      </a:lnTo>
                      <a:lnTo>
                        <a:pt x="21698" y="9458"/>
                      </a:lnTo>
                      <a:lnTo>
                        <a:pt x="21635" y="9521"/>
                      </a:lnTo>
                      <a:lnTo>
                        <a:pt x="21844" y="9667"/>
                      </a:lnTo>
                      <a:lnTo>
                        <a:pt x="22012" y="9918"/>
                      </a:lnTo>
                      <a:lnTo>
                        <a:pt x="22012" y="10128"/>
                      </a:lnTo>
                      <a:lnTo>
                        <a:pt x="22054" y="10232"/>
                      </a:lnTo>
                      <a:lnTo>
                        <a:pt x="22116" y="10232"/>
                      </a:lnTo>
                      <a:lnTo>
                        <a:pt x="22137" y="10400"/>
                      </a:lnTo>
                      <a:lnTo>
                        <a:pt x="22305" y="10504"/>
                      </a:lnTo>
                      <a:lnTo>
                        <a:pt x="22430" y="10462"/>
                      </a:lnTo>
                      <a:lnTo>
                        <a:pt x="22828" y="10504"/>
                      </a:lnTo>
                      <a:lnTo>
                        <a:pt x="22953" y="10421"/>
                      </a:lnTo>
                      <a:lnTo>
                        <a:pt x="22953" y="10504"/>
                      </a:lnTo>
                      <a:lnTo>
                        <a:pt x="22995" y="10609"/>
                      </a:lnTo>
                      <a:lnTo>
                        <a:pt x="22995" y="10755"/>
                      </a:lnTo>
                      <a:lnTo>
                        <a:pt x="23184" y="10839"/>
                      </a:lnTo>
                      <a:lnTo>
                        <a:pt x="23288" y="10986"/>
                      </a:lnTo>
                      <a:lnTo>
                        <a:pt x="23581" y="10986"/>
                      </a:lnTo>
                      <a:lnTo>
                        <a:pt x="23790" y="11132"/>
                      </a:lnTo>
                      <a:lnTo>
                        <a:pt x="23874" y="11132"/>
                      </a:lnTo>
                      <a:lnTo>
                        <a:pt x="23979" y="11258"/>
                      </a:lnTo>
                      <a:lnTo>
                        <a:pt x="24000" y="11550"/>
                      </a:lnTo>
                      <a:lnTo>
                        <a:pt x="24041" y="11676"/>
                      </a:lnTo>
                      <a:lnTo>
                        <a:pt x="24000" y="11864"/>
                      </a:lnTo>
                      <a:lnTo>
                        <a:pt x="24125" y="12011"/>
                      </a:lnTo>
                      <a:lnTo>
                        <a:pt x="24230" y="12094"/>
                      </a:lnTo>
                      <a:lnTo>
                        <a:pt x="24418" y="12346"/>
                      </a:lnTo>
                      <a:lnTo>
                        <a:pt x="24502" y="12618"/>
                      </a:lnTo>
                      <a:lnTo>
                        <a:pt x="24648" y="12743"/>
                      </a:lnTo>
                      <a:lnTo>
                        <a:pt x="24711" y="12869"/>
                      </a:lnTo>
                      <a:lnTo>
                        <a:pt x="24585" y="13141"/>
                      </a:lnTo>
                      <a:lnTo>
                        <a:pt x="24502" y="13162"/>
                      </a:lnTo>
                      <a:lnTo>
                        <a:pt x="24418" y="13141"/>
                      </a:lnTo>
                      <a:lnTo>
                        <a:pt x="24418" y="13141"/>
                      </a:lnTo>
                      <a:lnTo>
                        <a:pt x="24523" y="13287"/>
                      </a:lnTo>
                      <a:lnTo>
                        <a:pt x="24732" y="13329"/>
                      </a:lnTo>
                      <a:lnTo>
                        <a:pt x="24837" y="13392"/>
                      </a:lnTo>
                      <a:lnTo>
                        <a:pt x="25046" y="13643"/>
                      </a:lnTo>
                      <a:lnTo>
                        <a:pt x="25255" y="13706"/>
                      </a:lnTo>
                      <a:lnTo>
                        <a:pt x="25276" y="13685"/>
                      </a:lnTo>
                      <a:lnTo>
                        <a:pt x="25360" y="13706"/>
                      </a:lnTo>
                      <a:lnTo>
                        <a:pt x="25548" y="13559"/>
                      </a:lnTo>
                      <a:lnTo>
                        <a:pt x="25736" y="13517"/>
                      </a:lnTo>
                      <a:lnTo>
                        <a:pt x="25945" y="13685"/>
                      </a:lnTo>
                      <a:lnTo>
                        <a:pt x="26092" y="13747"/>
                      </a:lnTo>
                      <a:lnTo>
                        <a:pt x="26197" y="13747"/>
                      </a:lnTo>
                      <a:lnTo>
                        <a:pt x="26280" y="13894"/>
                      </a:lnTo>
                      <a:lnTo>
                        <a:pt x="26301" y="14124"/>
                      </a:lnTo>
                      <a:lnTo>
                        <a:pt x="26238" y="13915"/>
                      </a:lnTo>
                      <a:lnTo>
                        <a:pt x="26176" y="13810"/>
                      </a:lnTo>
                      <a:lnTo>
                        <a:pt x="25987" y="13810"/>
                      </a:lnTo>
                      <a:lnTo>
                        <a:pt x="25757" y="13643"/>
                      </a:lnTo>
                      <a:lnTo>
                        <a:pt x="25611" y="13643"/>
                      </a:lnTo>
                      <a:lnTo>
                        <a:pt x="25443" y="13810"/>
                      </a:lnTo>
                      <a:lnTo>
                        <a:pt x="25443" y="13978"/>
                      </a:lnTo>
                      <a:lnTo>
                        <a:pt x="25464" y="14061"/>
                      </a:lnTo>
                      <a:lnTo>
                        <a:pt x="25234" y="13810"/>
                      </a:lnTo>
                      <a:lnTo>
                        <a:pt x="24983" y="13810"/>
                      </a:lnTo>
                      <a:lnTo>
                        <a:pt x="24857" y="13706"/>
                      </a:lnTo>
                      <a:lnTo>
                        <a:pt x="24857" y="13580"/>
                      </a:lnTo>
                      <a:lnTo>
                        <a:pt x="24753" y="13434"/>
                      </a:lnTo>
                      <a:lnTo>
                        <a:pt x="24565" y="13371"/>
                      </a:lnTo>
                      <a:lnTo>
                        <a:pt x="24397" y="13371"/>
                      </a:lnTo>
                      <a:lnTo>
                        <a:pt x="24188" y="13245"/>
                      </a:lnTo>
                      <a:lnTo>
                        <a:pt x="24230" y="13182"/>
                      </a:lnTo>
                      <a:lnTo>
                        <a:pt x="24230" y="13057"/>
                      </a:lnTo>
                      <a:lnTo>
                        <a:pt x="24313" y="13015"/>
                      </a:lnTo>
                      <a:lnTo>
                        <a:pt x="24272" y="12910"/>
                      </a:lnTo>
                      <a:lnTo>
                        <a:pt x="24230" y="12638"/>
                      </a:lnTo>
                      <a:lnTo>
                        <a:pt x="24167" y="12429"/>
                      </a:lnTo>
                      <a:lnTo>
                        <a:pt x="24083" y="12387"/>
                      </a:lnTo>
                      <a:lnTo>
                        <a:pt x="24021" y="12555"/>
                      </a:lnTo>
                      <a:lnTo>
                        <a:pt x="23958" y="12597"/>
                      </a:lnTo>
                      <a:lnTo>
                        <a:pt x="23979" y="12743"/>
                      </a:lnTo>
                      <a:lnTo>
                        <a:pt x="23895" y="12827"/>
                      </a:lnTo>
                      <a:lnTo>
                        <a:pt x="23916" y="12910"/>
                      </a:lnTo>
                      <a:lnTo>
                        <a:pt x="23895" y="13036"/>
                      </a:lnTo>
                      <a:lnTo>
                        <a:pt x="23811" y="13036"/>
                      </a:lnTo>
                      <a:lnTo>
                        <a:pt x="23769" y="12659"/>
                      </a:lnTo>
                      <a:lnTo>
                        <a:pt x="23853" y="12555"/>
                      </a:lnTo>
                      <a:lnTo>
                        <a:pt x="23811" y="12429"/>
                      </a:lnTo>
                      <a:lnTo>
                        <a:pt x="23644" y="12283"/>
                      </a:lnTo>
                      <a:lnTo>
                        <a:pt x="23644" y="12094"/>
                      </a:lnTo>
                      <a:lnTo>
                        <a:pt x="23560" y="11969"/>
                      </a:lnTo>
                      <a:lnTo>
                        <a:pt x="23560" y="11802"/>
                      </a:lnTo>
                      <a:lnTo>
                        <a:pt x="23707" y="11697"/>
                      </a:lnTo>
                      <a:lnTo>
                        <a:pt x="23707" y="11613"/>
                      </a:lnTo>
                      <a:lnTo>
                        <a:pt x="23686" y="11509"/>
                      </a:lnTo>
                      <a:lnTo>
                        <a:pt x="23707" y="11299"/>
                      </a:lnTo>
                      <a:lnTo>
                        <a:pt x="23581" y="11278"/>
                      </a:lnTo>
                      <a:lnTo>
                        <a:pt x="23539" y="11299"/>
                      </a:lnTo>
                      <a:lnTo>
                        <a:pt x="23456" y="11216"/>
                      </a:lnTo>
                      <a:lnTo>
                        <a:pt x="23225" y="11383"/>
                      </a:lnTo>
                      <a:lnTo>
                        <a:pt x="22912" y="11425"/>
                      </a:lnTo>
                      <a:lnTo>
                        <a:pt x="22744" y="11425"/>
                      </a:lnTo>
                      <a:lnTo>
                        <a:pt x="22514" y="11195"/>
                      </a:lnTo>
                      <a:lnTo>
                        <a:pt x="22388" y="11111"/>
                      </a:lnTo>
                      <a:lnTo>
                        <a:pt x="22347" y="11006"/>
                      </a:lnTo>
                      <a:lnTo>
                        <a:pt x="22012" y="10965"/>
                      </a:lnTo>
                      <a:lnTo>
                        <a:pt x="21886" y="10860"/>
                      </a:lnTo>
                      <a:lnTo>
                        <a:pt x="21761" y="10693"/>
                      </a:lnTo>
                      <a:lnTo>
                        <a:pt x="21363" y="10693"/>
                      </a:lnTo>
                      <a:lnTo>
                        <a:pt x="21259" y="10651"/>
                      </a:lnTo>
                      <a:lnTo>
                        <a:pt x="21133" y="10734"/>
                      </a:lnTo>
                      <a:lnTo>
                        <a:pt x="20987" y="10944"/>
                      </a:lnTo>
                      <a:lnTo>
                        <a:pt x="20966" y="11069"/>
                      </a:lnTo>
                      <a:lnTo>
                        <a:pt x="20924" y="11111"/>
                      </a:lnTo>
                      <a:lnTo>
                        <a:pt x="20861" y="11090"/>
                      </a:lnTo>
                      <a:lnTo>
                        <a:pt x="20840" y="11174"/>
                      </a:lnTo>
                      <a:lnTo>
                        <a:pt x="20924" y="11258"/>
                      </a:lnTo>
                      <a:lnTo>
                        <a:pt x="21091" y="11132"/>
                      </a:lnTo>
                      <a:lnTo>
                        <a:pt x="21300" y="11174"/>
                      </a:lnTo>
                      <a:lnTo>
                        <a:pt x="21405" y="11383"/>
                      </a:lnTo>
                      <a:lnTo>
                        <a:pt x="21280" y="11613"/>
                      </a:lnTo>
                      <a:lnTo>
                        <a:pt x="21133" y="11655"/>
                      </a:lnTo>
                      <a:lnTo>
                        <a:pt x="20861" y="11550"/>
                      </a:lnTo>
                      <a:lnTo>
                        <a:pt x="20715" y="11362"/>
                      </a:lnTo>
                      <a:lnTo>
                        <a:pt x="20610" y="11362"/>
                      </a:lnTo>
                      <a:lnTo>
                        <a:pt x="20443" y="11467"/>
                      </a:lnTo>
                      <a:lnTo>
                        <a:pt x="20401" y="11550"/>
                      </a:lnTo>
                      <a:lnTo>
                        <a:pt x="20317" y="11571"/>
                      </a:lnTo>
                      <a:lnTo>
                        <a:pt x="20505" y="11822"/>
                      </a:lnTo>
                      <a:lnTo>
                        <a:pt x="20568" y="11822"/>
                      </a:lnTo>
                      <a:lnTo>
                        <a:pt x="20631" y="11969"/>
                      </a:lnTo>
                      <a:lnTo>
                        <a:pt x="20840" y="12136"/>
                      </a:lnTo>
                      <a:lnTo>
                        <a:pt x="21028" y="12136"/>
                      </a:lnTo>
                      <a:lnTo>
                        <a:pt x="21112" y="12220"/>
                      </a:lnTo>
                      <a:lnTo>
                        <a:pt x="21405" y="12241"/>
                      </a:lnTo>
                      <a:lnTo>
                        <a:pt x="21489" y="12178"/>
                      </a:lnTo>
                      <a:lnTo>
                        <a:pt x="21531" y="12178"/>
                      </a:lnTo>
                      <a:lnTo>
                        <a:pt x="21572" y="12283"/>
                      </a:lnTo>
                      <a:lnTo>
                        <a:pt x="21782" y="12283"/>
                      </a:lnTo>
                      <a:lnTo>
                        <a:pt x="21824" y="12429"/>
                      </a:lnTo>
                      <a:lnTo>
                        <a:pt x="21907" y="12450"/>
                      </a:lnTo>
                      <a:lnTo>
                        <a:pt x="21928" y="12555"/>
                      </a:lnTo>
                      <a:lnTo>
                        <a:pt x="22158" y="12597"/>
                      </a:lnTo>
                      <a:lnTo>
                        <a:pt x="22263" y="12513"/>
                      </a:lnTo>
                      <a:lnTo>
                        <a:pt x="22200" y="12618"/>
                      </a:lnTo>
                      <a:lnTo>
                        <a:pt x="21949" y="12659"/>
                      </a:lnTo>
                      <a:lnTo>
                        <a:pt x="21803" y="12576"/>
                      </a:lnTo>
                      <a:lnTo>
                        <a:pt x="21698" y="12555"/>
                      </a:lnTo>
                      <a:lnTo>
                        <a:pt x="21531" y="12366"/>
                      </a:lnTo>
                      <a:lnTo>
                        <a:pt x="21426" y="12346"/>
                      </a:lnTo>
                      <a:lnTo>
                        <a:pt x="21321" y="12408"/>
                      </a:lnTo>
                      <a:lnTo>
                        <a:pt x="21196" y="12408"/>
                      </a:lnTo>
                      <a:lnTo>
                        <a:pt x="21091" y="12534"/>
                      </a:lnTo>
                      <a:lnTo>
                        <a:pt x="21049" y="12429"/>
                      </a:lnTo>
                      <a:lnTo>
                        <a:pt x="20945" y="12346"/>
                      </a:lnTo>
                      <a:lnTo>
                        <a:pt x="20840" y="12408"/>
                      </a:lnTo>
                      <a:lnTo>
                        <a:pt x="20631" y="12408"/>
                      </a:lnTo>
                      <a:lnTo>
                        <a:pt x="20464" y="12304"/>
                      </a:lnTo>
                      <a:lnTo>
                        <a:pt x="20338" y="12325"/>
                      </a:lnTo>
                      <a:lnTo>
                        <a:pt x="20296" y="12220"/>
                      </a:lnTo>
                      <a:lnTo>
                        <a:pt x="20401" y="12136"/>
                      </a:lnTo>
                      <a:lnTo>
                        <a:pt x="20401" y="12053"/>
                      </a:lnTo>
                      <a:lnTo>
                        <a:pt x="20296" y="11990"/>
                      </a:lnTo>
                      <a:lnTo>
                        <a:pt x="20296" y="11885"/>
                      </a:lnTo>
                      <a:lnTo>
                        <a:pt x="20108" y="11718"/>
                      </a:lnTo>
                      <a:lnTo>
                        <a:pt x="20024" y="11592"/>
                      </a:lnTo>
                      <a:lnTo>
                        <a:pt x="20087" y="11425"/>
                      </a:lnTo>
                      <a:lnTo>
                        <a:pt x="19982" y="11278"/>
                      </a:lnTo>
                      <a:lnTo>
                        <a:pt x="19982" y="11006"/>
                      </a:lnTo>
                      <a:lnTo>
                        <a:pt x="19836" y="10881"/>
                      </a:lnTo>
                      <a:lnTo>
                        <a:pt x="19836" y="10693"/>
                      </a:lnTo>
                      <a:lnTo>
                        <a:pt x="19794" y="10651"/>
                      </a:lnTo>
                      <a:lnTo>
                        <a:pt x="19710" y="10630"/>
                      </a:lnTo>
                      <a:lnTo>
                        <a:pt x="19689" y="10462"/>
                      </a:lnTo>
                      <a:lnTo>
                        <a:pt x="19522" y="10337"/>
                      </a:lnTo>
                      <a:lnTo>
                        <a:pt x="19459" y="10379"/>
                      </a:lnTo>
                      <a:lnTo>
                        <a:pt x="19689" y="10860"/>
                      </a:lnTo>
                      <a:lnTo>
                        <a:pt x="19752" y="11174"/>
                      </a:lnTo>
                      <a:lnTo>
                        <a:pt x="19710" y="11425"/>
                      </a:lnTo>
                      <a:lnTo>
                        <a:pt x="19522" y="11676"/>
                      </a:lnTo>
                      <a:lnTo>
                        <a:pt x="19396" y="11802"/>
                      </a:lnTo>
                      <a:lnTo>
                        <a:pt x="19396" y="11885"/>
                      </a:lnTo>
                      <a:lnTo>
                        <a:pt x="19480" y="11948"/>
                      </a:lnTo>
                      <a:lnTo>
                        <a:pt x="19501" y="12136"/>
                      </a:lnTo>
                      <a:lnTo>
                        <a:pt x="19417" y="12346"/>
                      </a:lnTo>
                      <a:lnTo>
                        <a:pt x="19417" y="12471"/>
                      </a:lnTo>
                      <a:lnTo>
                        <a:pt x="19627" y="12618"/>
                      </a:lnTo>
                      <a:lnTo>
                        <a:pt x="19899" y="12848"/>
                      </a:lnTo>
                      <a:lnTo>
                        <a:pt x="19940" y="12994"/>
                      </a:lnTo>
                      <a:lnTo>
                        <a:pt x="20108" y="12994"/>
                      </a:lnTo>
                      <a:lnTo>
                        <a:pt x="20233" y="13141"/>
                      </a:lnTo>
                      <a:lnTo>
                        <a:pt x="20338" y="13371"/>
                      </a:lnTo>
                      <a:lnTo>
                        <a:pt x="20317" y="13727"/>
                      </a:lnTo>
                      <a:lnTo>
                        <a:pt x="20275" y="13894"/>
                      </a:lnTo>
                      <a:lnTo>
                        <a:pt x="20422" y="14103"/>
                      </a:lnTo>
                      <a:lnTo>
                        <a:pt x="20380" y="14354"/>
                      </a:lnTo>
                      <a:lnTo>
                        <a:pt x="20464" y="14501"/>
                      </a:lnTo>
                      <a:lnTo>
                        <a:pt x="20673" y="14731"/>
                      </a:lnTo>
                      <a:lnTo>
                        <a:pt x="20715" y="14856"/>
                      </a:lnTo>
                      <a:lnTo>
                        <a:pt x="20673" y="15024"/>
                      </a:lnTo>
                      <a:lnTo>
                        <a:pt x="20736" y="15087"/>
                      </a:lnTo>
                      <a:lnTo>
                        <a:pt x="20882" y="15149"/>
                      </a:lnTo>
                      <a:lnTo>
                        <a:pt x="21070" y="15045"/>
                      </a:lnTo>
                      <a:lnTo>
                        <a:pt x="21280" y="15087"/>
                      </a:lnTo>
                      <a:lnTo>
                        <a:pt x="21363" y="15045"/>
                      </a:lnTo>
                      <a:lnTo>
                        <a:pt x="21384" y="14877"/>
                      </a:lnTo>
                      <a:lnTo>
                        <a:pt x="21510" y="14752"/>
                      </a:lnTo>
                      <a:lnTo>
                        <a:pt x="21677" y="14815"/>
                      </a:lnTo>
                      <a:lnTo>
                        <a:pt x="21782" y="14773"/>
                      </a:lnTo>
                      <a:lnTo>
                        <a:pt x="21991" y="14919"/>
                      </a:lnTo>
                      <a:lnTo>
                        <a:pt x="22116" y="14856"/>
                      </a:lnTo>
                      <a:lnTo>
                        <a:pt x="22200" y="14982"/>
                      </a:lnTo>
                      <a:lnTo>
                        <a:pt x="22451" y="15087"/>
                      </a:lnTo>
                      <a:lnTo>
                        <a:pt x="22640" y="15087"/>
                      </a:lnTo>
                      <a:lnTo>
                        <a:pt x="22765" y="15275"/>
                      </a:lnTo>
                      <a:lnTo>
                        <a:pt x="22765" y="15379"/>
                      </a:lnTo>
                      <a:lnTo>
                        <a:pt x="22953" y="15484"/>
                      </a:lnTo>
                      <a:lnTo>
                        <a:pt x="23016" y="15589"/>
                      </a:lnTo>
                      <a:lnTo>
                        <a:pt x="23037" y="15610"/>
                      </a:lnTo>
                      <a:lnTo>
                        <a:pt x="23058" y="15693"/>
                      </a:lnTo>
                      <a:lnTo>
                        <a:pt x="23142" y="15777"/>
                      </a:lnTo>
                      <a:lnTo>
                        <a:pt x="23058" y="15861"/>
                      </a:lnTo>
                      <a:lnTo>
                        <a:pt x="22953" y="15882"/>
                      </a:lnTo>
                      <a:lnTo>
                        <a:pt x="22953" y="16070"/>
                      </a:lnTo>
                      <a:lnTo>
                        <a:pt x="23037" y="16216"/>
                      </a:lnTo>
                      <a:lnTo>
                        <a:pt x="23121" y="16279"/>
                      </a:lnTo>
                      <a:lnTo>
                        <a:pt x="23079" y="16384"/>
                      </a:lnTo>
                      <a:lnTo>
                        <a:pt x="23163" y="16488"/>
                      </a:lnTo>
                      <a:lnTo>
                        <a:pt x="23288" y="16488"/>
                      </a:lnTo>
                      <a:lnTo>
                        <a:pt x="23372" y="16593"/>
                      </a:lnTo>
                      <a:lnTo>
                        <a:pt x="23518" y="16593"/>
                      </a:lnTo>
                      <a:lnTo>
                        <a:pt x="23602" y="16426"/>
                      </a:lnTo>
                      <a:lnTo>
                        <a:pt x="23665" y="16509"/>
                      </a:lnTo>
                      <a:lnTo>
                        <a:pt x="23769" y="16488"/>
                      </a:lnTo>
                      <a:lnTo>
                        <a:pt x="23832" y="16509"/>
                      </a:lnTo>
                      <a:lnTo>
                        <a:pt x="23790" y="16530"/>
                      </a:lnTo>
                      <a:lnTo>
                        <a:pt x="23728" y="16593"/>
                      </a:lnTo>
                      <a:lnTo>
                        <a:pt x="23560" y="16614"/>
                      </a:lnTo>
                      <a:lnTo>
                        <a:pt x="23456" y="16635"/>
                      </a:lnTo>
                      <a:lnTo>
                        <a:pt x="23288" y="16656"/>
                      </a:lnTo>
                      <a:lnTo>
                        <a:pt x="23142" y="16551"/>
                      </a:lnTo>
                      <a:lnTo>
                        <a:pt x="22995" y="16551"/>
                      </a:lnTo>
                      <a:lnTo>
                        <a:pt x="22932" y="16426"/>
                      </a:lnTo>
                      <a:lnTo>
                        <a:pt x="22974" y="16384"/>
                      </a:lnTo>
                      <a:lnTo>
                        <a:pt x="22953" y="16237"/>
                      </a:lnTo>
                      <a:lnTo>
                        <a:pt x="22849" y="16112"/>
                      </a:lnTo>
                      <a:lnTo>
                        <a:pt x="22828" y="15986"/>
                      </a:lnTo>
                      <a:lnTo>
                        <a:pt x="22723" y="15923"/>
                      </a:lnTo>
                      <a:lnTo>
                        <a:pt x="22744" y="15798"/>
                      </a:lnTo>
                      <a:lnTo>
                        <a:pt x="22619" y="15610"/>
                      </a:lnTo>
                      <a:lnTo>
                        <a:pt x="22556" y="15610"/>
                      </a:lnTo>
                      <a:lnTo>
                        <a:pt x="22430" y="15526"/>
                      </a:lnTo>
                      <a:lnTo>
                        <a:pt x="22242" y="15421"/>
                      </a:lnTo>
                      <a:lnTo>
                        <a:pt x="22242" y="15254"/>
                      </a:lnTo>
                      <a:lnTo>
                        <a:pt x="22054" y="15066"/>
                      </a:lnTo>
                      <a:lnTo>
                        <a:pt x="21907" y="15066"/>
                      </a:lnTo>
                      <a:lnTo>
                        <a:pt x="21677" y="15317"/>
                      </a:lnTo>
                      <a:lnTo>
                        <a:pt x="21510" y="15338"/>
                      </a:lnTo>
                      <a:lnTo>
                        <a:pt x="21405" y="15463"/>
                      </a:lnTo>
                      <a:lnTo>
                        <a:pt x="21217" y="15589"/>
                      </a:lnTo>
                      <a:lnTo>
                        <a:pt x="21259" y="15944"/>
                      </a:lnTo>
                      <a:lnTo>
                        <a:pt x="21321" y="16049"/>
                      </a:lnTo>
                      <a:lnTo>
                        <a:pt x="21572" y="16175"/>
                      </a:lnTo>
                      <a:lnTo>
                        <a:pt x="21761" y="16593"/>
                      </a:lnTo>
                      <a:lnTo>
                        <a:pt x="21719" y="16698"/>
                      </a:lnTo>
                      <a:lnTo>
                        <a:pt x="21531" y="17012"/>
                      </a:lnTo>
                      <a:lnTo>
                        <a:pt x="21510" y="17179"/>
                      </a:lnTo>
                      <a:lnTo>
                        <a:pt x="21614" y="17367"/>
                      </a:lnTo>
                      <a:lnTo>
                        <a:pt x="21510" y="17639"/>
                      </a:lnTo>
                      <a:lnTo>
                        <a:pt x="21510" y="17744"/>
                      </a:lnTo>
                      <a:lnTo>
                        <a:pt x="21363" y="17890"/>
                      </a:lnTo>
                      <a:lnTo>
                        <a:pt x="21363" y="17974"/>
                      </a:lnTo>
                      <a:lnTo>
                        <a:pt x="21259" y="18016"/>
                      </a:lnTo>
                      <a:lnTo>
                        <a:pt x="21175" y="18120"/>
                      </a:lnTo>
                      <a:lnTo>
                        <a:pt x="21175" y="18267"/>
                      </a:lnTo>
                      <a:lnTo>
                        <a:pt x="21259" y="18330"/>
                      </a:lnTo>
                      <a:lnTo>
                        <a:pt x="21259" y="18434"/>
                      </a:lnTo>
                      <a:lnTo>
                        <a:pt x="21070" y="18539"/>
                      </a:lnTo>
                      <a:lnTo>
                        <a:pt x="20840" y="18497"/>
                      </a:lnTo>
                      <a:lnTo>
                        <a:pt x="20798" y="18434"/>
                      </a:lnTo>
                      <a:lnTo>
                        <a:pt x="20589" y="18434"/>
                      </a:lnTo>
                      <a:lnTo>
                        <a:pt x="20380" y="18476"/>
                      </a:lnTo>
                      <a:lnTo>
                        <a:pt x="20212" y="18413"/>
                      </a:lnTo>
                      <a:lnTo>
                        <a:pt x="19794" y="18330"/>
                      </a:lnTo>
                      <a:lnTo>
                        <a:pt x="19627" y="18183"/>
                      </a:lnTo>
                      <a:lnTo>
                        <a:pt x="19585" y="18079"/>
                      </a:lnTo>
                      <a:lnTo>
                        <a:pt x="19396" y="18100"/>
                      </a:lnTo>
                      <a:lnTo>
                        <a:pt x="19334" y="18204"/>
                      </a:lnTo>
                      <a:lnTo>
                        <a:pt x="19313" y="18162"/>
                      </a:lnTo>
                      <a:lnTo>
                        <a:pt x="19229" y="18120"/>
                      </a:lnTo>
                      <a:lnTo>
                        <a:pt x="19313" y="17974"/>
                      </a:lnTo>
                      <a:lnTo>
                        <a:pt x="19480" y="17953"/>
                      </a:lnTo>
                      <a:lnTo>
                        <a:pt x="19794" y="17890"/>
                      </a:lnTo>
                      <a:lnTo>
                        <a:pt x="19836" y="17807"/>
                      </a:lnTo>
                      <a:lnTo>
                        <a:pt x="20108" y="17974"/>
                      </a:lnTo>
                      <a:lnTo>
                        <a:pt x="20171" y="17974"/>
                      </a:lnTo>
                      <a:lnTo>
                        <a:pt x="20212" y="17890"/>
                      </a:lnTo>
                      <a:lnTo>
                        <a:pt x="20338" y="17890"/>
                      </a:lnTo>
                      <a:lnTo>
                        <a:pt x="20338" y="17974"/>
                      </a:lnTo>
                      <a:lnTo>
                        <a:pt x="20150" y="18079"/>
                      </a:lnTo>
                      <a:lnTo>
                        <a:pt x="20254" y="18183"/>
                      </a:lnTo>
                      <a:lnTo>
                        <a:pt x="20464" y="18162"/>
                      </a:lnTo>
                      <a:lnTo>
                        <a:pt x="20547" y="18058"/>
                      </a:lnTo>
                      <a:lnTo>
                        <a:pt x="20673" y="17995"/>
                      </a:lnTo>
                      <a:lnTo>
                        <a:pt x="20673" y="17911"/>
                      </a:lnTo>
                      <a:lnTo>
                        <a:pt x="20568" y="17786"/>
                      </a:lnTo>
                      <a:lnTo>
                        <a:pt x="20568" y="17702"/>
                      </a:lnTo>
                      <a:lnTo>
                        <a:pt x="20694" y="17786"/>
                      </a:lnTo>
                      <a:lnTo>
                        <a:pt x="20756" y="17702"/>
                      </a:lnTo>
                      <a:lnTo>
                        <a:pt x="20756" y="17472"/>
                      </a:lnTo>
                      <a:lnTo>
                        <a:pt x="20882" y="17388"/>
                      </a:lnTo>
                      <a:lnTo>
                        <a:pt x="20861" y="17325"/>
                      </a:lnTo>
                      <a:lnTo>
                        <a:pt x="20777" y="17346"/>
                      </a:lnTo>
                      <a:lnTo>
                        <a:pt x="20756" y="17284"/>
                      </a:lnTo>
                      <a:lnTo>
                        <a:pt x="20882" y="17242"/>
                      </a:lnTo>
                      <a:lnTo>
                        <a:pt x="20882" y="17012"/>
                      </a:lnTo>
                      <a:lnTo>
                        <a:pt x="20840" y="16928"/>
                      </a:lnTo>
                      <a:lnTo>
                        <a:pt x="20903" y="16823"/>
                      </a:lnTo>
                      <a:lnTo>
                        <a:pt x="20903" y="16760"/>
                      </a:lnTo>
                      <a:lnTo>
                        <a:pt x="21008" y="16698"/>
                      </a:lnTo>
                      <a:lnTo>
                        <a:pt x="20987" y="16509"/>
                      </a:lnTo>
                      <a:lnTo>
                        <a:pt x="20861" y="16384"/>
                      </a:lnTo>
                      <a:lnTo>
                        <a:pt x="20777" y="16175"/>
                      </a:lnTo>
                      <a:lnTo>
                        <a:pt x="20798" y="16007"/>
                      </a:lnTo>
                      <a:lnTo>
                        <a:pt x="20798" y="15882"/>
                      </a:lnTo>
                      <a:lnTo>
                        <a:pt x="20861" y="15903"/>
                      </a:lnTo>
                      <a:lnTo>
                        <a:pt x="20861" y="15819"/>
                      </a:lnTo>
                      <a:lnTo>
                        <a:pt x="20673" y="15651"/>
                      </a:lnTo>
                      <a:lnTo>
                        <a:pt x="20589" y="15610"/>
                      </a:lnTo>
                      <a:lnTo>
                        <a:pt x="20526" y="15505"/>
                      </a:lnTo>
                      <a:lnTo>
                        <a:pt x="20338" y="15463"/>
                      </a:lnTo>
                      <a:lnTo>
                        <a:pt x="20108" y="15170"/>
                      </a:lnTo>
                      <a:lnTo>
                        <a:pt x="20045" y="14940"/>
                      </a:lnTo>
                      <a:lnTo>
                        <a:pt x="20003" y="14877"/>
                      </a:lnTo>
                      <a:lnTo>
                        <a:pt x="20045" y="14794"/>
                      </a:lnTo>
                      <a:lnTo>
                        <a:pt x="19919" y="14710"/>
                      </a:lnTo>
                      <a:lnTo>
                        <a:pt x="19836" y="14563"/>
                      </a:lnTo>
                      <a:lnTo>
                        <a:pt x="19899" y="14417"/>
                      </a:lnTo>
                      <a:lnTo>
                        <a:pt x="19710" y="14145"/>
                      </a:lnTo>
                      <a:lnTo>
                        <a:pt x="19710" y="13978"/>
                      </a:lnTo>
                      <a:lnTo>
                        <a:pt x="19585" y="13831"/>
                      </a:lnTo>
                      <a:lnTo>
                        <a:pt x="19606" y="13768"/>
                      </a:lnTo>
                      <a:lnTo>
                        <a:pt x="19606" y="13685"/>
                      </a:lnTo>
                      <a:lnTo>
                        <a:pt x="19501" y="13580"/>
                      </a:lnTo>
                      <a:lnTo>
                        <a:pt x="19438" y="13224"/>
                      </a:lnTo>
                      <a:lnTo>
                        <a:pt x="19375" y="13078"/>
                      </a:lnTo>
                      <a:lnTo>
                        <a:pt x="19229" y="12973"/>
                      </a:lnTo>
                      <a:lnTo>
                        <a:pt x="19292" y="12910"/>
                      </a:lnTo>
                      <a:lnTo>
                        <a:pt x="19250" y="12848"/>
                      </a:lnTo>
                      <a:lnTo>
                        <a:pt x="19166" y="12869"/>
                      </a:lnTo>
                      <a:lnTo>
                        <a:pt x="19166" y="12848"/>
                      </a:lnTo>
                      <a:lnTo>
                        <a:pt x="19041" y="12806"/>
                      </a:lnTo>
                      <a:lnTo>
                        <a:pt x="18957" y="12638"/>
                      </a:lnTo>
                      <a:lnTo>
                        <a:pt x="18831" y="12534"/>
                      </a:lnTo>
                      <a:lnTo>
                        <a:pt x="18769" y="12408"/>
                      </a:lnTo>
                      <a:lnTo>
                        <a:pt x="18852" y="12387"/>
                      </a:lnTo>
                      <a:lnTo>
                        <a:pt x="18873" y="12283"/>
                      </a:lnTo>
                      <a:lnTo>
                        <a:pt x="18831" y="12178"/>
                      </a:lnTo>
                      <a:lnTo>
                        <a:pt x="18852" y="12094"/>
                      </a:lnTo>
                      <a:lnTo>
                        <a:pt x="18790" y="11990"/>
                      </a:lnTo>
                      <a:lnTo>
                        <a:pt x="18852" y="11676"/>
                      </a:lnTo>
                      <a:lnTo>
                        <a:pt x="18769" y="11488"/>
                      </a:lnTo>
                      <a:lnTo>
                        <a:pt x="18769" y="11278"/>
                      </a:lnTo>
                      <a:lnTo>
                        <a:pt x="18727" y="11195"/>
                      </a:lnTo>
                      <a:lnTo>
                        <a:pt x="18727" y="11069"/>
                      </a:lnTo>
                      <a:lnTo>
                        <a:pt x="18643" y="10944"/>
                      </a:lnTo>
                      <a:lnTo>
                        <a:pt x="18748" y="10881"/>
                      </a:lnTo>
                      <a:lnTo>
                        <a:pt x="18685" y="10776"/>
                      </a:lnTo>
                      <a:lnTo>
                        <a:pt x="18559" y="10755"/>
                      </a:lnTo>
                      <a:lnTo>
                        <a:pt x="18413" y="10755"/>
                      </a:lnTo>
                      <a:lnTo>
                        <a:pt x="18057" y="10630"/>
                      </a:lnTo>
                      <a:lnTo>
                        <a:pt x="17932" y="10630"/>
                      </a:lnTo>
                      <a:lnTo>
                        <a:pt x="17890" y="10672"/>
                      </a:lnTo>
                      <a:lnTo>
                        <a:pt x="17785" y="10630"/>
                      </a:lnTo>
                      <a:lnTo>
                        <a:pt x="17681" y="10630"/>
                      </a:lnTo>
                      <a:lnTo>
                        <a:pt x="17534" y="10714"/>
                      </a:lnTo>
                      <a:lnTo>
                        <a:pt x="17388" y="10714"/>
                      </a:lnTo>
                      <a:lnTo>
                        <a:pt x="17262" y="10755"/>
                      </a:lnTo>
                      <a:lnTo>
                        <a:pt x="17220" y="10714"/>
                      </a:lnTo>
                      <a:lnTo>
                        <a:pt x="17262" y="10651"/>
                      </a:lnTo>
                      <a:lnTo>
                        <a:pt x="17158" y="10609"/>
                      </a:lnTo>
                      <a:lnTo>
                        <a:pt x="17053" y="10630"/>
                      </a:lnTo>
                      <a:lnTo>
                        <a:pt x="17074" y="10860"/>
                      </a:lnTo>
                      <a:lnTo>
                        <a:pt x="17053" y="11069"/>
                      </a:lnTo>
                      <a:lnTo>
                        <a:pt x="17158" y="11195"/>
                      </a:lnTo>
                      <a:lnTo>
                        <a:pt x="17116" y="11258"/>
                      </a:lnTo>
                      <a:lnTo>
                        <a:pt x="17074" y="11467"/>
                      </a:lnTo>
                      <a:lnTo>
                        <a:pt x="17158" y="11550"/>
                      </a:lnTo>
                      <a:lnTo>
                        <a:pt x="17158" y="11676"/>
                      </a:lnTo>
                      <a:lnTo>
                        <a:pt x="17199" y="11760"/>
                      </a:lnTo>
                      <a:lnTo>
                        <a:pt x="17158" y="11822"/>
                      </a:lnTo>
                      <a:lnTo>
                        <a:pt x="17158" y="12011"/>
                      </a:lnTo>
                      <a:lnTo>
                        <a:pt x="17220" y="12136"/>
                      </a:lnTo>
                      <a:lnTo>
                        <a:pt x="17158" y="12304"/>
                      </a:lnTo>
                      <a:lnTo>
                        <a:pt x="17158" y="12408"/>
                      </a:lnTo>
                      <a:lnTo>
                        <a:pt x="17199" y="12534"/>
                      </a:lnTo>
                      <a:lnTo>
                        <a:pt x="17178" y="12618"/>
                      </a:lnTo>
                      <a:lnTo>
                        <a:pt x="17053" y="12701"/>
                      </a:lnTo>
                      <a:lnTo>
                        <a:pt x="16844" y="13015"/>
                      </a:lnTo>
                      <a:lnTo>
                        <a:pt x="16760" y="13057"/>
                      </a:lnTo>
                      <a:lnTo>
                        <a:pt x="16781" y="13162"/>
                      </a:lnTo>
                      <a:lnTo>
                        <a:pt x="16865" y="13266"/>
                      </a:lnTo>
                      <a:lnTo>
                        <a:pt x="16802" y="13371"/>
                      </a:lnTo>
                      <a:lnTo>
                        <a:pt x="16781" y="13559"/>
                      </a:lnTo>
                      <a:lnTo>
                        <a:pt x="16906" y="13685"/>
                      </a:lnTo>
                      <a:lnTo>
                        <a:pt x="16990" y="13643"/>
                      </a:lnTo>
                      <a:lnTo>
                        <a:pt x="17074" y="13706"/>
                      </a:lnTo>
                      <a:lnTo>
                        <a:pt x="17158" y="13915"/>
                      </a:lnTo>
                      <a:lnTo>
                        <a:pt x="17283" y="13915"/>
                      </a:lnTo>
                      <a:lnTo>
                        <a:pt x="17388" y="14019"/>
                      </a:lnTo>
                      <a:lnTo>
                        <a:pt x="17304" y="13999"/>
                      </a:lnTo>
                      <a:lnTo>
                        <a:pt x="17220" y="14103"/>
                      </a:lnTo>
                      <a:lnTo>
                        <a:pt x="17220" y="14271"/>
                      </a:lnTo>
                      <a:lnTo>
                        <a:pt x="17409" y="14396"/>
                      </a:lnTo>
                      <a:lnTo>
                        <a:pt x="17409" y="14522"/>
                      </a:lnTo>
                      <a:lnTo>
                        <a:pt x="17325" y="14605"/>
                      </a:lnTo>
                      <a:lnTo>
                        <a:pt x="17262" y="14543"/>
                      </a:lnTo>
                      <a:lnTo>
                        <a:pt x="17262" y="14626"/>
                      </a:lnTo>
                      <a:lnTo>
                        <a:pt x="17367" y="14898"/>
                      </a:lnTo>
                      <a:lnTo>
                        <a:pt x="17430" y="14961"/>
                      </a:lnTo>
                      <a:lnTo>
                        <a:pt x="17492" y="15149"/>
                      </a:lnTo>
                      <a:lnTo>
                        <a:pt x="17534" y="15066"/>
                      </a:lnTo>
                      <a:lnTo>
                        <a:pt x="17639" y="15149"/>
                      </a:lnTo>
                      <a:lnTo>
                        <a:pt x="17764" y="15149"/>
                      </a:lnTo>
                      <a:lnTo>
                        <a:pt x="17911" y="15233"/>
                      </a:lnTo>
                      <a:lnTo>
                        <a:pt x="18015" y="15066"/>
                      </a:lnTo>
                      <a:lnTo>
                        <a:pt x="18057" y="15128"/>
                      </a:lnTo>
                      <a:lnTo>
                        <a:pt x="18057" y="15338"/>
                      </a:lnTo>
                      <a:lnTo>
                        <a:pt x="18141" y="15442"/>
                      </a:lnTo>
                      <a:lnTo>
                        <a:pt x="18183" y="15463"/>
                      </a:lnTo>
                      <a:lnTo>
                        <a:pt x="18434" y="15756"/>
                      </a:lnTo>
                      <a:lnTo>
                        <a:pt x="18559" y="15777"/>
                      </a:lnTo>
                      <a:lnTo>
                        <a:pt x="18643" y="15735"/>
                      </a:lnTo>
                      <a:lnTo>
                        <a:pt x="18748" y="15735"/>
                      </a:lnTo>
                      <a:lnTo>
                        <a:pt x="18769" y="15777"/>
                      </a:lnTo>
                      <a:lnTo>
                        <a:pt x="18873" y="15777"/>
                      </a:lnTo>
                      <a:lnTo>
                        <a:pt x="18769" y="15861"/>
                      </a:lnTo>
                      <a:lnTo>
                        <a:pt x="18769" y="16175"/>
                      </a:lnTo>
                      <a:lnTo>
                        <a:pt x="18748" y="16258"/>
                      </a:lnTo>
                      <a:lnTo>
                        <a:pt x="18811" y="16384"/>
                      </a:lnTo>
                      <a:lnTo>
                        <a:pt x="18790" y="16426"/>
                      </a:lnTo>
                      <a:lnTo>
                        <a:pt x="18706" y="16426"/>
                      </a:lnTo>
                      <a:lnTo>
                        <a:pt x="18748" y="16593"/>
                      </a:lnTo>
                      <a:lnTo>
                        <a:pt x="18748" y="16677"/>
                      </a:lnTo>
                      <a:lnTo>
                        <a:pt x="18601" y="16635"/>
                      </a:lnTo>
                      <a:lnTo>
                        <a:pt x="18476" y="16384"/>
                      </a:lnTo>
                      <a:lnTo>
                        <a:pt x="18329" y="16258"/>
                      </a:lnTo>
                      <a:lnTo>
                        <a:pt x="18141" y="16216"/>
                      </a:lnTo>
                      <a:lnTo>
                        <a:pt x="18057" y="16070"/>
                      </a:lnTo>
                      <a:lnTo>
                        <a:pt x="17932" y="15965"/>
                      </a:lnTo>
                      <a:lnTo>
                        <a:pt x="17618" y="15944"/>
                      </a:lnTo>
                      <a:lnTo>
                        <a:pt x="17304" y="15756"/>
                      </a:lnTo>
                      <a:lnTo>
                        <a:pt x="17116" y="15735"/>
                      </a:lnTo>
                      <a:lnTo>
                        <a:pt x="17095" y="15631"/>
                      </a:lnTo>
                      <a:lnTo>
                        <a:pt x="17011" y="15631"/>
                      </a:lnTo>
                      <a:lnTo>
                        <a:pt x="16906" y="15547"/>
                      </a:lnTo>
                      <a:lnTo>
                        <a:pt x="16760" y="15589"/>
                      </a:lnTo>
                      <a:lnTo>
                        <a:pt x="16655" y="15693"/>
                      </a:lnTo>
                      <a:lnTo>
                        <a:pt x="16593" y="15568"/>
                      </a:lnTo>
                      <a:lnTo>
                        <a:pt x="16614" y="15526"/>
                      </a:lnTo>
                      <a:lnTo>
                        <a:pt x="16593" y="15442"/>
                      </a:lnTo>
                      <a:lnTo>
                        <a:pt x="16237" y="15317"/>
                      </a:lnTo>
                      <a:lnTo>
                        <a:pt x="16070" y="15212"/>
                      </a:lnTo>
                      <a:lnTo>
                        <a:pt x="15526" y="15170"/>
                      </a:lnTo>
                      <a:lnTo>
                        <a:pt x="15086" y="15233"/>
                      </a:lnTo>
                      <a:lnTo>
                        <a:pt x="14982" y="15191"/>
                      </a:lnTo>
                      <a:lnTo>
                        <a:pt x="14877" y="15233"/>
                      </a:lnTo>
                      <a:lnTo>
                        <a:pt x="14772" y="15170"/>
                      </a:lnTo>
                      <a:lnTo>
                        <a:pt x="14710" y="15212"/>
                      </a:lnTo>
                      <a:lnTo>
                        <a:pt x="14605" y="15170"/>
                      </a:lnTo>
                      <a:lnTo>
                        <a:pt x="14521" y="15233"/>
                      </a:lnTo>
                      <a:lnTo>
                        <a:pt x="14584" y="15359"/>
                      </a:lnTo>
                      <a:lnTo>
                        <a:pt x="14584" y="15463"/>
                      </a:lnTo>
                      <a:lnTo>
                        <a:pt x="14458" y="15505"/>
                      </a:lnTo>
                      <a:lnTo>
                        <a:pt x="14458" y="15568"/>
                      </a:lnTo>
                      <a:lnTo>
                        <a:pt x="14521" y="15693"/>
                      </a:lnTo>
                      <a:lnTo>
                        <a:pt x="14605" y="15756"/>
                      </a:lnTo>
                      <a:lnTo>
                        <a:pt x="14668" y="15965"/>
                      </a:lnTo>
                      <a:lnTo>
                        <a:pt x="14710" y="16070"/>
                      </a:lnTo>
                      <a:lnTo>
                        <a:pt x="14751" y="15965"/>
                      </a:lnTo>
                      <a:lnTo>
                        <a:pt x="14814" y="15965"/>
                      </a:lnTo>
                      <a:lnTo>
                        <a:pt x="14919" y="16133"/>
                      </a:lnTo>
                      <a:lnTo>
                        <a:pt x="14919" y="16237"/>
                      </a:lnTo>
                      <a:lnTo>
                        <a:pt x="15044" y="16279"/>
                      </a:lnTo>
                      <a:lnTo>
                        <a:pt x="15212" y="16447"/>
                      </a:lnTo>
                      <a:lnTo>
                        <a:pt x="15044" y="16426"/>
                      </a:lnTo>
                      <a:lnTo>
                        <a:pt x="15002" y="16384"/>
                      </a:lnTo>
                      <a:lnTo>
                        <a:pt x="14919" y="16384"/>
                      </a:lnTo>
                      <a:lnTo>
                        <a:pt x="14877" y="16551"/>
                      </a:lnTo>
                      <a:lnTo>
                        <a:pt x="14772" y="16635"/>
                      </a:lnTo>
                      <a:lnTo>
                        <a:pt x="14605" y="16551"/>
                      </a:lnTo>
                      <a:lnTo>
                        <a:pt x="14521" y="16614"/>
                      </a:lnTo>
                      <a:lnTo>
                        <a:pt x="14521" y="16656"/>
                      </a:lnTo>
                      <a:lnTo>
                        <a:pt x="14668" y="16823"/>
                      </a:lnTo>
                      <a:lnTo>
                        <a:pt x="14710" y="16865"/>
                      </a:lnTo>
                      <a:lnTo>
                        <a:pt x="14710" y="16949"/>
                      </a:lnTo>
                      <a:lnTo>
                        <a:pt x="14668" y="17032"/>
                      </a:lnTo>
                      <a:lnTo>
                        <a:pt x="14375" y="17032"/>
                      </a:lnTo>
                      <a:lnTo>
                        <a:pt x="14291" y="16949"/>
                      </a:lnTo>
                      <a:lnTo>
                        <a:pt x="14312" y="16865"/>
                      </a:lnTo>
                      <a:lnTo>
                        <a:pt x="14270" y="16760"/>
                      </a:lnTo>
                      <a:lnTo>
                        <a:pt x="14375" y="16698"/>
                      </a:lnTo>
                      <a:lnTo>
                        <a:pt x="14375" y="16635"/>
                      </a:lnTo>
                      <a:lnTo>
                        <a:pt x="14270" y="16530"/>
                      </a:lnTo>
                      <a:lnTo>
                        <a:pt x="14186" y="16509"/>
                      </a:lnTo>
                      <a:lnTo>
                        <a:pt x="14270" y="16405"/>
                      </a:lnTo>
                      <a:lnTo>
                        <a:pt x="14249" y="16384"/>
                      </a:lnTo>
                      <a:lnTo>
                        <a:pt x="14165" y="16426"/>
                      </a:lnTo>
                      <a:lnTo>
                        <a:pt x="14103" y="16426"/>
                      </a:lnTo>
                      <a:lnTo>
                        <a:pt x="13956" y="16593"/>
                      </a:lnTo>
                      <a:lnTo>
                        <a:pt x="13873" y="16614"/>
                      </a:lnTo>
                      <a:lnTo>
                        <a:pt x="13768" y="16719"/>
                      </a:lnTo>
                      <a:lnTo>
                        <a:pt x="13768" y="16760"/>
                      </a:lnTo>
                      <a:lnTo>
                        <a:pt x="13642" y="16760"/>
                      </a:lnTo>
                      <a:lnTo>
                        <a:pt x="13580" y="16844"/>
                      </a:lnTo>
                      <a:lnTo>
                        <a:pt x="13580" y="16928"/>
                      </a:lnTo>
                      <a:lnTo>
                        <a:pt x="13517" y="16970"/>
                      </a:lnTo>
                      <a:lnTo>
                        <a:pt x="13245" y="16970"/>
                      </a:lnTo>
                      <a:lnTo>
                        <a:pt x="13161" y="16949"/>
                      </a:lnTo>
                      <a:lnTo>
                        <a:pt x="13119" y="16970"/>
                      </a:lnTo>
                      <a:lnTo>
                        <a:pt x="13036" y="16970"/>
                      </a:lnTo>
                      <a:lnTo>
                        <a:pt x="12952" y="16928"/>
                      </a:lnTo>
                      <a:lnTo>
                        <a:pt x="12805" y="17032"/>
                      </a:lnTo>
                      <a:lnTo>
                        <a:pt x="12785" y="17074"/>
                      </a:lnTo>
                      <a:lnTo>
                        <a:pt x="12680" y="17116"/>
                      </a:lnTo>
                      <a:lnTo>
                        <a:pt x="12575" y="17221"/>
                      </a:lnTo>
                      <a:lnTo>
                        <a:pt x="12575" y="17263"/>
                      </a:lnTo>
                      <a:lnTo>
                        <a:pt x="12638" y="17325"/>
                      </a:lnTo>
                      <a:lnTo>
                        <a:pt x="12617" y="17388"/>
                      </a:lnTo>
                      <a:lnTo>
                        <a:pt x="12638" y="17472"/>
                      </a:lnTo>
                      <a:lnTo>
                        <a:pt x="12617" y="17535"/>
                      </a:lnTo>
                      <a:lnTo>
                        <a:pt x="12513" y="17451"/>
                      </a:lnTo>
                      <a:lnTo>
                        <a:pt x="12471" y="17367"/>
                      </a:lnTo>
                      <a:lnTo>
                        <a:pt x="12408" y="17367"/>
                      </a:lnTo>
                      <a:lnTo>
                        <a:pt x="12282" y="17493"/>
                      </a:lnTo>
                      <a:lnTo>
                        <a:pt x="12220" y="17639"/>
                      </a:lnTo>
                      <a:lnTo>
                        <a:pt x="12220" y="17493"/>
                      </a:lnTo>
                      <a:lnTo>
                        <a:pt x="12094" y="17451"/>
                      </a:lnTo>
                      <a:lnTo>
                        <a:pt x="12010" y="17493"/>
                      </a:lnTo>
                      <a:lnTo>
                        <a:pt x="11948" y="17493"/>
                      </a:lnTo>
                      <a:lnTo>
                        <a:pt x="11864" y="17535"/>
                      </a:lnTo>
                      <a:lnTo>
                        <a:pt x="11759" y="17493"/>
                      </a:lnTo>
                      <a:lnTo>
                        <a:pt x="11738" y="17388"/>
                      </a:lnTo>
                      <a:lnTo>
                        <a:pt x="11864" y="17284"/>
                      </a:lnTo>
                      <a:lnTo>
                        <a:pt x="11969" y="17284"/>
                      </a:lnTo>
                      <a:lnTo>
                        <a:pt x="12010" y="17221"/>
                      </a:lnTo>
                      <a:lnTo>
                        <a:pt x="11948" y="17074"/>
                      </a:lnTo>
                      <a:lnTo>
                        <a:pt x="11969" y="17032"/>
                      </a:lnTo>
                      <a:lnTo>
                        <a:pt x="12052" y="16970"/>
                      </a:lnTo>
                      <a:lnTo>
                        <a:pt x="11906" y="16844"/>
                      </a:lnTo>
                      <a:lnTo>
                        <a:pt x="11864" y="16865"/>
                      </a:lnTo>
                      <a:lnTo>
                        <a:pt x="11780" y="16844"/>
                      </a:lnTo>
                      <a:lnTo>
                        <a:pt x="11759" y="16802"/>
                      </a:lnTo>
                      <a:lnTo>
                        <a:pt x="11969" y="16698"/>
                      </a:lnTo>
                      <a:lnTo>
                        <a:pt x="12052" y="16698"/>
                      </a:lnTo>
                      <a:lnTo>
                        <a:pt x="12157" y="16635"/>
                      </a:lnTo>
                      <a:lnTo>
                        <a:pt x="12115" y="16593"/>
                      </a:lnTo>
                      <a:lnTo>
                        <a:pt x="11906" y="16614"/>
                      </a:lnTo>
                      <a:lnTo>
                        <a:pt x="11592" y="16740"/>
                      </a:lnTo>
                      <a:lnTo>
                        <a:pt x="11529" y="16823"/>
                      </a:lnTo>
                      <a:lnTo>
                        <a:pt x="11571" y="16886"/>
                      </a:lnTo>
                      <a:lnTo>
                        <a:pt x="11592" y="16970"/>
                      </a:lnTo>
                      <a:lnTo>
                        <a:pt x="11655" y="17053"/>
                      </a:lnTo>
                      <a:lnTo>
                        <a:pt x="11592" y="17137"/>
                      </a:lnTo>
                      <a:lnTo>
                        <a:pt x="11529" y="17158"/>
                      </a:lnTo>
                      <a:lnTo>
                        <a:pt x="11425" y="17053"/>
                      </a:lnTo>
                      <a:lnTo>
                        <a:pt x="11445" y="17012"/>
                      </a:lnTo>
                      <a:lnTo>
                        <a:pt x="11487" y="16991"/>
                      </a:lnTo>
                      <a:lnTo>
                        <a:pt x="11466" y="16907"/>
                      </a:lnTo>
                      <a:lnTo>
                        <a:pt x="11445" y="16907"/>
                      </a:lnTo>
                      <a:lnTo>
                        <a:pt x="11236" y="17116"/>
                      </a:lnTo>
                      <a:lnTo>
                        <a:pt x="11236" y="17158"/>
                      </a:lnTo>
                      <a:lnTo>
                        <a:pt x="11320" y="17242"/>
                      </a:lnTo>
                      <a:lnTo>
                        <a:pt x="11383" y="17263"/>
                      </a:lnTo>
                      <a:lnTo>
                        <a:pt x="11383" y="17346"/>
                      </a:lnTo>
                      <a:lnTo>
                        <a:pt x="11257" y="17472"/>
                      </a:lnTo>
                      <a:lnTo>
                        <a:pt x="11215" y="17430"/>
                      </a:lnTo>
                      <a:lnTo>
                        <a:pt x="11257" y="17346"/>
                      </a:lnTo>
                      <a:lnTo>
                        <a:pt x="11236" y="17263"/>
                      </a:lnTo>
                      <a:lnTo>
                        <a:pt x="11173" y="17263"/>
                      </a:lnTo>
                      <a:lnTo>
                        <a:pt x="11173" y="17200"/>
                      </a:lnTo>
                      <a:lnTo>
                        <a:pt x="10943" y="17263"/>
                      </a:lnTo>
                      <a:lnTo>
                        <a:pt x="10922" y="17346"/>
                      </a:lnTo>
                      <a:lnTo>
                        <a:pt x="10755" y="17430"/>
                      </a:lnTo>
                      <a:lnTo>
                        <a:pt x="10629" y="17409"/>
                      </a:lnTo>
                      <a:lnTo>
                        <a:pt x="10546" y="17430"/>
                      </a:lnTo>
                      <a:lnTo>
                        <a:pt x="10546" y="17472"/>
                      </a:lnTo>
                      <a:lnTo>
                        <a:pt x="10316" y="17765"/>
                      </a:lnTo>
                      <a:lnTo>
                        <a:pt x="10274" y="17786"/>
                      </a:lnTo>
                      <a:lnTo>
                        <a:pt x="10064" y="18058"/>
                      </a:lnTo>
                      <a:lnTo>
                        <a:pt x="9960" y="18100"/>
                      </a:lnTo>
                      <a:lnTo>
                        <a:pt x="9876" y="18037"/>
                      </a:lnTo>
                      <a:lnTo>
                        <a:pt x="9813" y="18037"/>
                      </a:lnTo>
                      <a:lnTo>
                        <a:pt x="9876" y="18141"/>
                      </a:lnTo>
                      <a:lnTo>
                        <a:pt x="10023" y="18246"/>
                      </a:lnTo>
                      <a:lnTo>
                        <a:pt x="10064" y="18309"/>
                      </a:lnTo>
                      <a:lnTo>
                        <a:pt x="10064" y="18309"/>
                      </a:lnTo>
                      <a:lnTo>
                        <a:pt x="9876" y="18246"/>
                      </a:lnTo>
                      <a:lnTo>
                        <a:pt x="9813" y="18288"/>
                      </a:lnTo>
                      <a:lnTo>
                        <a:pt x="9500" y="18309"/>
                      </a:lnTo>
                      <a:lnTo>
                        <a:pt x="9458" y="18372"/>
                      </a:lnTo>
                      <a:lnTo>
                        <a:pt x="9541" y="18476"/>
                      </a:lnTo>
                      <a:lnTo>
                        <a:pt x="9541" y="18581"/>
                      </a:lnTo>
                      <a:lnTo>
                        <a:pt x="9458" y="18706"/>
                      </a:lnTo>
                      <a:lnTo>
                        <a:pt x="9500" y="18895"/>
                      </a:lnTo>
                      <a:lnTo>
                        <a:pt x="9458" y="19020"/>
                      </a:lnTo>
                      <a:lnTo>
                        <a:pt x="9248" y="19104"/>
                      </a:lnTo>
                      <a:lnTo>
                        <a:pt x="9228" y="19146"/>
                      </a:lnTo>
                      <a:lnTo>
                        <a:pt x="9081" y="19146"/>
                      </a:lnTo>
                      <a:lnTo>
                        <a:pt x="9039" y="19229"/>
                      </a:lnTo>
                      <a:lnTo>
                        <a:pt x="8956" y="19104"/>
                      </a:lnTo>
                      <a:lnTo>
                        <a:pt x="8809" y="19208"/>
                      </a:lnTo>
                      <a:lnTo>
                        <a:pt x="8579" y="19208"/>
                      </a:lnTo>
                      <a:lnTo>
                        <a:pt x="8328" y="18916"/>
                      </a:lnTo>
                      <a:lnTo>
                        <a:pt x="8098" y="18706"/>
                      </a:lnTo>
                      <a:lnTo>
                        <a:pt x="8014" y="18644"/>
                      </a:lnTo>
                      <a:lnTo>
                        <a:pt x="8014" y="18476"/>
                      </a:lnTo>
                      <a:lnTo>
                        <a:pt x="8056" y="18413"/>
                      </a:lnTo>
                      <a:lnTo>
                        <a:pt x="8098" y="18455"/>
                      </a:lnTo>
                      <a:lnTo>
                        <a:pt x="8160" y="18372"/>
                      </a:lnTo>
                      <a:lnTo>
                        <a:pt x="8119" y="18309"/>
                      </a:lnTo>
                      <a:lnTo>
                        <a:pt x="8181" y="18267"/>
                      </a:lnTo>
                      <a:lnTo>
                        <a:pt x="8370" y="18267"/>
                      </a:lnTo>
                      <a:lnTo>
                        <a:pt x="8412" y="18183"/>
                      </a:lnTo>
                      <a:lnTo>
                        <a:pt x="8621" y="18183"/>
                      </a:lnTo>
                      <a:lnTo>
                        <a:pt x="8642" y="18100"/>
                      </a:lnTo>
                      <a:lnTo>
                        <a:pt x="8495" y="17890"/>
                      </a:lnTo>
                      <a:lnTo>
                        <a:pt x="8474" y="17807"/>
                      </a:lnTo>
                      <a:lnTo>
                        <a:pt x="8328" y="17786"/>
                      </a:lnTo>
                      <a:lnTo>
                        <a:pt x="8202" y="17660"/>
                      </a:lnTo>
                      <a:lnTo>
                        <a:pt x="8202" y="17556"/>
                      </a:lnTo>
                      <a:lnTo>
                        <a:pt x="8077" y="17451"/>
                      </a:lnTo>
                      <a:lnTo>
                        <a:pt x="7763" y="17430"/>
                      </a:lnTo>
                      <a:lnTo>
                        <a:pt x="7554" y="17451"/>
                      </a:lnTo>
                      <a:lnTo>
                        <a:pt x="7449" y="17493"/>
                      </a:lnTo>
                      <a:lnTo>
                        <a:pt x="7323" y="17493"/>
                      </a:lnTo>
                      <a:lnTo>
                        <a:pt x="7072" y="17346"/>
                      </a:lnTo>
                      <a:lnTo>
                        <a:pt x="6947" y="17346"/>
                      </a:lnTo>
                      <a:lnTo>
                        <a:pt x="6947" y="17388"/>
                      </a:lnTo>
                      <a:lnTo>
                        <a:pt x="7240" y="17639"/>
                      </a:lnTo>
                      <a:lnTo>
                        <a:pt x="7386" y="17744"/>
                      </a:lnTo>
                      <a:lnTo>
                        <a:pt x="7470" y="17974"/>
                      </a:lnTo>
                      <a:lnTo>
                        <a:pt x="7470" y="18100"/>
                      </a:lnTo>
                      <a:lnTo>
                        <a:pt x="7533" y="18183"/>
                      </a:lnTo>
                      <a:lnTo>
                        <a:pt x="7470" y="18225"/>
                      </a:lnTo>
                      <a:lnTo>
                        <a:pt x="7470" y="18330"/>
                      </a:lnTo>
                      <a:lnTo>
                        <a:pt x="7491" y="18413"/>
                      </a:lnTo>
                      <a:lnTo>
                        <a:pt x="7449" y="18434"/>
                      </a:lnTo>
                      <a:lnTo>
                        <a:pt x="7449" y="18706"/>
                      </a:lnTo>
                      <a:lnTo>
                        <a:pt x="7386" y="18853"/>
                      </a:lnTo>
                      <a:lnTo>
                        <a:pt x="7449" y="18999"/>
                      </a:lnTo>
                      <a:lnTo>
                        <a:pt x="7595" y="18999"/>
                      </a:lnTo>
                      <a:lnTo>
                        <a:pt x="7742" y="19062"/>
                      </a:lnTo>
                      <a:lnTo>
                        <a:pt x="7805" y="19167"/>
                      </a:lnTo>
                      <a:lnTo>
                        <a:pt x="7784" y="19229"/>
                      </a:lnTo>
                      <a:lnTo>
                        <a:pt x="7805" y="19313"/>
                      </a:lnTo>
                      <a:lnTo>
                        <a:pt x="7784" y="19355"/>
                      </a:lnTo>
                      <a:lnTo>
                        <a:pt x="7784" y="19418"/>
                      </a:lnTo>
                      <a:lnTo>
                        <a:pt x="7847" y="19460"/>
                      </a:lnTo>
                      <a:lnTo>
                        <a:pt x="7784" y="19543"/>
                      </a:lnTo>
                      <a:lnTo>
                        <a:pt x="7784" y="19794"/>
                      </a:lnTo>
                      <a:lnTo>
                        <a:pt x="7742" y="19857"/>
                      </a:lnTo>
                      <a:lnTo>
                        <a:pt x="7805" y="20004"/>
                      </a:lnTo>
                      <a:lnTo>
                        <a:pt x="7847" y="20213"/>
                      </a:lnTo>
                      <a:lnTo>
                        <a:pt x="7763" y="20171"/>
                      </a:lnTo>
                      <a:lnTo>
                        <a:pt x="7700" y="20045"/>
                      </a:lnTo>
                      <a:lnTo>
                        <a:pt x="7575" y="19941"/>
                      </a:lnTo>
                      <a:lnTo>
                        <a:pt x="7449" y="20066"/>
                      </a:lnTo>
                      <a:lnTo>
                        <a:pt x="7470" y="19941"/>
                      </a:lnTo>
                      <a:lnTo>
                        <a:pt x="7428" y="19857"/>
                      </a:lnTo>
                      <a:lnTo>
                        <a:pt x="7240" y="19836"/>
                      </a:lnTo>
                      <a:lnTo>
                        <a:pt x="7072" y="19857"/>
                      </a:lnTo>
                      <a:lnTo>
                        <a:pt x="6968" y="19773"/>
                      </a:lnTo>
                      <a:lnTo>
                        <a:pt x="6821" y="19753"/>
                      </a:lnTo>
                      <a:lnTo>
                        <a:pt x="6738" y="19794"/>
                      </a:lnTo>
                      <a:lnTo>
                        <a:pt x="6612" y="20087"/>
                      </a:lnTo>
                      <a:lnTo>
                        <a:pt x="6424" y="20255"/>
                      </a:lnTo>
                      <a:lnTo>
                        <a:pt x="6298" y="20276"/>
                      </a:lnTo>
                      <a:lnTo>
                        <a:pt x="6194" y="20380"/>
                      </a:lnTo>
                      <a:lnTo>
                        <a:pt x="6173" y="20527"/>
                      </a:lnTo>
                      <a:lnTo>
                        <a:pt x="6026" y="20694"/>
                      </a:lnTo>
                      <a:lnTo>
                        <a:pt x="5963" y="20757"/>
                      </a:lnTo>
                      <a:lnTo>
                        <a:pt x="5963" y="20841"/>
                      </a:lnTo>
                      <a:lnTo>
                        <a:pt x="6005" y="21029"/>
                      </a:lnTo>
                      <a:lnTo>
                        <a:pt x="6277" y="21301"/>
                      </a:lnTo>
                      <a:lnTo>
                        <a:pt x="6424" y="21531"/>
                      </a:lnTo>
                      <a:lnTo>
                        <a:pt x="6340" y="21636"/>
                      </a:lnTo>
                      <a:lnTo>
                        <a:pt x="6277" y="21636"/>
                      </a:lnTo>
                      <a:lnTo>
                        <a:pt x="6277" y="21761"/>
                      </a:lnTo>
                      <a:lnTo>
                        <a:pt x="6173" y="21845"/>
                      </a:lnTo>
                      <a:lnTo>
                        <a:pt x="6110" y="21949"/>
                      </a:lnTo>
                      <a:lnTo>
                        <a:pt x="5963" y="21782"/>
                      </a:lnTo>
                      <a:lnTo>
                        <a:pt x="5587" y="21615"/>
                      </a:lnTo>
                      <a:lnTo>
                        <a:pt x="5461" y="21615"/>
                      </a:lnTo>
                      <a:lnTo>
                        <a:pt x="5398" y="21531"/>
                      </a:lnTo>
                      <a:lnTo>
                        <a:pt x="5189" y="21531"/>
                      </a:lnTo>
                      <a:lnTo>
                        <a:pt x="5085" y="21447"/>
                      </a:lnTo>
                      <a:lnTo>
                        <a:pt x="5022" y="21322"/>
                      </a:lnTo>
                      <a:lnTo>
                        <a:pt x="4854" y="21301"/>
                      </a:lnTo>
                      <a:lnTo>
                        <a:pt x="4729" y="21217"/>
                      </a:lnTo>
                      <a:lnTo>
                        <a:pt x="4603" y="21217"/>
                      </a:lnTo>
                      <a:lnTo>
                        <a:pt x="4562" y="21301"/>
                      </a:lnTo>
                      <a:lnTo>
                        <a:pt x="4603" y="21364"/>
                      </a:lnTo>
                      <a:lnTo>
                        <a:pt x="4562" y="21426"/>
                      </a:lnTo>
                      <a:lnTo>
                        <a:pt x="4603" y="21468"/>
                      </a:lnTo>
                      <a:lnTo>
                        <a:pt x="4520" y="21552"/>
                      </a:lnTo>
                      <a:lnTo>
                        <a:pt x="4415" y="21552"/>
                      </a:lnTo>
                      <a:lnTo>
                        <a:pt x="4499" y="21719"/>
                      </a:lnTo>
                      <a:lnTo>
                        <a:pt x="4520" y="21845"/>
                      </a:lnTo>
                      <a:lnTo>
                        <a:pt x="4666" y="21929"/>
                      </a:lnTo>
                      <a:lnTo>
                        <a:pt x="4771" y="22054"/>
                      </a:lnTo>
                      <a:lnTo>
                        <a:pt x="4917" y="22138"/>
                      </a:lnTo>
                      <a:lnTo>
                        <a:pt x="5022" y="22075"/>
                      </a:lnTo>
                      <a:lnTo>
                        <a:pt x="5085" y="22075"/>
                      </a:lnTo>
                      <a:lnTo>
                        <a:pt x="5168" y="22033"/>
                      </a:lnTo>
                      <a:lnTo>
                        <a:pt x="5189" y="22096"/>
                      </a:lnTo>
                      <a:lnTo>
                        <a:pt x="5336" y="22159"/>
                      </a:lnTo>
                      <a:lnTo>
                        <a:pt x="5336" y="22201"/>
                      </a:lnTo>
                      <a:lnTo>
                        <a:pt x="5273" y="22263"/>
                      </a:lnTo>
                      <a:lnTo>
                        <a:pt x="5357" y="22347"/>
                      </a:lnTo>
                      <a:lnTo>
                        <a:pt x="5357" y="22514"/>
                      </a:lnTo>
                      <a:lnTo>
                        <a:pt x="5273" y="22556"/>
                      </a:lnTo>
                      <a:lnTo>
                        <a:pt x="5168" y="22556"/>
                      </a:lnTo>
                      <a:lnTo>
                        <a:pt x="5043" y="22682"/>
                      </a:lnTo>
                      <a:lnTo>
                        <a:pt x="4980" y="22682"/>
                      </a:lnTo>
                      <a:lnTo>
                        <a:pt x="4875" y="22577"/>
                      </a:lnTo>
                      <a:lnTo>
                        <a:pt x="4729" y="22577"/>
                      </a:lnTo>
                      <a:lnTo>
                        <a:pt x="4645" y="22514"/>
                      </a:lnTo>
                      <a:lnTo>
                        <a:pt x="4457" y="22514"/>
                      </a:lnTo>
                      <a:lnTo>
                        <a:pt x="4415" y="22473"/>
                      </a:lnTo>
                      <a:lnTo>
                        <a:pt x="4415" y="22347"/>
                      </a:lnTo>
                      <a:lnTo>
                        <a:pt x="4310" y="22284"/>
                      </a:lnTo>
                      <a:lnTo>
                        <a:pt x="4227" y="22180"/>
                      </a:lnTo>
                      <a:lnTo>
                        <a:pt x="4185" y="22180"/>
                      </a:lnTo>
                      <a:lnTo>
                        <a:pt x="4080" y="22263"/>
                      </a:lnTo>
                      <a:lnTo>
                        <a:pt x="3829" y="22180"/>
                      </a:lnTo>
                      <a:lnTo>
                        <a:pt x="3787" y="22075"/>
                      </a:lnTo>
                      <a:lnTo>
                        <a:pt x="3725" y="22033"/>
                      </a:lnTo>
                      <a:lnTo>
                        <a:pt x="3787" y="21949"/>
                      </a:lnTo>
                      <a:lnTo>
                        <a:pt x="3766" y="21824"/>
                      </a:lnTo>
                      <a:lnTo>
                        <a:pt x="3766" y="21719"/>
                      </a:lnTo>
                      <a:lnTo>
                        <a:pt x="3662" y="21636"/>
                      </a:lnTo>
                      <a:lnTo>
                        <a:pt x="3662" y="21531"/>
                      </a:lnTo>
                      <a:lnTo>
                        <a:pt x="3494" y="21385"/>
                      </a:lnTo>
                      <a:lnTo>
                        <a:pt x="3494" y="21238"/>
                      </a:lnTo>
                      <a:lnTo>
                        <a:pt x="3411" y="21217"/>
                      </a:lnTo>
                      <a:lnTo>
                        <a:pt x="3453" y="21113"/>
                      </a:lnTo>
                      <a:lnTo>
                        <a:pt x="3515" y="21092"/>
                      </a:lnTo>
                      <a:lnTo>
                        <a:pt x="3557" y="20903"/>
                      </a:lnTo>
                      <a:lnTo>
                        <a:pt x="3557" y="20799"/>
                      </a:lnTo>
                      <a:lnTo>
                        <a:pt x="3515" y="20778"/>
                      </a:lnTo>
                      <a:lnTo>
                        <a:pt x="3515" y="20694"/>
                      </a:lnTo>
                      <a:lnTo>
                        <a:pt x="3578" y="20610"/>
                      </a:lnTo>
                      <a:lnTo>
                        <a:pt x="3515" y="20589"/>
                      </a:lnTo>
                      <a:lnTo>
                        <a:pt x="3390" y="20401"/>
                      </a:lnTo>
                      <a:lnTo>
                        <a:pt x="3139" y="20297"/>
                      </a:lnTo>
                      <a:lnTo>
                        <a:pt x="3055" y="20359"/>
                      </a:lnTo>
                      <a:lnTo>
                        <a:pt x="2992" y="20297"/>
                      </a:lnTo>
                      <a:lnTo>
                        <a:pt x="2930" y="20297"/>
                      </a:lnTo>
                      <a:lnTo>
                        <a:pt x="2867" y="20338"/>
                      </a:lnTo>
                      <a:lnTo>
                        <a:pt x="2741" y="20297"/>
                      </a:lnTo>
                      <a:lnTo>
                        <a:pt x="2783" y="20255"/>
                      </a:lnTo>
                      <a:lnTo>
                        <a:pt x="2888" y="20234"/>
                      </a:lnTo>
                      <a:lnTo>
                        <a:pt x="2930" y="20150"/>
                      </a:lnTo>
                      <a:lnTo>
                        <a:pt x="2783" y="20108"/>
                      </a:lnTo>
                      <a:lnTo>
                        <a:pt x="2783" y="20087"/>
                      </a:lnTo>
                      <a:lnTo>
                        <a:pt x="2867" y="20066"/>
                      </a:lnTo>
                      <a:lnTo>
                        <a:pt x="2783" y="20004"/>
                      </a:lnTo>
                      <a:lnTo>
                        <a:pt x="2720" y="20066"/>
                      </a:lnTo>
                      <a:lnTo>
                        <a:pt x="2532" y="20108"/>
                      </a:lnTo>
                      <a:lnTo>
                        <a:pt x="2511" y="20087"/>
                      </a:lnTo>
                      <a:lnTo>
                        <a:pt x="2553" y="20004"/>
                      </a:lnTo>
                      <a:lnTo>
                        <a:pt x="2658" y="19962"/>
                      </a:lnTo>
                      <a:lnTo>
                        <a:pt x="2637" y="19941"/>
                      </a:lnTo>
                      <a:lnTo>
                        <a:pt x="2448" y="19899"/>
                      </a:lnTo>
                      <a:lnTo>
                        <a:pt x="2427" y="19836"/>
                      </a:lnTo>
                      <a:lnTo>
                        <a:pt x="2302" y="19753"/>
                      </a:lnTo>
                      <a:lnTo>
                        <a:pt x="2260" y="19585"/>
                      </a:lnTo>
                      <a:lnTo>
                        <a:pt x="2134" y="19522"/>
                      </a:lnTo>
                      <a:lnTo>
                        <a:pt x="2155" y="19481"/>
                      </a:lnTo>
                      <a:lnTo>
                        <a:pt x="2260" y="19481"/>
                      </a:lnTo>
                      <a:lnTo>
                        <a:pt x="2302" y="19522"/>
                      </a:lnTo>
                      <a:lnTo>
                        <a:pt x="2448" y="19543"/>
                      </a:lnTo>
                      <a:lnTo>
                        <a:pt x="2469" y="19648"/>
                      </a:lnTo>
                      <a:lnTo>
                        <a:pt x="2720" y="19857"/>
                      </a:lnTo>
                      <a:lnTo>
                        <a:pt x="2783" y="19857"/>
                      </a:lnTo>
                      <a:lnTo>
                        <a:pt x="2825" y="19794"/>
                      </a:lnTo>
                      <a:lnTo>
                        <a:pt x="2950" y="19878"/>
                      </a:lnTo>
                      <a:lnTo>
                        <a:pt x="3139" y="19878"/>
                      </a:lnTo>
                      <a:lnTo>
                        <a:pt x="3160" y="19836"/>
                      </a:lnTo>
                      <a:lnTo>
                        <a:pt x="3243" y="19899"/>
                      </a:lnTo>
                      <a:lnTo>
                        <a:pt x="3160" y="19962"/>
                      </a:lnTo>
                      <a:lnTo>
                        <a:pt x="3202" y="19983"/>
                      </a:lnTo>
                      <a:lnTo>
                        <a:pt x="3202" y="20045"/>
                      </a:lnTo>
                      <a:lnTo>
                        <a:pt x="3306" y="20045"/>
                      </a:lnTo>
                      <a:lnTo>
                        <a:pt x="3369" y="19983"/>
                      </a:lnTo>
                      <a:lnTo>
                        <a:pt x="3557" y="19983"/>
                      </a:lnTo>
                      <a:lnTo>
                        <a:pt x="3494" y="20004"/>
                      </a:lnTo>
                      <a:lnTo>
                        <a:pt x="3599" y="20004"/>
                      </a:lnTo>
                      <a:lnTo>
                        <a:pt x="3704" y="19983"/>
                      </a:lnTo>
                      <a:lnTo>
                        <a:pt x="3704" y="20066"/>
                      </a:lnTo>
                      <a:lnTo>
                        <a:pt x="3871" y="20192"/>
                      </a:lnTo>
                      <a:lnTo>
                        <a:pt x="3934" y="20150"/>
                      </a:lnTo>
                      <a:lnTo>
                        <a:pt x="4038" y="20171"/>
                      </a:lnTo>
                      <a:lnTo>
                        <a:pt x="4080" y="20213"/>
                      </a:lnTo>
                      <a:lnTo>
                        <a:pt x="4227" y="20213"/>
                      </a:lnTo>
                      <a:lnTo>
                        <a:pt x="4331" y="20255"/>
                      </a:lnTo>
                      <a:lnTo>
                        <a:pt x="4415" y="20192"/>
                      </a:lnTo>
                      <a:lnTo>
                        <a:pt x="4541" y="20297"/>
                      </a:lnTo>
                      <a:lnTo>
                        <a:pt x="4729" y="20359"/>
                      </a:lnTo>
                      <a:lnTo>
                        <a:pt x="5064" y="20380"/>
                      </a:lnTo>
                      <a:lnTo>
                        <a:pt x="5336" y="20359"/>
                      </a:lnTo>
                      <a:lnTo>
                        <a:pt x="5357" y="20297"/>
                      </a:lnTo>
                      <a:lnTo>
                        <a:pt x="5545" y="20297"/>
                      </a:lnTo>
                      <a:lnTo>
                        <a:pt x="5608" y="20255"/>
                      </a:lnTo>
                      <a:lnTo>
                        <a:pt x="5796" y="20213"/>
                      </a:lnTo>
                      <a:lnTo>
                        <a:pt x="5963" y="20150"/>
                      </a:lnTo>
                      <a:lnTo>
                        <a:pt x="6173" y="19857"/>
                      </a:lnTo>
                      <a:lnTo>
                        <a:pt x="6194" y="19773"/>
                      </a:lnTo>
                      <a:lnTo>
                        <a:pt x="6319" y="19627"/>
                      </a:lnTo>
                      <a:lnTo>
                        <a:pt x="6319" y="19543"/>
                      </a:lnTo>
                      <a:lnTo>
                        <a:pt x="6340" y="19460"/>
                      </a:lnTo>
                      <a:lnTo>
                        <a:pt x="6382" y="19313"/>
                      </a:lnTo>
                      <a:lnTo>
                        <a:pt x="6382" y="19167"/>
                      </a:lnTo>
                      <a:lnTo>
                        <a:pt x="6382" y="19041"/>
                      </a:lnTo>
                      <a:lnTo>
                        <a:pt x="6319" y="18999"/>
                      </a:lnTo>
                      <a:lnTo>
                        <a:pt x="6277" y="18999"/>
                      </a:lnTo>
                      <a:lnTo>
                        <a:pt x="6173" y="18832"/>
                      </a:lnTo>
                      <a:lnTo>
                        <a:pt x="6089" y="18790"/>
                      </a:lnTo>
                      <a:lnTo>
                        <a:pt x="6068" y="18644"/>
                      </a:lnTo>
                      <a:lnTo>
                        <a:pt x="5963" y="18392"/>
                      </a:lnTo>
                      <a:lnTo>
                        <a:pt x="5859" y="18372"/>
                      </a:lnTo>
                      <a:lnTo>
                        <a:pt x="5817" y="18413"/>
                      </a:lnTo>
                      <a:lnTo>
                        <a:pt x="5691" y="18372"/>
                      </a:lnTo>
                      <a:lnTo>
                        <a:pt x="5691" y="18288"/>
                      </a:lnTo>
                      <a:lnTo>
                        <a:pt x="5461" y="18120"/>
                      </a:lnTo>
                      <a:lnTo>
                        <a:pt x="5461" y="18016"/>
                      </a:lnTo>
                      <a:lnTo>
                        <a:pt x="5336" y="17890"/>
                      </a:lnTo>
                      <a:lnTo>
                        <a:pt x="5273" y="17890"/>
                      </a:lnTo>
                      <a:lnTo>
                        <a:pt x="5294" y="17953"/>
                      </a:lnTo>
                      <a:lnTo>
                        <a:pt x="5378" y="18079"/>
                      </a:lnTo>
                      <a:lnTo>
                        <a:pt x="5294" y="18100"/>
                      </a:lnTo>
                      <a:lnTo>
                        <a:pt x="5168" y="17974"/>
                      </a:lnTo>
                      <a:lnTo>
                        <a:pt x="5085" y="17974"/>
                      </a:lnTo>
                      <a:lnTo>
                        <a:pt x="4938" y="17807"/>
                      </a:lnTo>
                      <a:lnTo>
                        <a:pt x="4875" y="17807"/>
                      </a:lnTo>
                      <a:lnTo>
                        <a:pt x="4875" y="17869"/>
                      </a:lnTo>
                      <a:lnTo>
                        <a:pt x="4917" y="17911"/>
                      </a:lnTo>
                      <a:lnTo>
                        <a:pt x="4834" y="17890"/>
                      </a:lnTo>
                      <a:lnTo>
                        <a:pt x="4708" y="17681"/>
                      </a:lnTo>
                      <a:lnTo>
                        <a:pt x="4603" y="17660"/>
                      </a:lnTo>
                      <a:lnTo>
                        <a:pt x="4520" y="17556"/>
                      </a:lnTo>
                      <a:lnTo>
                        <a:pt x="4122" y="17284"/>
                      </a:lnTo>
                      <a:lnTo>
                        <a:pt x="3515" y="16970"/>
                      </a:lnTo>
                      <a:lnTo>
                        <a:pt x="3390" y="16928"/>
                      </a:lnTo>
                      <a:lnTo>
                        <a:pt x="3369" y="16970"/>
                      </a:lnTo>
                      <a:lnTo>
                        <a:pt x="3243" y="16907"/>
                      </a:lnTo>
                      <a:lnTo>
                        <a:pt x="3097" y="16865"/>
                      </a:lnTo>
                      <a:lnTo>
                        <a:pt x="3097" y="16928"/>
                      </a:lnTo>
                      <a:lnTo>
                        <a:pt x="3034" y="16970"/>
                      </a:lnTo>
                      <a:lnTo>
                        <a:pt x="2930" y="16928"/>
                      </a:lnTo>
                      <a:lnTo>
                        <a:pt x="2762" y="16928"/>
                      </a:lnTo>
                      <a:lnTo>
                        <a:pt x="2678" y="16823"/>
                      </a:lnTo>
                      <a:lnTo>
                        <a:pt x="2574" y="16760"/>
                      </a:lnTo>
                      <a:lnTo>
                        <a:pt x="2574" y="16802"/>
                      </a:lnTo>
                      <a:lnTo>
                        <a:pt x="2637" y="16865"/>
                      </a:lnTo>
                      <a:lnTo>
                        <a:pt x="2616" y="16928"/>
                      </a:lnTo>
                      <a:lnTo>
                        <a:pt x="2532" y="16865"/>
                      </a:lnTo>
                      <a:lnTo>
                        <a:pt x="2406" y="16907"/>
                      </a:lnTo>
                      <a:lnTo>
                        <a:pt x="2344" y="16949"/>
                      </a:lnTo>
                      <a:lnTo>
                        <a:pt x="2365" y="17032"/>
                      </a:lnTo>
                      <a:lnTo>
                        <a:pt x="2302" y="17158"/>
                      </a:lnTo>
                      <a:lnTo>
                        <a:pt x="2155" y="17158"/>
                      </a:lnTo>
                      <a:lnTo>
                        <a:pt x="2239" y="17053"/>
                      </a:lnTo>
                      <a:lnTo>
                        <a:pt x="2323" y="17012"/>
                      </a:lnTo>
                      <a:lnTo>
                        <a:pt x="2260" y="16949"/>
                      </a:lnTo>
                      <a:lnTo>
                        <a:pt x="2197" y="16949"/>
                      </a:lnTo>
                      <a:lnTo>
                        <a:pt x="2218" y="16907"/>
                      </a:lnTo>
                      <a:lnTo>
                        <a:pt x="2239" y="16844"/>
                      </a:lnTo>
                      <a:lnTo>
                        <a:pt x="2197" y="16823"/>
                      </a:lnTo>
                      <a:lnTo>
                        <a:pt x="2134" y="16886"/>
                      </a:lnTo>
                      <a:lnTo>
                        <a:pt x="2030" y="17012"/>
                      </a:lnTo>
                      <a:lnTo>
                        <a:pt x="2030" y="16928"/>
                      </a:lnTo>
                      <a:lnTo>
                        <a:pt x="2030" y="16886"/>
                      </a:lnTo>
                      <a:lnTo>
                        <a:pt x="2009" y="16844"/>
                      </a:lnTo>
                      <a:lnTo>
                        <a:pt x="1946" y="16928"/>
                      </a:lnTo>
                      <a:lnTo>
                        <a:pt x="1925" y="16928"/>
                      </a:lnTo>
                      <a:lnTo>
                        <a:pt x="1925" y="16844"/>
                      </a:lnTo>
                      <a:lnTo>
                        <a:pt x="1821" y="16823"/>
                      </a:lnTo>
                      <a:lnTo>
                        <a:pt x="1716" y="16907"/>
                      </a:lnTo>
                      <a:lnTo>
                        <a:pt x="1695" y="16802"/>
                      </a:lnTo>
                      <a:lnTo>
                        <a:pt x="1632" y="16760"/>
                      </a:lnTo>
                      <a:lnTo>
                        <a:pt x="1569" y="16844"/>
                      </a:lnTo>
                      <a:lnTo>
                        <a:pt x="1528" y="16740"/>
                      </a:lnTo>
                      <a:lnTo>
                        <a:pt x="1528" y="16614"/>
                      </a:lnTo>
                      <a:lnTo>
                        <a:pt x="1590" y="16530"/>
                      </a:lnTo>
                      <a:lnTo>
                        <a:pt x="1590" y="16614"/>
                      </a:lnTo>
                      <a:lnTo>
                        <a:pt x="1674" y="16698"/>
                      </a:lnTo>
                      <a:lnTo>
                        <a:pt x="1800" y="16656"/>
                      </a:lnTo>
                      <a:lnTo>
                        <a:pt x="1883" y="16719"/>
                      </a:lnTo>
                      <a:lnTo>
                        <a:pt x="1988" y="16635"/>
                      </a:lnTo>
                      <a:lnTo>
                        <a:pt x="1988" y="16593"/>
                      </a:lnTo>
                      <a:lnTo>
                        <a:pt x="1904" y="16530"/>
                      </a:lnTo>
                      <a:lnTo>
                        <a:pt x="1883" y="16509"/>
                      </a:lnTo>
                      <a:lnTo>
                        <a:pt x="1800" y="16488"/>
                      </a:lnTo>
                      <a:lnTo>
                        <a:pt x="1737" y="16530"/>
                      </a:lnTo>
                      <a:lnTo>
                        <a:pt x="1695" y="16488"/>
                      </a:lnTo>
                      <a:lnTo>
                        <a:pt x="1632" y="16405"/>
                      </a:lnTo>
                      <a:lnTo>
                        <a:pt x="1528" y="16342"/>
                      </a:lnTo>
                      <a:lnTo>
                        <a:pt x="1423" y="16342"/>
                      </a:lnTo>
                      <a:lnTo>
                        <a:pt x="1402" y="16384"/>
                      </a:lnTo>
                      <a:lnTo>
                        <a:pt x="1465" y="16426"/>
                      </a:lnTo>
                      <a:lnTo>
                        <a:pt x="1486" y="16426"/>
                      </a:lnTo>
                      <a:lnTo>
                        <a:pt x="1486" y="16488"/>
                      </a:lnTo>
                      <a:lnTo>
                        <a:pt x="1402" y="16509"/>
                      </a:lnTo>
                      <a:lnTo>
                        <a:pt x="1360" y="16509"/>
                      </a:lnTo>
                      <a:lnTo>
                        <a:pt x="1360" y="16551"/>
                      </a:lnTo>
                      <a:lnTo>
                        <a:pt x="1465" y="16635"/>
                      </a:lnTo>
                      <a:lnTo>
                        <a:pt x="1402" y="16656"/>
                      </a:lnTo>
                      <a:lnTo>
                        <a:pt x="1318" y="16656"/>
                      </a:lnTo>
                      <a:lnTo>
                        <a:pt x="1277" y="16740"/>
                      </a:lnTo>
                      <a:lnTo>
                        <a:pt x="1256" y="16886"/>
                      </a:lnTo>
                      <a:lnTo>
                        <a:pt x="1193" y="16802"/>
                      </a:lnTo>
                      <a:lnTo>
                        <a:pt x="1193" y="16698"/>
                      </a:lnTo>
                      <a:lnTo>
                        <a:pt x="1151" y="16635"/>
                      </a:lnTo>
                      <a:lnTo>
                        <a:pt x="1005" y="16614"/>
                      </a:lnTo>
                      <a:lnTo>
                        <a:pt x="1005" y="16740"/>
                      </a:lnTo>
                      <a:lnTo>
                        <a:pt x="942" y="16823"/>
                      </a:lnTo>
                      <a:lnTo>
                        <a:pt x="795" y="16781"/>
                      </a:lnTo>
                      <a:lnTo>
                        <a:pt x="691" y="16781"/>
                      </a:lnTo>
                      <a:lnTo>
                        <a:pt x="691" y="16928"/>
                      </a:lnTo>
                      <a:lnTo>
                        <a:pt x="628" y="17053"/>
                      </a:lnTo>
                      <a:lnTo>
                        <a:pt x="481" y="17095"/>
                      </a:lnTo>
                      <a:lnTo>
                        <a:pt x="335" y="17242"/>
                      </a:lnTo>
                      <a:lnTo>
                        <a:pt x="335" y="17451"/>
                      </a:lnTo>
                      <a:lnTo>
                        <a:pt x="251" y="17451"/>
                      </a:lnTo>
                      <a:lnTo>
                        <a:pt x="105" y="17514"/>
                      </a:lnTo>
                      <a:lnTo>
                        <a:pt x="0" y="17556"/>
                      </a:lnTo>
                      <a:lnTo>
                        <a:pt x="105" y="17576"/>
                      </a:lnTo>
                      <a:lnTo>
                        <a:pt x="63" y="17744"/>
                      </a:lnTo>
                      <a:lnTo>
                        <a:pt x="21" y="17932"/>
                      </a:lnTo>
                      <a:lnTo>
                        <a:pt x="105" y="18037"/>
                      </a:lnTo>
                      <a:lnTo>
                        <a:pt x="209" y="18288"/>
                      </a:lnTo>
                      <a:lnTo>
                        <a:pt x="272" y="18288"/>
                      </a:lnTo>
                      <a:lnTo>
                        <a:pt x="440" y="18372"/>
                      </a:lnTo>
                      <a:lnTo>
                        <a:pt x="523" y="18497"/>
                      </a:lnTo>
                      <a:lnTo>
                        <a:pt x="565" y="18602"/>
                      </a:lnTo>
                      <a:lnTo>
                        <a:pt x="837" y="18769"/>
                      </a:lnTo>
                      <a:lnTo>
                        <a:pt x="900" y="18832"/>
                      </a:lnTo>
                      <a:lnTo>
                        <a:pt x="858" y="19020"/>
                      </a:lnTo>
                      <a:lnTo>
                        <a:pt x="753" y="19208"/>
                      </a:lnTo>
                      <a:lnTo>
                        <a:pt x="649" y="19460"/>
                      </a:lnTo>
                      <a:lnTo>
                        <a:pt x="774" y="19627"/>
                      </a:lnTo>
                      <a:lnTo>
                        <a:pt x="837" y="19773"/>
                      </a:lnTo>
                      <a:lnTo>
                        <a:pt x="1067" y="20234"/>
                      </a:lnTo>
                      <a:lnTo>
                        <a:pt x="1318" y="20820"/>
                      </a:lnTo>
                      <a:lnTo>
                        <a:pt x="1214" y="20861"/>
                      </a:lnTo>
                      <a:lnTo>
                        <a:pt x="1193" y="21217"/>
                      </a:lnTo>
                      <a:lnTo>
                        <a:pt x="1193" y="21322"/>
                      </a:lnTo>
                      <a:lnTo>
                        <a:pt x="1297" y="21343"/>
                      </a:lnTo>
                      <a:lnTo>
                        <a:pt x="1214" y="21447"/>
                      </a:lnTo>
                      <a:lnTo>
                        <a:pt x="1214" y="21636"/>
                      </a:lnTo>
                      <a:lnTo>
                        <a:pt x="1297" y="21740"/>
                      </a:lnTo>
                      <a:lnTo>
                        <a:pt x="1423" y="21761"/>
                      </a:lnTo>
                      <a:lnTo>
                        <a:pt x="1486" y="21866"/>
                      </a:lnTo>
                      <a:lnTo>
                        <a:pt x="1423" y="21929"/>
                      </a:lnTo>
                      <a:lnTo>
                        <a:pt x="1423" y="22138"/>
                      </a:lnTo>
                      <a:lnTo>
                        <a:pt x="1486" y="22263"/>
                      </a:lnTo>
                      <a:lnTo>
                        <a:pt x="1674" y="22389"/>
                      </a:lnTo>
                      <a:lnTo>
                        <a:pt x="1674" y="22577"/>
                      </a:lnTo>
                      <a:lnTo>
                        <a:pt x="1569" y="22745"/>
                      </a:lnTo>
                      <a:lnTo>
                        <a:pt x="1507" y="22912"/>
                      </a:lnTo>
                      <a:lnTo>
                        <a:pt x="1779" y="23289"/>
                      </a:lnTo>
                      <a:lnTo>
                        <a:pt x="1925" y="23330"/>
                      </a:lnTo>
                      <a:lnTo>
                        <a:pt x="2197" y="23623"/>
                      </a:lnTo>
                      <a:lnTo>
                        <a:pt x="2218" y="23812"/>
                      </a:lnTo>
                      <a:lnTo>
                        <a:pt x="2051" y="24230"/>
                      </a:lnTo>
                      <a:lnTo>
                        <a:pt x="1821" y="24628"/>
                      </a:lnTo>
                      <a:lnTo>
                        <a:pt x="1695" y="24900"/>
                      </a:lnTo>
                      <a:lnTo>
                        <a:pt x="1528" y="25151"/>
                      </a:lnTo>
                      <a:lnTo>
                        <a:pt x="1381" y="25402"/>
                      </a:lnTo>
                      <a:lnTo>
                        <a:pt x="1256" y="25486"/>
                      </a:lnTo>
                      <a:lnTo>
                        <a:pt x="984" y="25737"/>
                      </a:lnTo>
                      <a:lnTo>
                        <a:pt x="1005" y="25904"/>
                      </a:lnTo>
                      <a:cubicBezTo>
                        <a:pt x="1005" y="25883"/>
                        <a:pt x="1046" y="25883"/>
                        <a:pt x="1046" y="25883"/>
                      </a:cubicBezTo>
                      <a:cubicBezTo>
                        <a:pt x="1067" y="25883"/>
                        <a:pt x="1193" y="25799"/>
                        <a:pt x="1193" y="25799"/>
                      </a:cubicBezTo>
                      <a:lnTo>
                        <a:pt x="1318" y="25779"/>
                      </a:lnTo>
                      <a:lnTo>
                        <a:pt x="1256" y="25841"/>
                      </a:lnTo>
                      <a:lnTo>
                        <a:pt x="1297" y="25925"/>
                      </a:lnTo>
                      <a:lnTo>
                        <a:pt x="1297" y="26030"/>
                      </a:lnTo>
                      <a:lnTo>
                        <a:pt x="1172" y="25925"/>
                      </a:lnTo>
                      <a:lnTo>
                        <a:pt x="1151" y="26009"/>
                      </a:lnTo>
                      <a:lnTo>
                        <a:pt x="1277" y="26155"/>
                      </a:lnTo>
                      <a:lnTo>
                        <a:pt x="1402" y="26155"/>
                      </a:lnTo>
                      <a:lnTo>
                        <a:pt x="1486" y="26260"/>
                      </a:lnTo>
                      <a:lnTo>
                        <a:pt x="1611" y="26260"/>
                      </a:lnTo>
                      <a:lnTo>
                        <a:pt x="1674" y="26239"/>
                      </a:lnTo>
                      <a:lnTo>
                        <a:pt x="1779" y="26239"/>
                      </a:lnTo>
                      <a:lnTo>
                        <a:pt x="1883" y="26364"/>
                      </a:lnTo>
                      <a:lnTo>
                        <a:pt x="1800" y="26448"/>
                      </a:lnTo>
                      <a:lnTo>
                        <a:pt x="1611" y="26406"/>
                      </a:lnTo>
                      <a:lnTo>
                        <a:pt x="1528" y="26427"/>
                      </a:lnTo>
                      <a:lnTo>
                        <a:pt x="1507" y="26532"/>
                      </a:lnTo>
                      <a:lnTo>
                        <a:pt x="1381" y="26636"/>
                      </a:lnTo>
                      <a:lnTo>
                        <a:pt x="1277" y="26553"/>
                      </a:lnTo>
                      <a:lnTo>
                        <a:pt x="1214" y="26615"/>
                      </a:lnTo>
                      <a:lnTo>
                        <a:pt x="1214" y="26720"/>
                      </a:lnTo>
                      <a:lnTo>
                        <a:pt x="1109" y="26741"/>
                      </a:lnTo>
                      <a:lnTo>
                        <a:pt x="1067" y="26636"/>
                      </a:lnTo>
                      <a:lnTo>
                        <a:pt x="1005" y="26657"/>
                      </a:lnTo>
                      <a:lnTo>
                        <a:pt x="1005" y="26720"/>
                      </a:lnTo>
                      <a:lnTo>
                        <a:pt x="1067" y="26783"/>
                      </a:lnTo>
                      <a:lnTo>
                        <a:pt x="1046" y="26929"/>
                      </a:lnTo>
                      <a:lnTo>
                        <a:pt x="1088" y="26992"/>
                      </a:lnTo>
                      <a:lnTo>
                        <a:pt x="1088" y="27034"/>
                      </a:lnTo>
                      <a:lnTo>
                        <a:pt x="1067" y="27055"/>
                      </a:lnTo>
                      <a:lnTo>
                        <a:pt x="984" y="27159"/>
                      </a:lnTo>
                      <a:lnTo>
                        <a:pt x="942" y="27306"/>
                      </a:lnTo>
                      <a:lnTo>
                        <a:pt x="858" y="27369"/>
                      </a:lnTo>
                      <a:lnTo>
                        <a:pt x="795" y="27808"/>
                      </a:lnTo>
                      <a:lnTo>
                        <a:pt x="1067" y="28289"/>
                      </a:lnTo>
                      <a:lnTo>
                        <a:pt x="1067" y="28394"/>
                      </a:lnTo>
                      <a:lnTo>
                        <a:pt x="984" y="28457"/>
                      </a:lnTo>
                      <a:lnTo>
                        <a:pt x="1005" y="28561"/>
                      </a:lnTo>
                      <a:lnTo>
                        <a:pt x="942" y="28708"/>
                      </a:lnTo>
                      <a:lnTo>
                        <a:pt x="1046" y="28729"/>
                      </a:lnTo>
                      <a:lnTo>
                        <a:pt x="1067" y="28833"/>
                      </a:lnTo>
                      <a:lnTo>
                        <a:pt x="1046" y="28875"/>
                      </a:lnTo>
                      <a:lnTo>
                        <a:pt x="1088" y="28938"/>
                      </a:lnTo>
                      <a:lnTo>
                        <a:pt x="1109" y="29043"/>
                      </a:lnTo>
                      <a:lnTo>
                        <a:pt x="1088" y="29126"/>
                      </a:lnTo>
                      <a:lnTo>
                        <a:pt x="1172" y="29252"/>
                      </a:lnTo>
                      <a:lnTo>
                        <a:pt x="1193" y="29294"/>
                      </a:lnTo>
                      <a:lnTo>
                        <a:pt x="1256" y="29461"/>
                      </a:lnTo>
                      <a:lnTo>
                        <a:pt x="1318" y="29566"/>
                      </a:lnTo>
                      <a:lnTo>
                        <a:pt x="1360" y="29712"/>
                      </a:lnTo>
                      <a:lnTo>
                        <a:pt x="1402" y="29712"/>
                      </a:lnTo>
                      <a:lnTo>
                        <a:pt x="1507" y="29796"/>
                      </a:lnTo>
                      <a:lnTo>
                        <a:pt x="1632" y="29712"/>
                      </a:lnTo>
                      <a:lnTo>
                        <a:pt x="1737" y="29900"/>
                      </a:lnTo>
                      <a:lnTo>
                        <a:pt x="1883" y="29817"/>
                      </a:lnTo>
                      <a:lnTo>
                        <a:pt x="2009" y="29859"/>
                      </a:lnTo>
                      <a:lnTo>
                        <a:pt x="2113" y="30026"/>
                      </a:lnTo>
                      <a:lnTo>
                        <a:pt x="2260" y="29921"/>
                      </a:lnTo>
                      <a:lnTo>
                        <a:pt x="2427" y="29880"/>
                      </a:lnTo>
                      <a:lnTo>
                        <a:pt x="2511" y="29963"/>
                      </a:lnTo>
                      <a:lnTo>
                        <a:pt x="2574" y="29963"/>
                      </a:lnTo>
                      <a:lnTo>
                        <a:pt x="2846" y="30026"/>
                      </a:lnTo>
                      <a:lnTo>
                        <a:pt x="2867" y="30172"/>
                      </a:lnTo>
                      <a:lnTo>
                        <a:pt x="2825" y="30319"/>
                      </a:lnTo>
                      <a:lnTo>
                        <a:pt x="2930" y="30424"/>
                      </a:lnTo>
                      <a:lnTo>
                        <a:pt x="2930" y="30612"/>
                      </a:lnTo>
                      <a:lnTo>
                        <a:pt x="3055" y="30737"/>
                      </a:lnTo>
                      <a:lnTo>
                        <a:pt x="3139" y="30905"/>
                      </a:lnTo>
                      <a:lnTo>
                        <a:pt x="3285" y="31114"/>
                      </a:lnTo>
                      <a:lnTo>
                        <a:pt x="3390" y="31177"/>
                      </a:lnTo>
                      <a:lnTo>
                        <a:pt x="3453" y="31365"/>
                      </a:lnTo>
                      <a:lnTo>
                        <a:pt x="3620" y="31428"/>
                      </a:lnTo>
                      <a:lnTo>
                        <a:pt x="3829" y="31595"/>
                      </a:lnTo>
                      <a:lnTo>
                        <a:pt x="3871" y="31700"/>
                      </a:lnTo>
                      <a:lnTo>
                        <a:pt x="4018" y="31805"/>
                      </a:lnTo>
                      <a:lnTo>
                        <a:pt x="3934" y="31867"/>
                      </a:lnTo>
                      <a:lnTo>
                        <a:pt x="3829" y="32056"/>
                      </a:lnTo>
                      <a:lnTo>
                        <a:pt x="3557" y="32097"/>
                      </a:lnTo>
                      <a:lnTo>
                        <a:pt x="3411" y="31993"/>
                      </a:lnTo>
                      <a:lnTo>
                        <a:pt x="3369" y="32097"/>
                      </a:lnTo>
                      <a:lnTo>
                        <a:pt x="3369" y="32223"/>
                      </a:lnTo>
                      <a:lnTo>
                        <a:pt x="3474" y="32411"/>
                      </a:lnTo>
                      <a:lnTo>
                        <a:pt x="3453" y="32579"/>
                      </a:lnTo>
                      <a:lnTo>
                        <a:pt x="3578" y="32725"/>
                      </a:lnTo>
                      <a:lnTo>
                        <a:pt x="3578" y="32893"/>
                      </a:lnTo>
                      <a:lnTo>
                        <a:pt x="3683" y="32913"/>
                      </a:lnTo>
                      <a:lnTo>
                        <a:pt x="3808" y="32893"/>
                      </a:lnTo>
                      <a:lnTo>
                        <a:pt x="3808" y="32746"/>
                      </a:lnTo>
                      <a:lnTo>
                        <a:pt x="3892" y="32683"/>
                      </a:lnTo>
                      <a:lnTo>
                        <a:pt x="4185" y="32788"/>
                      </a:lnTo>
                      <a:lnTo>
                        <a:pt x="4457" y="32788"/>
                      </a:lnTo>
                      <a:lnTo>
                        <a:pt x="4624" y="32704"/>
                      </a:lnTo>
                      <a:lnTo>
                        <a:pt x="4750" y="32704"/>
                      </a:lnTo>
                      <a:lnTo>
                        <a:pt x="4834" y="32955"/>
                      </a:lnTo>
                      <a:lnTo>
                        <a:pt x="4959" y="33060"/>
                      </a:lnTo>
                      <a:lnTo>
                        <a:pt x="4875" y="33206"/>
                      </a:lnTo>
                      <a:lnTo>
                        <a:pt x="5043" y="33416"/>
                      </a:lnTo>
                      <a:lnTo>
                        <a:pt x="5357" y="33353"/>
                      </a:lnTo>
                      <a:lnTo>
                        <a:pt x="5461" y="33457"/>
                      </a:lnTo>
                      <a:lnTo>
                        <a:pt x="5482" y="33583"/>
                      </a:lnTo>
                      <a:lnTo>
                        <a:pt x="5587" y="33625"/>
                      </a:lnTo>
                      <a:lnTo>
                        <a:pt x="5587" y="33771"/>
                      </a:lnTo>
                      <a:lnTo>
                        <a:pt x="5650" y="33960"/>
                      </a:lnTo>
                      <a:lnTo>
                        <a:pt x="5901" y="34211"/>
                      </a:lnTo>
                      <a:lnTo>
                        <a:pt x="6005" y="34106"/>
                      </a:lnTo>
                      <a:lnTo>
                        <a:pt x="6173" y="34190"/>
                      </a:lnTo>
                      <a:lnTo>
                        <a:pt x="6298" y="34169"/>
                      </a:lnTo>
                      <a:lnTo>
                        <a:pt x="6424" y="34190"/>
                      </a:lnTo>
                      <a:lnTo>
                        <a:pt x="6612" y="34043"/>
                      </a:lnTo>
                      <a:lnTo>
                        <a:pt x="6696" y="34043"/>
                      </a:lnTo>
                      <a:lnTo>
                        <a:pt x="6821" y="34315"/>
                      </a:lnTo>
                      <a:lnTo>
                        <a:pt x="7010" y="34420"/>
                      </a:lnTo>
                      <a:lnTo>
                        <a:pt x="7051" y="34525"/>
                      </a:lnTo>
                      <a:lnTo>
                        <a:pt x="7135" y="34462"/>
                      </a:lnTo>
                      <a:lnTo>
                        <a:pt x="7344" y="34504"/>
                      </a:lnTo>
                      <a:lnTo>
                        <a:pt x="7491" y="34504"/>
                      </a:lnTo>
                      <a:lnTo>
                        <a:pt x="7595" y="34587"/>
                      </a:lnTo>
                      <a:lnTo>
                        <a:pt x="7742" y="34566"/>
                      </a:lnTo>
                      <a:lnTo>
                        <a:pt x="7888" y="34671"/>
                      </a:lnTo>
                      <a:lnTo>
                        <a:pt x="8077" y="34692"/>
                      </a:lnTo>
                      <a:lnTo>
                        <a:pt x="8160" y="34608"/>
                      </a:lnTo>
                      <a:lnTo>
                        <a:pt x="8202" y="34734"/>
                      </a:lnTo>
                      <a:lnTo>
                        <a:pt x="8286" y="34797"/>
                      </a:lnTo>
                      <a:lnTo>
                        <a:pt x="8286" y="34943"/>
                      </a:lnTo>
                      <a:lnTo>
                        <a:pt x="8181" y="35090"/>
                      </a:lnTo>
                      <a:lnTo>
                        <a:pt x="8056" y="35110"/>
                      </a:lnTo>
                      <a:lnTo>
                        <a:pt x="8014" y="35362"/>
                      </a:lnTo>
                      <a:lnTo>
                        <a:pt x="8181" y="35466"/>
                      </a:lnTo>
                      <a:lnTo>
                        <a:pt x="8202" y="35634"/>
                      </a:lnTo>
                      <a:lnTo>
                        <a:pt x="8119" y="35843"/>
                      </a:lnTo>
                      <a:lnTo>
                        <a:pt x="8160" y="35989"/>
                      </a:lnTo>
                      <a:lnTo>
                        <a:pt x="8056" y="36073"/>
                      </a:lnTo>
                      <a:lnTo>
                        <a:pt x="7763" y="36094"/>
                      </a:lnTo>
                      <a:lnTo>
                        <a:pt x="7637" y="36303"/>
                      </a:lnTo>
                      <a:lnTo>
                        <a:pt x="7554" y="36345"/>
                      </a:lnTo>
                      <a:lnTo>
                        <a:pt x="7533" y="36596"/>
                      </a:lnTo>
                      <a:lnTo>
                        <a:pt x="7554" y="36596"/>
                      </a:lnTo>
                      <a:lnTo>
                        <a:pt x="7658" y="36617"/>
                      </a:lnTo>
                      <a:lnTo>
                        <a:pt x="7784" y="36554"/>
                      </a:lnTo>
                      <a:lnTo>
                        <a:pt x="7951" y="36512"/>
                      </a:lnTo>
                      <a:lnTo>
                        <a:pt x="7972" y="36575"/>
                      </a:lnTo>
                      <a:lnTo>
                        <a:pt x="7951" y="36659"/>
                      </a:lnTo>
                      <a:lnTo>
                        <a:pt x="7637" y="36805"/>
                      </a:lnTo>
                      <a:lnTo>
                        <a:pt x="7491" y="36889"/>
                      </a:lnTo>
                      <a:lnTo>
                        <a:pt x="7554" y="36931"/>
                      </a:lnTo>
                      <a:lnTo>
                        <a:pt x="7637" y="36931"/>
                      </a:lnTo>
                      <a:lnTo>
                        <a:pt x="7554" y="37014"/>
                      </a:lnTo>
                      <a:lnTo>
                        <a:pt x="7428" y="36994"/>
                      </a:lnTo>
                      <a:lnTo>
                        <a:pt x="7240" y="37014"/>
                      </a:lnTo>
                      <a:lnTo>
                        <a:pt x="7323" y="37203"/>
                      </a:lnTo>
                      <a:lnTo>
                        <a:pt x="7386" y="37286"/>
                      </a:lnTo>
                      <a:lnTo>
                        <a:pt x="7449" y="37224"/>
                      </a:lnTo>
                      <a:lnTo>
                        <a:pt x="7470" y="37286"/>
                      </a:lnTo>
                      <a:lnTo>
                        <a:pt x="7575" y="37307"/>
                      </a:lnTo>
                      <a:lnTo>
                        <a:pt x="7575" y="37349"/>
                      </a:lnTo>
                      <a:lnTo>
                        <a:pt x="7491" y="37391"/>
                      </a:lnTo>
                      <a:lnTo>
                        <a:pt x="7449" y="37454"/>
                      </a:lnTo>
                      <a:lnTo>
                        <a:pt x="7365" y="37454"/>
                      </a:lnTo>
                      <a:lnTo>
                        <a:pt x="7323" y="37517"/>
                      </a:lnTo>
                      <a:lnTo>
                        <a:pt x="7323" y="37559"/>
                      </a:lnTo>
                      <a:lnTo>
                        <a:pt x="7177" y="37705"/>
                      </a:lnTo>
                      <a:lnTo>
                        <a:pt x="7177" y="37831"/>
                      </a:lnTo>
                      <a:lnTo>
                        <a:pt x="7240" y="37851"/>
                      </a:lnTo>
                      <a:lnTo>
                        <a:pt x="7219" y="38019"/>
                      </a:lnTo>
                      <a:lnTo>
                        <a:pt x="7114" y="37977"/>
                      </a:lnTo>
                      <a:lnTo>
                        <a:pt x="7072" y="38019"/>
                      </a:lnTo>
                      <a:lnTo>
                        <a:pt x="6968" y="37935"/>
                      </a:lnTo>
                      <a:lnTo>
                        <a:pt x="6842" y="37914"/>
                      </a:lnTo>
                      <a:lnTo>
                        <a:pt x="6842" y="37956"/>
                      </a:lnTo>
                      <a:lnTo>
                        <a:pt x="6905" y="38040"/>
                      </a:lnTo>
                      <a:lnTo>
                        <a:pt x="6821" y="38061"/>
                      </a:lnTo>
                      <a:lnTo>
                        <a:pt x="6738" y="38144"/>
                      </a:lnTo>
                      <a:lnTo>
                        <a:pt x="6863" y="38165"/>
                      </a:lnTo>
                      <a:lnTo>
                        <a:pt x="6947" y="38165"/>
                      </a:lnTo>
                      <a:lnTo>
                        <a:pt x="7114" y="38291"/>
                      </a:lnTo>
                      <a:lnTo>
                        <a:pt x="7114" y="38375"/>
                      </a:lnTo>
                      <a:lnTo>
                        <a:pt x="7240" y="38500"/>
                      </a:lnTo>
                      <a:lnTo>
                        <a:pt x="7449" y="38479"/>
                      </a:lnTo>
                      <a:lnTo>
                        <a:pt x="7679" y="38605"/>
                      </a:lnTo>
                      <a:lnTo>
                        <a:pt x="7847" y="38647"/>
                      </a:lnTo>
                      <a:lnTo>
                        <a:pt x="8202" y="38898"/>
                      </a:lnTo>
                      <a:lnTo>
                        <a:pt x="8286" y="39023"/>
                      </a:lnTo>
                      <a:lnTo>
                        <a:pt x="8391" y="39065"/>
                      </a:lnTo>
                      <a:lnTo>
                        <a:pt x="8412" y="39128"/>
                      </a:lnTo>
                      <a:lnTo>
                        <a:pt x="8516" y="39211"/>
                      </a:lnTo>
                      <a:lnTo>
                        <a:pt x="8600" y="39211"/>
                      </a:lnTo>
                      <a:lnTo>
                        <a:pt x="8621" y="39295"/>
                      </a:lnTo>
                      <a:lnTo>
                        <a:pt x="8725" y="39337"/>
                      </a:lnTo>
                      <a:lnTo>
                        <a:pt x="8788" y="39337"/>
                      </a:lnTo>
                      <a:lnTo>
                        <a:pt x="8893" y="39483"/>
                      </a:lnTo>
                      <a:lnTo>
                        <a:pt x="8997" y="39504"/>
                      </a:lnTo>
                      <a:lnTo>
                        <a:pt x="9039" y="39525"/>
                      </a:lnTo>
                      <a:lnTo>
                        <a:pt x="9102" y="39504"/>
                      </a:lnTo>
                      <a:lnTo>
                        <a:pt x="9248" y="39630"/>
                      </a:lnTo>
                      <a:lnTo>
                        <a:pt x="9248" y="39714"/>
                      </a:lnTo>
                      <a:lnTo>
                        <a:pt x="9374" y="39735"/>
                      </a:lnTo>
                      <a:lnTo>
                        <a:pt x="9520" y="39923"/>
                      </a:lnTo>
                      <a:lnTo>
                        <a:pt x="9583" y="40007"/>
                      </a:lnTo>
                      <a:lnTo>
                        <a:pt x="9625" y="40237"/>
                      </a:lnTo>
                      <a:lnTo>
                        <a:pt x="9730" y="40425"/>
                      </a:lnTo>
                      <a:lnTo>
                        <a:pt x="9688" y="40488"/>
                      </a:lnTo>
                      <a:lnTo>
                        <a:pt x="9730" y="40572"/>
                      </a:lnTo>
                      <a:cubicBezTo>
                        <a:pt x="9939" y="40572"/>
                        <a:pt x="10483" y="40572"/>
                        <a:pt x="10462" y="40446"/>
                      </a:cubicBezTo>
                      <a:lnTo>
                        <a:pt x="10420" y="40279"/>
                      </a:lnTo>
                      <a:lnTo>
                        <a:pt x="11090" y="40258"/>
                      </a:lnTo>
                      <a:cubicBezTo>
                        <a:pt x="11090" y="40258"/>
                        <a:pt x="11215" y="40383"/>
                        <a:pt x="11320" y="40383"/>
                      </a:cubicBezTo>
                      <a:cubicBezTo>
                        <a:pt x="11425" y="40383"/>
                        <a:pt x="11948" y="40153"/>
                        <a:pt x="11948" y="40153"/>
                      </a:cubicBezTo>
                      <a:cubicBezTo>
                        <a:pt x="11948" y="40153"/>
                        <a:pt x="12073" y="40174"/>
                        <a:pt x="12136" y="40279"/>
                      </a:cubicBezTo>
                      <a:cubicBezTo>
                        <a:pt x="12159" y="40337"/>
                        <a:pt x="12208" y="40350"/>
                        <a:pt x="12254" y="40350"/>
                      </a:cubicBezTo>
                      <a:cubicBezTo>
                        <a:pt x="12291" y="40350"/>
                        <a:pt x="12327" y="40341"/>
                        <a:pt x="12345" y="40341"/>
                      </a:cubicBezTo>
                      <a:lnTo>
                        <a:pt x="12345" y="40320"/>
                      </a:lnTo>
                      <a:lnTo>
                        <a:pt x="12492" y="40341"/>
                      </a:lnTo>
                      <a:lnTo>
                        <a:pt x="12764" y="40551"/>
                      </a:lnTo>
                      <a:lnTo>
                        <a:pt x="12826" y="40676"/>
                      </a:lnTo>
                      <a:lnTo>
                        <a:pt x="13098" y="40697"/>
                      </a:lnTo>
                      <a:lnTo>
                        <a:pt x="13140" y="40592"/>
                      </a:lnTo>
                      <a:lnTo>
                        <a:pt x="13308" y="40488"/>
                      </a:lnTo>
                      <a:lnTo>
                        <a:pt x="13496" y="40258"/>
                      </a:lnTo>
                      <a:lnTo>
                        <a:pt x="13433" y="40237"/>
                      </a:lnTo>
                      <a:lnTo>
                        <a:pt x="13119" y="39965"/>
                      </a:lnTo>
                      <a:lnTo>
                        <a:pt x="12910" y="39714"/>
                      </a:lnTo>
                      <a:lnTo>
                        <a:pt x="12889" y="39546"/>
                      </a:lnTo>
                      <a:lnTo>
                        <a:pt x="12805" y="39442"/>
                      </a:lnTo>
                      <a:lnTo>
                        <a:pt x="12805" y="39295"/>
                      </a:lnTo>
                      <a:lnTo>
                        <a:pt x="12785" y="39211"/>
                      </a:lnTo>
                      <a:lnTo>
                        <a:pt x="12764" y="39170"/>
                      </a:lnTo>
                      <a:lnTo>
                        <a:pt x="12680" y="39170"/>
                      </a:lnTo>
                      <a:lnTo>
                        <a:pt x="12680" y="39065"/>
                      </a:lnTo>
                      <a:lnTo>
                        <a:pt x="12722" y="39086"/>
                      </a:lnTo>
                      <a:lnTo>
                        <a:pt x="12764" y="38981"/>
                      </a:lnTo>
                      <a:lnTo>
                        <a:pt x="12805" y="38877"/>
                      </a:lnTo>
                      <a:lnTo>
                        <a:pt x="12722" y="38877"/>
                      </a:lnTo>
                      <a:lnTo>
                        <a:pt x="12680" y="38919"/>
                      </a:lnTo>
                      <a:lnTo>
                        <a:pt x="12554" y="38856"/>
                      </a:lnTo>
                      <a:lnTo>
                        <a:pt x="12554" y="38667"/>
                      </a:lnTo>
                      <a:lnTo>
                        <a:pt x="12450" y="38647"/>
                      </a:lnTo>
                      <a:lnTo>
                        <a:pt x="12366" y="38563"/>
                      </a:lnTo>
                      <a:lnTo>
                        <a:pt x="12282" y="38584"/>
                      </a:lnTo>
                      <a:lnTo>
                        <a:pt x="12178" y="38584"/>
                      </a:lnTo>
                      <a:lnTo>
                        <a:pt x="12136" y="38375"/>
                      </a:lnTo>
                      <a:lnTo>
                        <a:pt x="12157" y="38270"/>
                      </a:lnTo>
                      <a:lnTo>
                        <a:pt x="12199" y="38228"/>
                      </a:lnTo>
                      <a:lnTo>
                        <a:pt x="12199" y="38019"/>
                      </a:lnTo>
                      <a:lnTo>
                        <a:pt x="12261" y="37914"/>
                      </a:lnTo>
                      <a:lnTo>
                        <a:pt x="12282" y="37768"/>
                      </a:lnTo>
                      <a:lnTo>
                        <a:pt x="12345" y="37726"/>
                      </a:lnTo>
                      <a:lnTo>
                        <a:pt x="12366" y="37600"/>
                      </a:lnTo>
                      <a:lnTo>
                        <a:pt x="12408" y="37517"/>
                      </a:lnTo>
                      <a:lnTo>
                        <a:pt x="12408" y="37433"/>
                      </a:lnTo>
                      <a:lnTo>
                        <a:pt x="12471" y="37454"/>
                      </a:lnTo>
                      <a:lnTo>
                        <a:pt x="12513" y="37517"/>
                      </a:lnTo>
                      <a:lnTo>
                        <a:pt x="12575" y="37496"/>
                      </a:lnTo>
                      <a:lnTo>
                        <a:pt x="12596" y="37412"/>
                      </a:lnTo>
                      <a:lnTo>
                        <a:pt x="12659" y="37454"/>
                      </a:lnTo>
                      <a:lnTo>
                        <a:pt x="12701" y="37412"/>
                      </a:lnTo>
                      <a:lnTo>
                        <a:pt x="12785" y="37412"/>
                      </a:lnTo>
                      <a:lnTo>
                        <a:pt x="12868" y="37349"/>
                      </a:lnTo>
                      <a:lnTo>
                        <a:pt x="12826" y="37307"/>
                      </a:lnTo>
                      <a:lnTo>
                        <a:pt x="12764" y="37286"/>
                      </a:lnTo>
                      <a:lnTo>
                        <a:pt x="12805" y="37286"/>
                      </a:lnTo>
                      <a:cubicBezTo>
                        <a:pt x="12805" y="37286"/>
                        <a:pt x="12826" y="37307"/>
                        <a:pt x="12868" y="37307"/>
                      </a:cubicBezTo>
                      <a:cubicBezTo>
                        <a:pt x="12889" y="37307"/>
                        <a:pt x="12931" y="37286"/>
                        <a:pt x="12931" y="37286"/>
                      </a:cubicBezTo>
                      <a:lnTo>
                        <a:pt x="12994" y="37328"/>
                      </a:lnTo>
                      <a:lnTo>
                        <a:pt x="13036" y="37307"/>
                      </a:lnTo>
                      <a:lnTo>
                        <a:pt x="13015" y="37245"/>
                      </a:lnTo>
                      <a:lnTo>
                        <a:pt x="12847" y="37140"/>
                      </a:lnTo>
                      <a:lnTo>
                        <a:pt x="12931" y="37119"/>
                      </a:lnTo>
                      <a:lnTo>
                        <a:pt x="13036" y="37140"/>
                      </a:lnTo>
                      <a:lnTo>
                        <a:pt x="13098" y="37119"/>
                      </a:lnTo>
                      <a:lnTo>
                        <a:pt x="13161" y="37140"/>
                      </a:lnTo>
                      <a:lnTo>
                        <a:pt x="13161" y="37077"/>
                      </a:lnTo>
                      <a:lnTo>
                        <a:pt x="13119" y="37035"/>
                      </a:lnTo>
                      <a:lnTo>
                        <a:pt x="13161" y="37035"/>
                      </a:lnTo>
                      <a:lnTo>
                        <a:pt x="13161" y="36994"/>
                      </a:lnTo>
                      <a:lnTo>
                        <a:pt x="13119" y="36931"/>
                      </a:lnTo>
                      <a:lnTo>
                        <a:pt x="13203" y="36910"/>
                      </a:lnTo>
                      <a:lnTo>
                        <a:pt x="13203" y="36868"/>
                      </a:lnTo>
                      <a:lnTo>
                        <a:pt x="13203" y="36805"/>
                      </a:lnTo>
                      <a:lnTo>
                        <a:pt x="13057" y="36722"/>
                      </a:lnTo>
                      <a:lnTo>
                        <a:pt x="12910" y="36784"/>
                      </a:lnTo>
                      <a:lnTo>
                        <a:pt x="12701" y="36659"/>
                      </a:lnTo>
                      <a:lnTo>
                        <a:pt x="12701" y="36554"/>
                      </a:lnTo>
                      <a:lnTo>
                        <a:pt x="12910" y="36554"/>
                      </a:lnTo>
                      <a:lnTo>
                        <a:pt x="12680" y="36157"/>
                      </a:lnTo>
                      <a:lnTo>
                        <a:pt x="12408" y="35885"/>
                      </a:lnTo>
                      <a:lnTo>
                        <a:pt x="12052" y="35780"/>
                      </a:lnTo>
                      <a:lnTo>
                        <a:pt x="11989" y="35864"/>
                      </a:lnTo>
                      <a:lnTo>
                        <a:pt x="11822" y="35717"/>
                      </a:lnTo>
                      <a:lnTo>
                        <a:pt x="11843" y="35634"/>
                      </a:lnTo>
                      <a:lnTo>
                        <a:pt x="11738" y="35466"/>
                      </a:lnTo>
                      <a:lnTo>
                        <a:pt x="11508" y="35403"/>
                      </a:lnTo>
                      <a:lnTo>
                        <a:pt x="11571" y="35194"/>
                      </a:lnTo>
                      <a:lnTo>
                        <a:pt x="11634" y="34818"/>
                      </a:lnTo>
                      <a:lnTo>
                        <a:pt x="11550" y="34734"/>
                      </a:lnTo>
                      <a:lnTo>
                        <a:pt x="11529" y="34462"/>
                      </a:lnTo>
                      <a:lnTo>
                        <a:pt x="11634" y="34399"/>
                      </a:lnTo>
                      <a:lnTo>
                        <a:pt x="11780" y="34211"/>
                      </a:lnTo>
                      <a:lnTo>
                        <a:pt x="11780" y="34064"/>
                      </a:lnTo>
                      <a:lnTo>
                        <a:pt x="11864" y="33960"/>
                      </a:lnTo>
                      <a:lnTo>
                        <a:pt x="12178" y="34253"/>
                      </a:lnTo>
                      <a:lnTo>
                        <a:pt x="12199" y="34357"/>
                      </a:lnTo>
                      <a:lnTo>
                        <a:pt x="12387" y="34462"/>
                      </a:lnTo>
                      <a:lnTo>
                        <a:pt x="12575" y="34420"/>
                      </a:lnTo>
                      <a:lnTo>
                        <a:pt x="12554" y="34253"/>
                      </a:lnTo>
                      <a:lnTo>
                        <a:pt x="12617" y="34190"/>
                      </a:lnTo>
                      <a:lnTo>
                        <a:pt x="12492" y="33729"/>
                      </a:lnTo>
                      <a:lnTo>
                        <a:pt x="12680" y="33688"/>
                      </a:lnTo>
                      <a:lnTo>
                        <a:pt x="12868" y="33688"/>
                      </a:lnTo>
                      <a:lnTo>
                        <a:pt x="12868" y="33562"/>
                      </a:lnTo>
                      <a:lnTo>
                        <a:pt x="12785" y="33457"/>
                      </a:lnTo>
                      <a:lnTo>
                        <a:pt x="12805" y="33332"/>
                      </a:lnTo>
                      <a:lnTo>
                        <a:pt x="12994" y="33227"/>
                      </a:lnTo>
                      <a:lnTo>
                        <a:pt x="13077" y="33227"/>
                      </a:lnTo>
                      <a:lnTo>
                        <a:pt x="13119" y="33060"/>
                      </a:lnTo>
                      <a:lnTo>
                        <a:pt x="13203" y="32997"/>
                      </a:lnTo>
                      <a:lnTo>
                        <a:pt x="13329" y="33018"/>
                      </a:lnTo>
                      <a:lnTo>
                        <a:pt x="13349" y="32913"/>
                      </a:lnTo>
                      <a:lnTo>
                        <a:pt x="13329" y="32809"/>
                      </a:lnTo>
                      <a:lnTo>
                        <a:pt x="13349" y="32725"/>
                      </a:lnTo>
                      <a:lnTo>
                        <a:pt x="13538" y="32830"/>
                      </a:lnTo>
                      <a:lnTo>
                        <a:pt x="13663" y="32893"/>
                      </a:lnTo>
                      <a:lnTo>
                        <a:pt x="13642" y="32955"/>
                      </a:lnTo>
                      <a:lnTo>
                        <a:pt x="13559" y="33060"/>
                      </a:lnTo>
                      <a:lnTo>
                        <a:pt x="13621" y="33123"/>
                      </a:lnTo>
                      <a:lnTo>
                        <a:pt x="13726" y="33060"/>
                      </a:lnTo>
                      <a:lnTo>
                        <a:pt x="13747" y="32997"/>
                      </a:lnTo>
                      <a:lnTo>
                        <a:pt x="13831" y="32934"/>
                      </a:lnTo>
                      <a:lnTo>
                        <a:pt x="13831" y="33039"/>
                      </a:lnTo>
                      <a:lnTo>
                        <a:pt x="13914" y="32955"/>
                      </a:lnTo>
                      <a:lnTo>
                        <a:pt x="13935" y="32893"/>
                      </a:lnTo>
                      <a:lnTo>
                        <a:pt x="14040" y="32893"/>
                      </a:lnTo>
                      <a:lnTo>
                        <a:pt x="14165" y="32809"/>
                      </a:lnTo>
                      <a:lnTo>
                        <a:pt x="14270" y="32809"/>
                      </a:lnTo>
                      <a:lnTo>
                        <a:pt x="14312" y="32955"/>
                      </a:lnTo>
                      <a:lnTo>
                        <a:pt x="14458" y="33039"/>
                      </a:lnTo>
                      <a:lnTo>
                        <a:pt x="14668" y="32955"/>
                      </a:lnTo>
                      <a:lnTo>
                        <a:pt x="14772" y="32955"/>
                      </a:lnTo>
                      <a:lnTo>
                        <a:pt x="14814" y="33039"/>
                      </a:lnTo>
                      <a:lnTo>
                        <a:pt x="14898" y="33039"/>
                      </a:lnTo>
                      <a:lnTo>
                        <a:pt x="15002" y="33206"/>
                      </a:lnTo>
                      <a:lnTo>
                        <a:pt x="15128" y="33206"/>
                      </a:lnTo>
                      <a:lnTo>
                        <a:pt x="15233" y="33332"/>
                      </a:lnTo>
                      <a:lnTo>
                        <a:pt x="15400" y="33457"/>
                      </a:lnTo>
                      <a:lnTo>
                        <a:pt x="15463" y="33457"/>
                      </a:lnTo>
                      <a:lnTo>
                        <a:pt x="15526" y="33541"/>
                      </a:lnTo>
                      <a:lnTo>
                        <a:pt x="15526" y="33667"/>
                      </a:lnTo>
                      <a:lnTo>
                        <a:pt x="15609" y="33688"/>
                      </a:lnTo>
                      <a:lnTo>
                        <a:pt x="15672" y="33583"/>
                      </a:lnTo>
                      <a:lnTo>
                        <a:pt x="15672" y="33437"/>
                      </a:lnTo>
                      <a:lnTo>
                        <a:pt x="15777" y="33353"/>
                      </a:lnTo>
                      <a:lnTo>
                        <a:pt x="15860" y="33457"/>
                      </a:lnTo>
                      <a:lnTo>
                        <a:pt x="16070" y="33478"/>
                      </a:lnTo>
                      <a:lnTo>
                        <a:pt x="16153" y="33583"/>
                      </a:lnTo>
                      <a:lnTo>
                        <a:pt x="16258" y="33625"/>
                      </a:lnTo>
                      <a:lnTo>
                        <a:pt x="16383" y="33520"/>
                      </a:lnTo>
                      <a:lnTo>
                        <a:pt x="16383" y="33311"/>
                      </a:lnTo>
                      <a:lnTo>
                        <a:pt x="16509" y="33311"/>
                      </a:lnTo>
                      <a:lnTo>
                        <a:pt x="16509" y="33206"/>
                      </a:lnTo>
                      <a:lnTo>
                        <a:pt x="16614" y="33165"/>
                      </a:lnTo>
                      <a:lnTo>
                        <a:pt x="16697" y="33248"/>
                      </a:lnTo>
                      <a:lnTo>
                        <a:pt x="16760" y="33144"/>
                      </a:lnTo>
                      <a:lnTo>
                        <a:pt x="16886" y="33123"/>
                      </a:lnTo>
                      <a:lnTo>
                        <a:pt x="17032" y="33269"/>
                      </a:lnTo>
                      <a:lnTo>
                        <a:pt x="17074" y="33332"/>
                      </a:lnTo>
                      <a:lnTo>
                        <a:pt x="17220" y="33311"/>
                      </a:lnTo>
                      <a:lnTo>
                        <a:pt x="17199" y="33165"/>
                      </a:lnTo>
                      <a:lnTo>
                        <a:pt x="17283" y="33144"/>
                      </a:lnTo>
                      <a:lnTo>
                        <a:pt x="17409" y="33144"/>
                      </a:lnTo>
                      <a:lnTo>
                        <a:pt x="17451" y="33060"/>
                      </a:lnTo>
                      <a:lnTo>
                        <a:pt x="17597" y="33144"/>
                      </a:lnTo>
                      <a:lnTo>
                        <a:pt x="17660" y="33206"/>
                      </a:lnTo>
                      <a:lnTo>
                        <a:pt x="17639" y="33269"/>
                      </a:lnTo>
                      <a:lnTo>
                        <a:pt x="17555" y="33332"/>
                      </a:lnTo>
                      <a:lnTo>
                        <a:pt x="17660" y="33457"/>
                      </a:lnTo>
                      <a:lnTo>
                        <a:pt x="17764" y="33478"/>
                      </a:lnTo>
                      <a:lnTo>
                        <a:pt x="17827" y="33457"/>
                      </a:lnTo>
                      <a:lnTo>
                        <a:pt x="17911" y="33520"/>
                      </a:lnTo>
                      <a:lnTo>
                        <a:pt x="18078" y="33520"/>
                      </a:lnTo>
                      <a:lnTo>
                        <a:pt x="18287" y="33625"/>
                      </a:lnTo>
                      <a:lnTo>
                        <a:pt x="18434" y="33583"/>
                      </a:lnTo>
                      <a:lnTo>
                        <a:pt x="18476" y="33457"/>
                      </a:lnTo>
                      <a:lnTo>
                        <a:pt x="18476" y="33353"/>
                      </a:lnTo>
                      <a:lnTo>
                        <a:pt x="18539" y="33311"/>
                      </a:lnTo>
                      <a:lnTo>
                        <a:pt x="18706" y="33416"/>
                      </a:lnTo>
                      <a:lnTo>
                        <a:pt x="18873" y="33437"/>
                      </a:lnTo>
                      <a:lnTo>
                        <a:pt x="19062" y="33353"/>
                      </a:lnTo>
                      <a:lnTo>
                        <a:pt x="19103" y="33248"/>
                      </a:lnTo>
                      <a:lnTo>
                        <a:pt x="19083" y="32809"/>
                      </a:lnTo>
                      <a:lnTo>
                        <a:pt x="19020" y="32746"/>
                      </a:lnTo>
                      <a:lnTo>
                        <a:pt x="18852" y="32746"/>
                      </a:lnTo>
                      <a:lnTo>
                        <a:pt x="18748" y="32683"/>
                      </a:lnTo>
                      <a:lnTo>
                        <a:pt x="18706" y="32621"/>
                      </a:lnTo>
                      <a:lnTo>
                        <a:pt x="18580" y="32600"/>
                      </a:lnTo>
                      <a:lnTo>
                        <a:pt x="18497" y="32516"/>
                      </a:lnTo>
                      <a:lnTo>
                        <a:pt x="18371" y="32516"/>
                      </a:lnTo>
                      <a:lnTo>
                        <a:pt x="18371" y="32432"/>
                      </a:lnTo>
                      <a:lnTo>
                        <a:pt x="18350" y="32369"/>
                      </a:lnTo>
                      <a:lnTo>
                        <a:pt x="18371" y="32307"/>
                      </a:lnTo>
                      <a:lnTo>
                        <a:pt x="18476" y="32307"/>
                      </a:lnTo>
                      <a:lnTo>
                        <a:pt x="18497" y="32181"/>
                      </a:lnTo>
                      <a:lnTo>
                        <a:pt x="18580" y="32077"/>
                      </a:lnTo>
                      <a:lnTo>
                        <a:pt x="18559" y="31951"/>
                      </a:lnTo>
                      <a:lnTo>
                        <a:pt x="18476" y="31951"/>
                      </a:lnTo>
                      <a:lnTo>
                        <a:pt x="18476" y="31805"/>
                      </a:lnTo>
                      <a:lnTo>
                        <a:pt x="18601" y="31637"/>
                      </a:lnTo>
                      <a:lnTo>
                        <a:pt x="18748" y="31491"/>
                      </a:lnTo>
                      <a:lnTo>
                        <a:pt x="18978" y="31470"/>
                      </a:lnTo>
                      <a:lnTo>
                        <a:pt x="19083" y="31491"/>
                      </a:lnTo>
                      <a:lnTo>
                        <a:pt x="19166" y="31449"/>
                      </a:lnTo>
                      <a:lnTo>
                        <a:pt x="19166" y="31344"/>
                      </a:lnTo>
                      <a:lnTo>
                        <a:pt x="19062" y="31323"/>
                      </a:lnTo>
                      <a:lnTo>
                        <a:pt x="18978" y="31219"/>
                      </a:lnTo>
                      <a:lnTo>
                        <a:pt x="18873" y="31219"/>
                      </a:lnTo>
                      <a:lnTo>
                        <a:pt x="18790" y="31260"/>
                      </a:lnTo>
                      <a:lnTo>
                        <a:pt x="18685" y="31219"/>
                      </a:lnTo>
                      <a:lnTo>
                        <a:pt x="18539" y="31219"/>
                      </a:lnTo>
                      <a:lnTo>
                        <a:pt x="18539" y="31135"/>
                      </a:lnTo>
                      <a:lnTo>
                        <a:pt x="18580" y="31072"/>
                      </a:lnTo>
                      <a:lnTo>
                        <a:pt x="18748" y="31072"/>
                      </a:lnTo>
                      <a:lnTo>
                        <a:pt x="18685" y="30947"/>
                      </a:lnTo>
                      <a:lnTo>
                        <a:pt x="18539" y="30968"/>
                      </a:lnTo>
                      <a:lnTo>
                        <a:pt x="18434" y="30947"/>
                      </a:lnTo>
                      <a:lnTo>
                        <a:pt x="18476" y="30905"/>
                      </a:lnTo>
                      <a:lnTo>
                        <a:pt x="18434" y="30758"/>
                      </a:lnTo>
                      <a:lnTo>
                        <a:pt x="18476" y="30737"/>
                      </a:lnTo>
                      <a:lnTo>
                        <a:pt x="18601" y="30737"/>
                      </a:lnTo>
                      <a:lnTo>
                        <a:pt x="18664" y="30654"/>
                      </a:lnTo>
                      <a:lnTo>
                        <a:pt x="18748" y="30654"/>
                      </a:lnTo>
                      <a:lnTo>
                        <a:pt x="18769" y="30716"/>
                      </a:lnTo>
                      <a:lnTo>
                        <a:pt x="18894" y="30696"/>
                      </a:lnTo>
                      <a:lnTo>
                        <a:pt x="18999" y="30758"/>
                      </a:lnTo>
                      <a:lnTo>
                        <a:pt x="19062" y="30716"/>
                      </a:lnTo>
                      <a:lnTo>
                        <a:pt x="19062" y="30633"/>
                      </a:lnTo>
                      <a:lnTo>
                        <a:pt x="19166" y="30591"/>
                      </a:lnTo>
                      <a:lnTo>
                        <a:pt x="19271" y="30591"/>
                      </a:lnTo>
                      <a:lnTo>
                        <a:pt x="19334" y="30696"/>
                      </a:lnTo>
                      <a:lnTo>
                        <a:pt x="19396" y="30612"/>
                      </a:lnTo>
                      <a:lnTo>
                        <a:pt x="19396" y="30528"/>
                      </a:lnTo>
                      <a:lnTo>
                        <a:pt x="19606" y="30486"/>
                      </a:lnTo>
                      <a:lnTo>
                        <a:pt x="19731" y="30486"/>
                      </a:lnTo>
                      <a:lnTo>
                        <a:pt x="19899" y="30403"/>
                      </a:lnTo>
                      <a:lnTo>
                        <a:pt x="20045" y="30403"/>
                      </a:lnTo>
                      <a:lnTo>
                        <a:pt x="20066" y="30340"/>
                      </a:lnTo>
                      <a:lnTo>
                        <a:pt x="20233" y="30235"/>
                      </a:lnTo>
                      <a:lnTo>
                        <a:pt x="20359" y="30235"/>
                      </a:lnTo>
                      <a:lnTo>
                        <a:pt x="20443" y="30193"/>
                      </a:lnTo>
                      <a:lnTo>
                        <a:pt x="20526" y="30193"/>
                      </a:lnTo>
                      <a:lnTo>
                        <a:pt x="20589" y="30214"/>
                      </a:lnTo>
                      <a:lnTo>
                        <a:pt x="20652" y="30172"/>
                      </a:lnTo>
                      <a:lnTo>
                        <a:pt x="20652" y="30026"/>
                      </a:lnTo>
                      <a:lnTo>
                        <a:pt x="20736" y="29984"/>
                      </a:lnTo>
                      <a:lnTo>
                        <a:pt x="20861" y="29984"/>
                      </a:lnTo>
                      <a:lnTo>
                        <a:pt x="20882" y="29900"/>
                      </a:lnTo>
                      <a:lnTo>
                        <a:pt x="20966" y="29859"/>
                      </a:lnTo>
                      <a:lnTo>
                        <a:pt x="21008" y="29900"/>
                      </a:lnTo>
                      <a:lnTo>
                        <a:pt x="21091" y="29921"/>
                      </a:lnTo>
                      <a:lnTo>
                        <a:pt x="21196" y="29880"/>
                      </a:lnTo>
                      <a:lnTo>
                        <a:pt x="21321" y="29817"/>
                      </a:lnTo>
                      <a:lnTo>
                        <a:pt x="21572" y="29670"/>
                      </a:lnTo>
                      <a:lnTo>
                        <a:pt x="21614" y="29670"/>
                      </a:lnTo>
                      <a:lnTo>
                        <a:pt x="21677" y="29649"/>
                      </a:lnTo>
                      <a:lnTo>
                        <a:pt x="21803" y="29608"/>
                      </a:lnTo>
                      <a:lnTo>
                        <a:pt x="21886" y="29503"/>
                      </a:lnTo>
                      <a:lnTo>
                        <a:pt x="21949" y="29545"/>
                      </a:lnTo>
                      <a:lnTo>
                        <a:pt x="22116" y="29503"/>
                      </a:lnTo>
                      <a:lnTo>
                        <a:pt x="22116" y="29440"/>
                      </a:lnTo>
                      <a:lnTo>
                        <a:pt x="22054" y="29356"/>
                      </a:lnTo>
                      <a:lnTo>
                        <a:pt x="22116" y="29336"/>
                      </a:lnTo>
                      <a:lnTo>
                        <a:pt x="22284" y="29336"/>
                      </a:lnTo>
                      <a:lnTo>
                        <a:pt x="22305" y="29231"/>
                      </a:lnTo>
                      <a:lnTo>
                        <a:pt x="22409" y="29168"/>
                      </a:lnTo>
                      <a:lnTo>
                        <a:pt x="22472" y="29168"/>
                      </a:lnTo>
                      <a:lnTo>
                        <a:pt x="22556" y="29147"/>
                      </a:lnTo>
                      <a:lnTo>
                        <a:pt x="22681" y="29189"/>
                      </a:lnTo>
                      <a:lnTo>
                        <a:pt x="22849" y="29168"/>
                      </a:lnTo>
                      <a:lnTo>
                        <a:pt x="22974" y="29273"/>
                      </a:lnTo>
                      <a:lnTo>
                        <a:pt x="23100" y="29273"/>
                      </a:lnTo>
                      <a:lnTo>
                        <a:pt x="23246" y="29210"/>
                      </a:lnTo>
                      <a:lnTo>
                        <a:pt x="23372" y="29210"/>
                      </a:lnTo>
                      <a:lnTo>
                        <a:pt x="23414" y="29356"/>
                      </a:lnTo>
                      <a:lnTo>
                        <a:pt x="23477" y="29377"/>
                      </a:lnTo>
                      <a:lnTo>
                        <a:pt x="23539" y="29503"/>
                      </a:lnTo>
                      <a:lnTo>
                        <a:pt x="23602" y="29608"/>
                      </a:lnTo>
                      <a:lnTo>
                        <a:pt x="23686" y="29670"/>
                      </a:lnTo>
                      <a:lnTo>
                        <a:pt x="23686" y="29712"/>
                      </a:lnTo>
                      <a:lnTo>
                        <a:pt x="23665" y="29817"/>
                      </a:lnTo>
                      <a:lnTo>
                        <a:pt x="23686" y="29921"/>
                      </a:lnTo>
                      <a:lnTo>
                        <a:pt x="23686" y="29984"/>
                      </a:lnTo>
                      <a:lnTo>
                        <a:pt x="23602" y="30005"/>
                      </a:lnTo>
                      <a:lnTo>
                        <a:pt x="23665" y="30110"/>
                      </a:lnTo>
                      <a:lnTo>
                        <a:pt x="23749" y="30152"/>
                      </a:lnTo>
                      <a:lnTo>
                        <a:pt x="23874" y="30089"/>
                      </a:lnTo>
                      <a:lnTo>
                        <a:pt x="23937" y="30152"/>
                      </a:lnTo>
                      <a:lnTo>
                        <a:pt x="24000" y="30131"/>
                      </a:lnTo>
                      <a:lnTo>
                        <a:pt x="24021" y="30026"/>
                      </a:lnTo>
                      <a:lnTo>
                        <a:pt x="24104" y="30005"/>
                      </a:lnTo>
                      <a:lnTo>
                        <a:pt x="24125" y="30110"/>
                      </a:lnTo>
                      <a:lnTo>
                        <a:pt x="24209" y="30110"/>
                      </a:lnTo>
                      <a:lnTo>
                        <a:pt x="24230" y="30026"/>
                      </a:lnTo>
                      <a:lnTo>
                        <a:pt x="24188" y="29921"/>
                      </a:lnTo>
                      <a:lnTo>
                        <a:pt x="24209" y="29900"/>
                      </a:lnTo>
                      <a:lnTo>
                        <a:pt x="24418" y="30026"/>
                      </a:lnTo>
                      <a:lnTo>
                        <a:pt x="24439" y="30214"/>
                      </a:lnTo>
                      <a:lnTo>
                        <a:pt x="24523" y="30340"/>
                      </a:lnTo>
                      <a:lnTo>
                        <a:pt x="24606" y="30340"/>
                      </a:lnTo>
                      <a:lnTo>
                        <a:pt x="24669" y="30256"/>
                      </a:lnTo>
                      <a:lnTo>
                        <a:pt x="24627" y="30235"/>
                      </a:lnTo>
                      <a:lnTo>
                        <a:pt x="24606" y="30193"/>
                      </a:lnTo>
                      <a:lnTo>
                        <a:pt x="24732" y="30152"/>
                      </a:lnTo>
                      <a:lnTo>
                        <a:pt x="24941" y="30256"/>
                      </a:lnTo>
                      <a:lnTo>
                        <a:pt x="25025" y="30256"/>
                      </a:lnTo>
                      <a:lnTo>
                        <a:pt x="25088" y="30193"/>
                      </a:lnTo>
                      <a:lnTo>
                        <a:pt x="25150" y="30214"/>
                      </a:lnTo>
                      <a:lnTo>
                        <a:pt x="25088" y="30319"/>
                      </a:lnTo>
                      <a:lnTo>
                        <a:pt x="25025" y="30361"/>
                      </a:lnTo>
                      <a:lnTo>
                        <a:pt x="25025" y="30528"/>
                      </a:lnTo>
                      <a:lnTo>
                        <a:pt x="25088" y="30633"/>
                      </a:lnTo>
                      <a:lnTo>
                        <a:pt x="25171" y="30633"/>
                      </a:lnTo>
                      <a:lnTo>
                        <a:pt x="25255" y="30549"/>
                      </a:lnTo>
                      <a:lnTo>
                        <a:pt x="25381" y="30528"/>
                      </a:lnTo>
                      <a:lnTo>
                        <a:pt x="25611" y="30570"/>
                      </a:lnTo>
                      <a:lnTo>
                        <a:pt x="25673" y="30612"/>
                      </a:lnTo>
                      <a:lnTo>
                        <a:pt x="25757" y="30549"/>
                      </a:lnTo>
                      <a:lnTo>
                        <a:pt x="25715" y="30424"/>
                      </a:lnTo>
                      <a:lnTo>
                        <a:pt x="25820" y="30361"/>
                      </a:lnTo>
                      <a:lnTo>
                        <a:pt x="25987" y="30340"/>
                      </a:lnTo>
                      <a:lnTo>
                        <a:pt x="26092" y="30256"/>
                      </a:lnTo>
                      <a:lnTo>
                        <a:pt x="26134" y="30152"/>
                      </a:lnTo>
                      <a:lnTo>
                        <a:pt x="26217" y="30089"/>
                      </a:lnTo>
                      <a:lnTo>
                        <a:pt x="26217" y="30005"/>
                      </a:lnTo>
                      <a:lnTo>
                        <a:pt x="26343" y="29880"/>
                      </a:lnTo>
                      <a:lnTo>
                        <a:pt x="26448" y="29838"/>
                      </a:lnTo>
                      <a:lnTo>
                        <a:pt x="26531" y="29733"/>
                      </a:lnTo>
                      <a:lnTo>
                        <a:pt x="26657" y="29712"/>
                      </a:lnTo>
                      <a:lnTo>
                        <a:pt x="26824" y="29670"/>
                      </a:lnTo>
                      <a:lnTo>
                        <a:pt x="26866" y="29712"/>
                      </a:lnTo>
                      <a:lnTo>
                        <a:pt x="26866" y="29817"/>
                      </a:lnTo>
                      <a:lnTo>
                        <a:pt x="27138" y="29900"/>
                      </a:lnTo>
                      <a:lnTo>
                        <a:pt x="27054" y="29921"/>
                      </a:lnTo>
                      <a:lnTo>
                        <a:pt x="27117" y="30005"/>
                      </a:lnTo>
                      <a:lnTo>
                        <a:pt x="28163" y="30800"/>
                      </a:lnTo>
                      <a:lnTo>
                        <a:pt x="29565" y="32579"/>
                      </a:lnTo>
                      <a:lnTo>
                        <a:pt x="29712" y="32537"/>
                      </a:lnTo>
                      <a:lnTo>
                        <a:pt x="29816" y="32495"/>
                      </a:lnTo>
                      <a:lnTo>
                        <a:pt x="29837" y="32411"/>
                      </a:lnTo>
                      <a:lnTo>
                        <a:pt x="29816" y="32390"/>
                      </a:lnTo>
                      <a:lnTo>
                        <a:pt x="29816" y="32265"/>
                      </a:lnTo>
                      <a:lnTo>
                        <a:pt x="29879" y="32202"/>
                      </a:lnTo>
                      <a:lnTo>
                        <a:pt x="30047" y="32286"/>
                      </a:lnTo>
                      <a:lnTo>
                        <a:pt x="30026" y="32369"/>
                      </a:lnTo>
                      <a:lnTo>
                        <a:pt x="30026" y="32432"/>
                      </a:lnTo>
                      <a:lnTo>
                        <a:pt x="30151" y="32474"/>
                      </a:lnTo>
                      <a:lnTo>
                        <a:pt x="30214" y="32537"/>
                      </a:lnTo>
                      <a:lnTo>
                        <a:pt x="30319" y="32537"/>
                      </a:lnTo>
                      <a:lnTo>
                        <a:pt x="30402" y="32495"/>
                      </a:lnTo>
                      <a:lnTo>
                        <a:pt x="30507" y="32474"/>
                      </a:lnTo>
                      <a:lnTo>
                        <a:pt x="30674" y="32537"/>
                      </a:lnTo>
                      <a:lnTo>
                        <a:pt x="30800" y="32495"/>
                      </a:lnTo>
                      <a:lnTo>
                        <a:pt x="30904" y="32516"/>
                      </a:lnTo>
                      <a:lnTo>
                        <a:pt x="31009" y="32474"/>
                      </a:lnTo>
                      <a:lnTo>
                        <a:pt x="31030" y="32411"/>
                      </a:lnTo>
                      <a:lnTo>
                        <a:pt x="31009" y="32369"/>
                      </a:lnTo>
                      <a:lnTo>
                        <a:pt x="31030" y="32307"/>
                      </a:lnTo>
                      <a:lnTo>
                        <a:pt x="31218" y="32286"/>
                      </a:lnTo>
                      <a:lnTo>
                        <a:pt x="31427" y="32286"/>
                      </a:lnTo>
                      <a:lnTo>
                        <a:pt x="31616" y="32328"/>
                      </a:lnTo>
                      <a:lnTo>
                        <a:pt x="31783" y="32474"/>
                      </a:lnTo>
                      <a:lnTo>
                        <a:pt x="31888" y="32621"/>
                      </a:lnTo>
                      <a:lnTo>
                        <a:pt x="31951" y="32746"/>
                      </a:lnTo>
                      <a:lnTo>
                        <a:pt x="32013" y="32746"/>
                      </a:lnTo>
                      <a:lnTo>
                        <a:pt x="32139" y="32788"/>
                      </a:lnTo>
                      <a:lnTo>
                        <a:pt x="32264" y="32851"/>
                      </a:lnTo>
                      <a:lnTo>
                        <a:pt x="32327" y="32851"/>
                      </a:lnTo>
                      <a:lnTo>
                        <a:pt x="32390" y="32913"/>
                      </a:lnTo>
                      <a:lnTo>
                        <a:pt x="32390" y="32997"/>
                      </a:lnTo>
                      <a:lnTo>
                        <a:pt x="32369" y="33039"/>
                      </a:lnTo>
                      <a:lnTo>
                        <a:pt x="32369" y="33144"/>
                      </a:lnTo>
                      <a:lnTo>
                        <a:pt x="32390" y="33227"/>
                      </a:lnTo>
                      <a:lnTo>
                        <a:pt x="32453" y="33269"/>
                      </a:lnTo>
                      <a:lnTo>
                        <a:pt x="32474" y="33311"/>
                      </a:lnTo>
                      <a:lnTo>
                        <a:pt x="32536" y="33311"/>
                      </a:lnTo>
                      <a:lnTo>
                        <a:pt x="32641" y="33353"/>
                      </a:lnTo>
                      <a:lnTo>
                        <a:pt x="32704" y="33416"/>
                      </a:lnTo>
                      <a:lnTo>
                        <a:pt x="32746" y="33353"/>
                      </a:lnTo>
                      <a:lnTo>
                        <a:pt x="32850" y="33311"/>
                      </a:lnTo>
                      <a:lnTo>
                        <a:pt x="33101" y="33269"/>
                      </a:lnTo>
                      <a:lnTo>
                        <a:pt x="33227" y="33248"/>
                      </a:lnTo>
                      <a:lnTo>
                        <a:pt x="33290" y="33144"/>
                      </a:lnTo>
                      <a:lnTo>
                        <a:pt x="33394" y="33102"/>
                      </a:lnTo>
                      <a:lnTo>
                        <a:pt x="33436" y="33123"/>
                      </a:lnTo>
                      <a:lnTo>
                        <a:pt x="33394" y="33248"/>
                      </a:lnTo>
                      <a:lnTo>
                        <a:pt x="33415" y="33353"/>
                      </a:lnTo>
                      <a:lnTo>
                        <a:pt x="33499" y="33374"/>
                      </a:lnTo>
                      <a:lnTo>
                        <a:pt x="33624" y="33478"/>
                      </a:lnTo>
                      <a:lnTo>
                        <a:pt x="33792" y="33541"/>
                      </a:lnTo>
                      <a:lnTo>
                        <a:pt x="33813" y="33562"/>
                      </a:lnTo>
                      <a:lnTo>
                        <a:pt x="33896" y="33562"/>
                      </a:lnTo>
                      <a:lnTo>
                        <a:pt x="34001" y="33625"/>
                      </a:lnTo>
                      <a:lnTo>
                        <a:pt x="34043" y="33625"/>
                      </a:lnTo>
                      <a:lnTo>
                        <a:pt x="34043" y="33583"/>
                      </a:lnTo>
                      <a:lnTo>
                        <a:pt x="34127" y="33374"/>
                      </a:lnTo>
                      <a:lnTo>
                        <a:pt x="34231" y="33332"/>
                      </a:lnTo>
                      <a:lnTo>
                        <a:pt x="34482" y="33332"/>
                      </a:lnTo>
                      <a:lnTo>
                        <a:pt x="34524" y="33269"/>
                      </a:lnTo>
                      <a:lnTo>
                        <a:pt x="34629" y="33165"/>
                      </a:lnTo>
                      <a:lnTo>
                        <a:pt x="34796" y="33102"/>
                      </a:lnTo>
                      <a:lnTo>
                        <a:pt x="34796" y="32997"/>
                      </a:lnTo>
                      <a:lnTo>
                        <a:pt x="34859" y="32893"/>
                      </a:lnTo>
                      <a:lnTo>
                        <a:pt x="35005" y="32809"/>
                      </a:lnTo>
                      <a:lnTo>
                        <a:pt x="35005" y="32725"/>
                      </a:lnTo>
                      <a:lnTo>
                        <a:pt x="35110" y="32621"/>
                      </a:lnTo>
                      <a:lnTo>
                        <a:pt x="35215" y="32600"/>
                      </a:lnTo>
                      <a:lnTo>
                        <a:pt x="35298" y="32495"/>
                      </a:lnTo>
                      <a:lnTo>
                        <a:pt x="35361" y="32432"/>
                      </a:lnTo>
                      <a:lnTo>
                        <a:pt x="35298" y="32390"/>
                      </a:lnTo>
                      <a:lnTo>
                        <a:pt x="35298" y="32307"/>
                      </a:lnTo>
                      <a:lnTo>
                        <a:pt x="35319" y="32265"/>
                      </a:lnTo>
                      <a:lnTo>
                        <a:pt x="35508" y="32307"/>
                      </a:lnTo>
                      <a:lnTo>
                        <a:pt x="35591" y="32265"/>
                      </a:lnTo>
                      <a:lnTo>
                        <a:pt x="35633" y="32097"/>
                      </a:lnTo>
                      <a:lnTo>
                        <a:pt x="35717" y="32077"/>
                      </a:lnTo>
                      <a:lnTo>
                        <a:pt x="35926" y="32056"/>
                      </a:lnTo>
                      <a:lnTo>
                        <a:pt x="36031" y="32014"/>
                      </a:lnTo>
                      <a:lnTo>
                        <a:pt x="36261" y="32014"/>
                      </a:lnTo>
                      <a:lnTo>
                        <a:pt x="36345" y="31972"/>
                      </a:lnTo>
                      <a:lnTo>
                        <a:pt x="36365" y="31972"/>
                      </a:lnTo>
                      <a:lnTo>
                        <a:pt x="36449" y="32077"/>
                      </a:lnTo>
                      <a:lnTo>
                        <a:pt x="36449" y="32160"/>
                      </a:lnTo>
                      <a:lnTo>
                        <a:pt x="36533" y="32223"/>
                      </a:lnTo>
                      <a:lnTo>
                        <a:pt x="36658" y="32223"/>
                      </a:lnTo>
                      <a:lnTo>
                        <a:pt x="36700" y="32202"/>
                      </a:lnTo>
                      <a:lnTo>
                        <a:pt x="36805" y="32202"/>
                      </a:lnTo>
                      <a:lnTo>
                        <a:pt x="36889" y="32160"/>
                      </a:lnTo>
                      <a:lnTo>
                        <a:pt x="37077" y="32160"/>
                      </a:lnTo>
                      <a:lnTo>
                        <a:pt x="37098" y="32223"/>
                      </a:lnTo>
                      <a:lnTo>
                        <a:pt x="37119" y="32328"/>
                      </a:lnTo>
                      <a:lnTo>
                        <a:pt x="37161" y="32411"/>
                      </a:lnTo>
                      <a:lnTo>
                        <a:pt x="37453" y="32579"/>
                      </a:lnTo>
                      <a:lnTo>
                        <a:pt x="37537" y="32641"/>
                      </a:lnTo>
                      <a:lnTo>
                        <a:pt x="37746" y="32746"/>
                      </a:lnTo>
                      <a:lnTo>
                        <a:pt x="37830" y="32704"/>
                      </a:lnTo>
                      <a:lnTo>
                        <a:pt x="37935" y="32641"/>
                      </a:lnTo>
                      <a:lnTo>
                        <a:pt x="38060" y="32579"/>
                      </a:lnTo>
                      <a:lnTo>
                        <a:pt x="38165" y="32579"/>
                      </a:lnTo>
                      <a:lnTo>
                        <a:pt x="38269" y="32600"/>
                      </a:lnTo>
                      <a:lnTo>
                        <a:pt x="38353" y="32641"/>
                      </a:lnTo>
                      <a:lnTo>
                        <a:pt x="38437" y="32621"/>
                      </a:lnTo>
                      <a:lnTo>
                        <a:pt x="38688" y="32621"/>
                      </a:lnTo>
                      <a:lnTo>
                        <a:pt x="38793" y="32683"/>
                      </a:lnTo>
                      <a:lnTo>
                        <a:pt x="38897" y="32683"/>
                      </a:lnTo>
                      <a:lnTo>
                        <a:pt x="38939" y="32641"/>
                      </a:lnTo>
                      <a:lnTo>
                        <a:pt x="39044" y="32683"/>
                      </a:lnTo>
                      <a:lnTo>
                        <a:pt x="39211" y="32641"/>
                      </a:lnTo>
                      <a:lnTo>
                        <a:pt x="39316" y="32474"/>
                      </a:lnTo>
                      <a:lnTo>
                        <a:pt x="39274" y="32390"/>
                      </a:lnTo>
                      <a:lnTo>
                        <a:pt x="39169" y="32307"/>
                      </a:lnTo>
                      <a:lnTo>
                        <a:pt x="39169" y="32118"/>
                      </a:lnTo>
                      <a:lnTo>
                        <a:pt x="39190" y="31951"/>
                      </a:lnTo>
                      <a:lnTo>
                        <a:pt x="39169" y="31867"/>
                      </a:lnTo>
                      <a:lnTo>
                        <a:pt x="39065" y="31846"/>
                      </a:lnTo>
                      <a:lnTo>
                        <a:pt x="39002" y="31763"/>
                      </a:lnTo>
                      <a:lnTo>
                        <a:pt x="38834" y="31700"/>
                      </a:lnTo>
                      <a:lnTo>
                        <a:pt x="38772" y="31574"/>
                      </a:lnTo>
                      <a:lnTo>
                        <a:pt x="38772" y="31281"/>
                      </a:lnTo>
                      <a:lnTo>
                        <a:pt x="38876" y="31156"/>
                      </a:lnTo>
                      <a:lnTo>
                        <a:pt x="38876" y="31072"/>
                      </a:lnTo>
                      <a:lnTo>
                        <a:pt x="38939" y="30968"/>
                      </a:lnTo>
                      <a:lnTo>
                        <a:pt x="39044" y="30947"/>
                      </a:lnTo>
                      <a:lnTo>
                        <a:pt x="39086" y="30968"/>
                      </a:lnTo>
                      <a:lnTo>
                        <a:pt x="39148" y="30863"/>
                      </a:lnTo>
                      <a:lnTo>
                        <a:pt x="39106" y="30758"/>
                      </a:lnTo>
                      <a:lnTo>
                        <a:pt x="39148" y="30696"/>
                      </a:lnTo>
                      <a:lnTo>
                        <a:pt x="39211" y="30633"/>
                      </a:lnTo>
                      <a:lnTo>
                        <a:pt x="39316" y="30633"/>
                      </a:lnTo>
                      <a:lnTo>
                        <a:pt x="39399" y="30696"/>
                      </a:lnTo>
                      <a:lnTo>
                        <a:pt x="39567" y="30737"/>
                      </a:lnTo>
                      <a:lnTo>
                        <a:pt x="39713" y="30821"/>
                      </a:lnTo>
                      <a:lnTo>
                        <a:pt x="39734" y="30863"/>
                      </a:lnTo>
                      <a:lnTo>
                        <a:pt x="39881" y="30926"/>
                      </a:lnTo>
                      <a:lnTo>
                        <a:pt x="40236" y="30926"/>
                      </a:lnTo>
                      <a:lnTo>
                        <a:pt x="40320" y="30968"/>
                      </a:lnTo>
                      <a:lnTo>
                        <a:pt x="40362" y="31030"/>
                      </a:lnTo>
                      <a:lnTo>
                        <a:pt x="40529" y="31051"/>
                      </a:lnTo>
                      <a:lnTo>
                        <a:pt x="40613" y="31114"/>
                      </a:lnTo>
                      <a:lnTo>
                        <a:pt x="40718" y="31135"/>
                      </a:lnTo>
                      <a:lnTo>
                        <a:pt x="40948" y="31135"/>
                      </a:lnTo>
                      <a:lnTo>
                        <a:pt x="41031" y="31156"/>
                      </a:lnTo>
                      <a:lnTo>
                        <a:pt x="41073" y="31240"/>
                      </a:lnTo>
                      <a:lnTo>
                        <a:pt x="41073" y="31323"/>
                      </a:lnTo>
                      <a:lnTo>
                        <a:pt x="41136" y="31386"/>
                      </a:lnTo>
                      <a:lnTo>
                        <a:pt x="41136" y="31470"/>
                      </a:lnTo>
                      <a:lnTo>
                        <a:pt x="41178" y="31533"/>
                      </a:lnTo>
                      <a:lnTo>
                        <a:pt x="41241" y="31658"/>
                      </a:lnTo>
                      <a:lnTo>
                        <a:pt x="41241" y="31763"/>
                      </a:lnTo>
                      <a:lnTo>
                        <a:pt x="41303" y="31805"/>
                      </a:lnTo>
                      <a:lnTo>
                        <a:pt x="41387" y="31805"/>
                      </a:lnTo>
                      <a:lnTo>
                        <a:pt x="41492" y="31909"/>
                      </a:lnTo>
                      <a:lnTo>
                        <a:pt x="41513" y="31972"/>
                      </a:lnTo>
                      <a:lnTo>
                        <a:pt x="41680" y="32014"/>
                      </a:lnTo>
                      <a:lnTo>
                        <a:pt x="41868" y="32118"/>
                      </a:lnTo>
                      <a:lnTo>
                        <a:pt x="41931" y="32118"/>
                      </a:lnTo>
                      <a:lnTo>
                        <a:pt x="41994" y="32077"/>
                      </a:lnTo>
                      <a:lnTo>
                        <a:pt x="42182" y="32077"/>
                      </a:lnTo>
                      <a:lnTo>
                        <a:pt x="42245" y="32014"/>
                      </a:lnTo>
                      <a:lnTo>
                        <a:pt x="42329" y="32014"/>
                      </a:lnTo>
                      <a:lnTo>
                        <a:pt x="42412" y="32056"/>
                      </a:lnTo>
                      <a:lnTo>
                        <a:pt x="42496" y="32014"/>
                      </a:lnTo>
                      <a:lnTo>
                        <a:pt x="42601" y="31909"/>
                      </a:lnTo>
                      <a:lnTo>
                        <a:pt x="42747" y="31867"/>
                      </a:lnTo>
                      <a:lnTo>
                        <a:pt x="42977" y="31846"/>
                      </a:lnTo>
                      <a:lnTo>
                        <a:pt x="43124" y="31763"/>
                      </a:lnTo>
                      <a:lnTo>
                        <a:pt x="43270" y="31763"/>
                      </a:lnTo>
                      <a:lnTo>
                        <a:pt x="43396" y="31700"/>
                      </a:lnTo>
                      <a:lnTo>
                        <a:pt x="43542" y="31784"/>
                      </a:lnTo>
                      <a:lnTo>
                        <a:pt x="43710" y="31805"/>
                      </a:lnTo>
                      <a:lnTo>
                        <a:pt x="43961" y="31805"/>
                      </a:lnTo>
                      <a:lnTo>
                        <a:pt x="44065" y="31972"/>
                      </a:lnTo>
                      <a:lnTo>
                        <a:pt x="44275" y="32056"/>
                      </a:lnTo>
                      <a:lnTo>
                        <a:pt x="44421" y="32056"/>
                      </a:lnTo>
                      <a:lnTo>
                        <a:pt x="44547" y="32014"/>
                      </a:lnTo>
                      <a:lnTo>
                        <a:pt x="44609" y="32077"/>
                      </a:lnTo>
                      <a:lnTo>
                        <a:pt x="44651" y="32265"/>
                      </a:lnTo>
                      <a:lnTo>
                        <a:pt x="44756" y="32328"/>
                      </a:lnTo>
                      <a:lnTo>
                        <a:pt x="44840" y="32390"/>
                      </a:lnTo>
                      <a:lnTo>
                        <a:pt x="44923" y="32411"/>
                      </a:lnTo>
                      <a:lnTo>
                        <a:pt x="45028" y="32516"/>
                      </a:lnTo>
                      <a:lnTo>
                        <a:pt x="45112" y="32516"/>
                      </a:lnTo>
                      <a:lnTo>
                        <a:pt x="45363" y="32495"/>
                      </a:lnTo>
                      <a:lnTo>
                        <a:pt x="45593" y="32579"/>
                      </a:lnTo>
                      <a:lnTo>
                        <a:pt x="45948" y="32579"/>
                      </a:lnTo>
                      <a:lnTo>
                        <a:pt x="46095" y="32537"/>
                      </a:lnTo>
                      <a:lnTo>
                        <a:pt x="46158" y="32495"/>
                      </a:lnTo>
                      <a:lnTo>
                        <a:pt x="46283" y="32495"/>
                      </a:lnTo>
                      <a:lnTo>
                        <a:pt x="46388" y="32537"/>
                      </a:lnTo>
                      <a:lnTo>
                        <a:pt x="46472" y="32537"/>
                      </a:lnTo>
                      <a:lnTo>
                        <a:pt x="46534" y="32411"/>
                      </a:lnTo>
                      <a:lnTo>
                        <a:pt x="46744" y="32286"/>
                      </a:lnTo>
                      <a:lnTo>
                        <a:pt x="46890" y="32286"/>
                      </a:lnTo>
                      <a:lnTo>
                        <a:pt x="46953" y="32181"/>
                      </a:lnTo>
                      <a:lnTo>
                        <a:pt x="47329" y="32181"/>
                      </a:lnTo>
                      <a:lnTo>
                        <a:pt x="47434" y="32077"/>
                      </a:lnTo>
                      <a:lnTo>
                        <a:pt x="47455" y="31972"/>
                      </a:lnTo>
                      <a:lnTo>
                        <a:pt x="47455" y="31909"/>
                      </a:lnTo>
                      <a:lnTo>
                        <a:pt x="47539" y="31805"/>
                      </a:lnTo>
                      <a:lnTo>
                        <a:pt x="47664" y="31763"/>
                      </a:lnTo>
                      <a:lnTo>
                        <a:pt x="47748" y="31679"/>
                      </a:lnTo>
                      <a:lnTo>
                        <a:pt x="47790" y="31553"/>
                      </a:lnTo>
                      <a:lnTo>
                        <a:pt x="47873" y="31470"/>
                      </a:lnTo>
                      <a:lnTo>
                        <a:pt x="47978" y="31470"/>
                      </a:lnTo>
                      <a:lnTo>
                        <a:pt x="47999" y="31491"/>
                      </a:lnTo>
                      <a:lnTo>
                        <a:pt x="48187" y="31449"/>
                      </a:lnTo>
                      <a:lnTo>
                        <a:pt x="48292" y="31449"/>
                      </a:lnTo>
                      <a:lnTo>
                        <a:pt x="48417" y="31533"/>
                      </a:lnTo>
                      <a:lnTo>
                        <a:pt x="48501" y="31637"/>
                      </a:lnTo>
                      <a:lnTo>
                        <a:pt x="48585" y="31658"/>
                      </a:lnTo>
                      <a:lnTo>
                        <a:pt x="48689" y="31595"/>
                      </a:lnTo>
                      <a:lnTo>
                        <a:pt x="48731" y="31658"/>
                      </a:lnTo>
                      <a:lnTo>
                        <a:pt x="48836" y="31658"/>
                      </a:lnTo>
                      <a:lnTo>
                        <a:pt x="48982" y="31574"/>
                      </a:lnTo>
                      <a:lnTo>
                        <a:pt x="48982" y="31533"/>
                      </a:lnTo>
                      <a:lnTo>
                        <a:pt x="49150" y="31491"/>
                      </a:lnTo>
                      <a:lnTo>
                        <a:pt x="49359" y="31574"/>
                      </a:lnTo>
                      <a:lnTo>
                        <a:pt x="49422" y="31637"/>
                      </a:lnTo>
                      <a:lnTo>
                        <a:pt x="49464" y="31595"/>
                      </a:lnTo>
                      <a:lnTo>
                        <a:pt x="49547" y="31595"/>
                      </a:lnTo>
                      <a:lnTo>
                        <a:pt x="49568" y="31658"/>
                      </a:lnTo>
                      <a:lnTo>
                        <a:pt x="49673" y="31637"/>
                      </a:lnTo>
                      <a:lnTo>
                        <a:pt x="49840" y="31658"/>
                      </a:lnTo>
                      <a:lnTo>
                        <a:pt x="49924" y="31742"/>
                      </a:lnTo>
                      <a:lnTo>
                        <a:pt x="49966" y="31742"/>
                      </a:lnTo>
                      <a:lnTo>
                        <a:pt x="50259" y="31470"/>
                      </a:lnTo>
                      <a:lnTo>
                        <a:pt x="50384" y="31365"/>
                      </a:lnTo>
                      <a:lnTo>
                        <a:pt x="50594" y="31344"/>
                      </a:lnTo>
                      <a:lnTo>
                        <a:pt x="50677" y="31260"/>
                      </a:lnTo>
                      <a:lnTo>
                        <a:pt x="50698" y="31156"/>
                      </a:lnTo>
                      <a:lnTo>
                        <a:pt x="50677" y="31030"/>
                      </a:lnTo>
                      <a:lnTo>
                        <a:pt x="50614" y="31009"/>
                      </a:lnTo>
                      <a:lnTo>
                        <a:pt x="50573" y="31030"/>
                      </a:lnTo>
                      <a:lnTo>
                        <a:pt x="50510" y="31009"/>
                      </a:lnTo>
                      <a:lnTo>
                        <a:pt x="50468" y="31009"/>
                      </a:lnTo>
                      <a:lnTo>
                        <a:pt x="50468" y="30842"/>
                      </a:lnTo>
                      <a:lnTo>
                        <a:pt x="50489" y="30800"/>
                      </a:lnTo>
                      <a:lnTo>
                        <a:pt x="50489" y="30633"/>
                      </a:lnTo>
                      <a:lnTo>
                        <a:pt x="50447" y="30528"/>
                      </a:lnTo>
                      <a:lnTo>
                        <a:pt x="50468" y="30444"/>
                      </a:lnTo>
                      <a:lnTo>
                        <a:pt x="50552" y="30424"/>
                      </a:lnTo>
                      <a:lnTo>
                        <a:pt x="50552" y="30319"/>
                      </a:lnTo>
                      <a:lnTo>
                        <a:pt x="50468" y="30235"/>
                      </a:lnTo>
                      <a:lnTo>
                        <a:pt x="50447" y="30110"/>
                      </a:lnTo>
                      <a:lnTo>
                        <a:pt x="50468" y="30068"/>
                      </a:lnTo>
                      <a:lnTo>
                        <a:pt x="50405" y="29963"/>
                      </a:lnTo>
                      <a:lnTo>
                        <a:pt x="50405" y="29859"/>
                      </a:lnTo>
                      <a:lnTo>
                        <a:pt x="50489" y="29754"/>
                      </a:lnTo>
                      <a:lnTo>
                        <a:pt x="50573" y="29691"/>
                      </a:lnTo>
                      <a:lnTo>
                        <a:pt x="50594" y="29566"/>
                      </a:lnTo>
                      <a:lnTo>
                        <a:pt x="50677" y="29461"/>
                      </a:lnTo>
                      <a:lnTo>
                        <a:pt x="50761" y="29398"/>
                      </a:lnTo>
                      <a:lnTo>
                        <a:pt x="50761" y="29273"/>
                      </a:lnTo>
                      <a:lnTo>
                        <a:pt x="50719" y="29189"/>
                      </a:lnTo>
                      <a:lnTo>
                        <a:pt x="50719" y="29126"/>
                      </a:lnTo>
                      <a:lnTo>
                        <a:pt x="50656" y="29064"/>
                      </a:lnTo>
                      <a:lnTo>
                        <a:pt x="50594" y="28959"/>
                      </a:lnTo>
                      <a:lnTo>
                        <a:pt x="50510" y="28833"/>
                      </a:lnTo>
                      <a:lnTo>
                        <a:pt x="50447" y="28812"/>
                      </a:lnTo>
                      <a:lnTo>
                        <a:pt x="50363" y="28833"/>
                      </a:lnTo>
                      <a:lnTo>
                        <a:pt x="50238" y="28917"/>
                      </a:lnTo>
                      <a:lnTo>
                        <a:pt x="50175" y="28917"/>
                      </a:lnTo>
                      <a:lnTo>
                        <a:pt x="50154" y="28854"/>
                      </a:lnTo>
                      <a:lnTo>
                        <a:pt x="50154" y="28603"/>
                      </a:lnTo>
                      <a:lnTo>
                        <a:pt x="50175" y="28540"/>
                      </a:lnTo>
                      <a:lnTo>
                        <a:pt x="50175" y="28499"/>
                      </a:lnTo>
                      <a:lnTo>
                        <a:pt x="50238" y="28436"/>
                      </a:lnTo>
                      <a:lnTo>
                        <a:pt x="50259" y="28331"/>
                      </a:lnTo>
                      <a:lnTo>
                        <a:pt x="50342" y="28227"/>
                      </a:lnTo>
                      <a:lnTo>
                        <a:pt x="50342" y="28143"/>
                      </a:lnTo>
                      <a:lnTo>
                        <a:pt x="50384" y="28101"/>
                      </a:lnTo>
                      <a:lnTo>
                        <a:pt x="50552" y="28080"/>
                      </a:lnTo>
                      <a:lnTo>
                        <a:pt x="50614" y="28038"/>
                      </a:lnTo>
                      <a:lnTo>
                        <a:pt x="50698" y="28038"/>
                      </a:lnTo>
                      <a:lnTo>
                        <a:pt x="50719" y="28017"/>
                      </a:lnTo>
                      <a:lnTo>
                        <a:pt x="50803" y="28017"/>
                      </a:lnTo>
                      <a:lnTo>
                        <a:pt x="50886" y="27996"/>
                      </a:lnTo>
                      <a:lnTo>
                        <a:pt x="50928" y="27913"/>
                      </a:lnTo>
                      <a:lnTo>
                        <a:pt x="51033" y="27913"/>
                      </a:lnTo>
                      <a:lnTo>
                        <a:pt x="51117" y="27829"/>
                      </a:lnTo>
                      <a:lnTo>
                        <a:pt x="51242" y="27871"/>
                      </a:lnTo>
                      <a:lnTo>
                        <a:pt x="51451" y="27871"/>
                      </a:lnTo>
                      <a:lnTo>
                        <a:pt x="51514" y="27808"/>
                      </a:lnTo>
                      <a:lnTo>
                        <a:pt x="51556" y="27808"/>
                      </a:lnTo>
                      <a:lnTo>
                        <a:pt x="51598" y="27724"/>
                      </a:lnTo>
                      <a:lnTo>
                        <a:pt x="51744" y="27703"/>
                      </a:lnTo>
                      <a:lnTo>
                        <a:pt x="51765" y="27683"/>
                      </a:lnTo>
                      <a:lnTo>
                        <a:pt x="51849" y="27703"/>
                      </a:lnTo>
                      <a:lnTo>
                        <a:pt x="51933" y="27703"/>
                      </a:lnTo>
                      <a:lnTo>
                        <a:pt x="52016" y="27745"/>
                      </a:lnTo>
                      <a:lnTo>
                        <a:pt x="52184" y="27787"/>
                      </a:lnTo>
                      <a:lnTo>
                        <a:pt x="52267" y="27829"/>
                      </a:lnTo>
                      <a:lnTo>
                        <a:pt x="52288" y="27892"/>
                      </a:lnTo>
                      <a:lnTo>
                        <a:pt x="52435" y="27892"/>
                      </a:lnTo>
                      <a:lnTo>
                        <a:pt x="52498" y="27850"/>
                      </a:lnTo>
                      <a:lnTo>
                        <a:pt x="52539" y="27892"/>
                      </a:lnTo>
                      <a:lnTo>
                        <a:pt x="52644" y="27934"/>
                      </a:lnTo>
                      <a:lnTo>
                        <a:pt x="52686" y="27913"/>
                      </a:lnTo>
                      <a:lnTo>
                        <a:pt x="52686" y="27829"/>
                      </a:lnTo>
                      <a:lnTo>
                        <a:pt x="52749" y="27808"/>
                      </a:lnTo>
                      <a:lnTo>
                        <a:pt x="52790" y="27829"/>
                      </a:lnTo>
                      <a:lnTo>
                        <a:pt x="52874" y="27829"/>
                      </a:lnTo>
                      <a:lnTo>
                        <a:pt x="52916" y="27808"/>
                      </a:lnTo>
                      <a:lnTo>
                        <a:pt x="52979" y="27892"/>
                      </a:lnTo>
                      <a:lnTo>
                        <a:pt x="53021" y="27892"/>
                      </a:lnTo>
                      <a:lnTo>
                        <a:pt x="53104" y="27913"/>
                      </a:lnTo>
                      <a:lnTo>
                        <a:pt x="53125" y="27955"/>
                      </a:lnTo>
                      <a:lnTo>
                        <a:pt x="53104" y="28017"/>
                      </a:lnTo>
                      <a:lnTo>
                        <a:pt x="53125" y="28059"/>
                      </a:lnTo>
                      <a:lnTo>
                        <a:pt x="53188" y="28059"/>
                      </a:lnTo>
                      <a:lnTo>
                        <a:pt x="53209" y="28122"/>
                      </a:lnTo>
                      <a:lnTo>
                        <a:pt x="53272" y="28059"/>
                      </a:lnTo>
                      <a:lnTo>
                        <a:pt x="53335" y="28101"/>
                      </a:lnTo>
                      <a:lnTo>
                        <a:pt x="53376" y="28143"/>
                      </a:lnTo>
                      <a:lnTo>
                        <a:pt x="53335" y="28206"/>
                      </a:lnTo>
                      <a:lnTo>
                        <a:pt x="53376" y="28247"/>
                      </a:lnTo>
                      <a:lnTo>
                        <a:pt x="53481" y="28268"/>
                      </a:lnTo>
                      <a:lnTo>
                        <a:pt x="53523" y="28268"/>
                      </a:lnTo>
                      <a:lnTo>
                        <a:pt x="53586" y="28310"/>
                      </a:lnTo>
                      <a:lnTo>
                        <a:pt x="53586" y="28352"/>
                      </a:lnTo>
                      <a:lnTo>
                        <a:pt x="53627" y="28373"/>
                      </a:lnTo>
                      <a:lnTo>
                        <a:pt x="53690" y="28457"/>
                      </a:lnTo>
                      <a:lnTo>
                        <a:pt x="53690" y="28540"/>
                      </a:lnTo>
                      <a:lnTo>
                        <a:pt x="53711" y="28624"/>
                      </a:lnTo>
                      <a:lnTo>
                        <a:pt x="53711" y="28666"/>
                      </a:lnTo>
                      <a:lnTo>
                        <a:pt x="53732" y="28687"/>
                      </a:lnTo>
                      <a:lnTo>
                        <a:pt x="53899" y="28687"/>
                      </a:lnTo>
                      <a:lnTo>
                        <a:pt x="53920" y="28750"/>
                      </a:lnTo>
                      <a:lnTo>
                        <a:pt x="53899" y="28833"/>
                      </a:lnTo>
                      <a:lnTo>
                        <a:pt x="53899" y="28875"/>
                      </a:lnTo>
                      <a:lnTo>
                        <a:pt x="54025" y="28959"/>
                      </a:lnTo>
                      <a:lnTo>
                        <a:pt x="54067" y="29064"/>
                      </a:lnTo>
                      <a:lnTo>
                        <a:pt x="54151" y="29147"/>
                      </a:lnTo>
                      <a:lnTo>
                        <a:pt x="54171" y="29210"/>
                      </a:lnTo>
                      <a:lnTo>
                        <a:pt x="54234" y="29252"/>
                      </a:lnTo>
                      <a:lnTo>
                        <a:pt x="54255" y="29356"/>
                      </a:lnTo>
                      <a:lnTo>
                        <a:pt x="54339" y="29398"/>
                      </a:lnTo>
                      <a:lnTo>
                        <a:pt x="54339" y="29461"/>
                      </a:lnTo>
                      <a:lnTo>
                        <a:pt x="54318" y="29503"/>
                      </a:lnTo>
                      <a:lnTo>
                        <a:pt x="54339" y="29524"/>
                      </a:lnTo>
                      <a:lnTo>
                        <a:pt x="54381" y="29503"/>
                      </a:lnTo>
                      <a:lnTo>
                        <a:pt x="54443" y="29587"/>
                      </a:lnTo>
                      <a:lnTo>
                        <a:pt x="54464" y="29670"/>
                      </a:lnTo>
                      <a:lnTo>
                        <a:pt x="54569" y="29817"/>
                      </a:lnTo>
                      <a:lnTo>
                        <a:pt x="54778" y="29963"/>
                      </a:lnTo>
                      <a:lnTo>
                        <a:pt x="54799" y="30047"/>
                      </a:lnTo>
                      <a:lnTo>
                        <a:pt x="54841" y="30152"/>
                      </a:lnTo>
                      <a:lnTo>
                        <a:pt x="54883" y="30193"/>
                      </a:lnTo>
                      <a:lnTo>
                        <a:pt x="54883" y="30298"/>
                      </a:lnTo>
                      <a:lnTo>
                        <a:pt x="54967" y="30319"/>
                      </a:lnTo>
                      <a:lnTo>
                        <a:pt x="55008" y="30319"/>
                      </a:lnTo>
                      <a:lnTo>
                        <a:pt x="55050" y="30424"/>
                      </a:lnTo>
                      <a:lnTo>
                        <a:pt x="55050" y="30507"/>
                      </a:lnTo>
                      <a:lnTo>
                        <a:pt x="55092" y="30612"/>
                      </a:lnTo>
                      <a:lnTo>
                        <a:pt x="55218" y="30737"/>
                      </a:lnTo>
                      <a:lnTo>
                        <a:pt x="55322" y="30758"/>
                      </a:lnTo>
                      <a:lnTo>
                        <a:pt x="55385" y="30842"/>
                      </a:lnTo>
                      <a:lnTo>
                        <a:pt x="55469" y="30842"/>
                      </a:lnTo>
                      <a:lnTo>
                        <a:pt x="55511" y="30821"/>
                      </a:lnTo>
                      <a:lnTo>
                        <a:pt x="55573" y="30842"/>
                      </a:lnTo>
                      <a:lnTo>
                        <a:pt x="55615" y="30821"/>
                      </a:lnTo>
                      <a:lnTo>
                        <a:pt x="55741" y="30842"/>
                      </a:lnTo>
                      <a:lnTo>
                        <a:pt x="55803" y="30779"/>
                      </a:lnTo>
                      <a:lnTo>
                        <a:pt x="55887" y="30779"/>
                      </a:lnTo>
                      <a:lnTo>
                        <a:pt x="55887" y="30821"/>
                      </a:lnTo>
                      <a:lnTo>
                        <a:pt x="55824" y="30863"/>
                      </a:lnTo>
                      <a:lnTo>
                        <a:pt x="55845" y="30905"/>
                      </a:lnTo>
                      <a:lnTo>
                        <a:pt x="55992" y="30905"/>
                      </a:lnTo>
                      <a:lnTo>
                        <a:pt x="56034" y="30926"/>
                      </a:lnTo>
                      <a:lnTo>
                        <a:pt x="56055" y="30968"/>
                      </a:lnTo>
                      <a:lnTo>
                        <a:pt x="56138" y="31030"/>
                      </a:lnTo>
                      <a:lnTo>
                        <a:pt x="56159" y="30968"/>
                      </a:lnTo>
                      <a:lnTo>
                        <a:pt x="56222" y="30947"/>
                      </a:lnTo>
                      <a:lnTo>
                        <a:pt x="56264" y="30968"/>
                      </a:lnTo>
                      <a:lnTo>
                        <a:pt x="56306" y="30905"/>
                      </a:lnTo>
                      <a:lnTo>
                        <a:pt x="56348" y="30905"/>
                      </a:lnTo>
                      <a:lnTo>
                        <a:pt x="56410" y="30947"/>
                      </a:lnTo>
                      <a:lnTo>
                        <a:pt x="56431" y="31009"/>
                      </a:lnTo>
                      <a:lnTo>
                        <a:pt x="56473" y="31072"/>
                      </a:lnTo>
                      <a:lnTo>
                        <a:pt x="56536" y="31072"/>
                      </a:lnTo>
                      <a:lnTo>
                        <a:pt x="56557" y="31135"/>
                      </a:lnTo>
                      <a:lnTo>
                        <a:pt x="56620" y="31177"/>
                      </a:lnTo>
                      <a:lnTo>
                        <a:pt x="56640" y="31177"/>
                      </a:lnTo>
                      <a:lnTo>
                        <a:pt x="56682" y="31240"/>
                      </a:lnTo>
                      <a:lnTo>
                        <a:pt x="56724" y="31281"/>
                      </a:lnTo>
                      <a:lnTo>
                        <a:pt x="56850" y="31344"/>
                      </a:lnTo>
                      <a:lnTo>
                        <a:pt x="56871" y="31365"/>
                      </a:lnTo>
                      <a:lnTo>
                        <a:pt x="56933" y="31365"/>
                      </a:lnTo>
                      <a:lnTo>
                        <a:pt x="56975" y="31407"/>
                      </a:lnTo>
                      <a:lnTo>
                        <a:pt x="57059" y="31449"/>
                      </a:lnTo>
                      <a:lnTo>
                        <a:pt x="57122" y="31407"/>
                      </a:lnTo>
                      <a:lnTo>
                        <a:pt x="57184" y="31407"/>
                      </a:lnTo>
                      <a:lnTo>
                        <a:pt x="57247" y="31365"/>
                      </a:lnTo>
                      <a:lnTo>
                        <a:pt x="57289" y="31365"/>
                      </a:lnTo>
                      <a:lnTo>
                        <a:pt x="57352" y="31386"/>
                      </a:lnTo>
                      <a:lnTo>
                        <a:pt x="57352" y="31470"/>
                      </a:lnTo>
                      <a:lnTo>
                        <a:pt x="57289" y="31553"/>
                      </a:lnTo>
                      <a:lnTo>
                        <a:pt x="57289" y="31637"/>
                      </a:lnTo>
                      <a:lnTo>
                        <a:pt x="57289" y="31700"/>
                      </a:lnTo>
                      <a:lnTo>
                        <a:pt x="57394" y="31700"/>
                      </a:lnTo>
                      <a:lnTo>
                        <a:pt x="57436" y="31805"/>
                      </a:lnTo>
                      <a:lnTo>
                        <a:pt x="57456" y="31909"/>
                      </a:lnTo>
                      <a:lnTo>
                        <a:pt x="57436" y="32014"/>
                      </a:lnTo>
                      <a:lnTo>
                        <a:pt x="57394" y="32056"/>
                      </a:lnTo>
                      <a:lnTo>
                        <a:pt x="57394" y="32118"/>
                      </a:lnTo>
                      <a:lnTo>
                        <a:pt x="57498" y="32265"/>
                      </a:lnTo>
                      <a:lnTo>
                        <a:pt x="57561" y="32286"/>
                      </a:lnTo>
                      <a:lnTo>
                        <a:pt x="57645" y="32390"/>
                      </a:lnTo>
                      <a:lnTo>
                        <a:pt x="57666" y="32432"/>
                      </a:lnTo>
                      <a:lnTo>
                        <a:pt x="57749" y="32411"/>
                      </a:lnTo>
                      <a:lnTo>
                        <a:pt x="57812" y="32369"/>
                      </a:lnTo>
                      <a:lnTo>
                        <a:pt x="57896" y="32369"/>
                      </a:lnTo>
                      <a:lnTo>
                        <a:pt x="57938" y="32432"/>
                      </a:lnTo>
                      <a:lnTo>
                        <a:pt x="57980" y="32516"/>
                      </a:lnTo>
                      <a:lnTo>
                        <a:pt x="58042" y="32495"/>
                      </a:lnTo>
                      <a:lnTo>
                        <a:pt x="58105" y="32432"/>
                      </a:lnTo>
                      <a:lnTo>
                        <a:pt x="58189" y="32474"/>
                      </a:lnTo>
                      <a:lnTo>
                        <a:pt x="58231" y="32432"/>
                      </a:lnTo>
                      <a:lnTo>
                        <a:pt x="58398" y="32411"/>
                      </a:lnTo>
                      <a:lnTo>
                        <a:pt x="58461" y="32328"/>
                      </a:lnTo>
                      <a:lnTo>
                        <a:pt x="58524" y="32307"/>
                      </a:lnTo>
                      <a:lnTo>
                        <a:pt x="58524" y="32244"/>
                      </a:lnTo>
                      <a:lnTo>
                        <a:pt x="58544" y="32160"/>
                      </a:lnTo>
                      <a:lnTo>
                        <a:pt x="58628" y="32097"/>
                      </a:lnTo>
                      <a:lnTo>
                        <a:pt x="58628" y="31993"/>
                      </a:lnTo>
                      <a:lnTo>
                        <a:pt x="58649" y="31909"/>
                      </a:lnTo>
                      <a:lnTo>
                        <a:pt x="58837" y="31909"/>
                      </a:lnTo>
                      <a:lnTo>
                        <a:pt x="58858" y="31805"/>
                      </a:lnTo>
                      <a:lnTo>
                        <a:pt x="58921" y="31805"/>
                      </a:lnTo>
                      <a:lnTo>
                        <a:pt x="58963" y="31784"/>
                      </a:lnTo>
                      <a:lnTo>
                        <a:pt x="59005" y="31700"/>
                      </a:lnTo>
                      <a:lnTo>
                        <a:pt x="59047" y="31658"/>
                      </a:lnTo>
                      <a:lnTo>
                        <a:pt x="59151" y="31658"/>
                      </a:lnTo>
                      <a:lnTo>
                        <a:pt x="59214" y="31595"/>
                      </a:lnTo>
                      <a:lnTo>
                        <a:pt x="59319" y="31658"/>
                      </a:lnTo>
                      <a:lnTo>
                        <a:pt x="59361" y="31700"/>
                      </a:lnTo>
                      <a:lnTo>
                        <a:pt x="59465" y="31700"/>
                      </a:lnTo>
                      <a:lnTo>
                        <a:pt x="59486" y="31763"/>
                      </a:lnTo>
                      <a:lnTo>
                        <a:pt x="59549" y="31867"/>
                      </a:lnTo>
                      <a:lnTo>
                        <a:pt x="59486" y="31909"/>
                      </a:lnTo>
                      <a:lnTo>
                        <a:pt x="59528" y="31972"/>
                      </a:lnTo>
                      <a:lnTo>
                        <a:pt x="59633" y="32077"/>
                      </a:lnTo>
                      <a:lnTo>
                        <a:pt x="59633" y="32139"/>
                      </a:lnTo>
                      <a:lnTo>
                        <a:pt x="59674" y="32202"/>
                      </a:lnTo>
                      <a:lnTo>
                        <a:pt x="59758" y="32244"/>
                      </a:lnTo>
                      <a:lnTo>
                        <a:pt x="59737" y="32390"/>
                      </a:lnTo>
                      <a:lnTo>
                        <a:pt x="59737" y="32495"/>
                      </a:lnTo>
                      <a:lnTo>
                        <a:pt x="59695" y="32537"/>
                      </a:lnTo>
                      <a:lnTo>
                        <a:pt x="59633" y="32558"/>
                      </a:lnTo>
                      <a:lnTo>
                        <a:pt x="59549" y="32662"/>
                      </a:lnTo>
                      <a:lnTo>
                        <a:pt x="59549" y="32725"/>
                      </a:lnTo>
                      <a:lnTo>
                        <a:pt x="59591" y="32809"/>
                      </a:lnTo>
                      <a:lnTo>
                        <a:pt x="59633" y="32830"/>
                      </a:lnTo>
                      <a:lnTo>
                        <a:pt x="59633" y="32934"/>
                      </a:lnTo>
                      <a:lnTo>
                        <a:pt x="59591" y="33018"/>
                      </a:lnTo>
                      <a:lnTo>
                        <a:pt x="59633" y="33060"/>
                      </a:lnTo>
                      <a:lnTo>
                        <a:pt x="59674" y="33081"/>
                      </a:lnTo>
                      <a:lnTo>
                        <a:pt x="59674" y="33144"/>
                      </a:lnTo>
                      <a:lnTo>
                        <a:pt x="59695" y="33185"/>
                      </a:lnTo>
                      <a:lnTo>
                        <a:pt x="59695" y="33248"/>
                      </a:lnTo>
                      <a:lnTo>
                        <a:pt x="59674" y="33269"/>
                      </a:lnTo>
                      <a:lnTo>
                        <a:pt x="59653" y="33290"/>
                      </a:lnTo>
                      <a:lnTo>
                        <a:pt x="59653" y="33437"/>
                      </a:lnTo>
                      <a:lnTo>
                        <a:pt x="59695" y="33562"/>
                      </a:lnTo>
                      <a:lnTo>
                        <a:pt x="59737" y="33604"/>
                      </a:lnTo>
                      <a:lnTo>
                        <a:pt x="59737" y="33667"/>
                      </a:lnTo>
                      <a:lnTo>
                        <a:pt x="59674" y="33709"/>
                      </a:lnTo>
                      <a:lnTo>
                        <a:pt x="59653" y="33792"/>
                      </a:lnTo>
                      <a:lnTo>
                        <a:pt x="59674" y="33855"/>
                      </a:lnTo>
                      <a:lnTo>
                        <a:pt x="59674" y="33897"/>
                      </a:lnTo>
                      <a:lnTo>
                        <a:pt x="59695" y="33960"/>
                      </a:lnTo>
                      <a:lnTo>
                        <a:pt x="59633" y="34001"/>
                      </a:lnTo>
                      <a:lnTo>
                        <a:pt x="59591" y="34022"/>
                      </a:lnTo>
                      <a:lnTo>
                        <a:pt x="59633" y="34085"/>
                      </a:lnTo>
                      <a:lnTo>
                        <a:pt x="59653" y="34169"/>
                      </a:lnTo>
                      <a:lnTo>
                        <a:pt x="59633" y="34211"/>
                      </a:lnTo>
                      <a:lnTo>
                        <a:pt x="59570" y="34315"/>
                      </a:lnTo>
                      <a:lnTo>
                        <a:pt x="59591" y="34378"/>
                      </a:lnTo>
                      <a:lnTo>
                        <a:pt x="59633" y="34420"/>
                      </a:lnTo>
                      <a:lnTo>
                        <a:pt x="59591" y="34483"/>
                      </a:lnTo>
                      <a:lnTo>
                        <a:pt x="59591" y="34525"/>
                      </a:lnTo>
                      <a:lnTo>
                        <a:pt x="59633" y="34587"/>
                      </a:lnTo>
                      <a:lnTo>
                        <a:pt x="59653" y="34650"/>
                      </a:lnTo>
                      <a:lnTo>
                        <a:pt x="59591" y="34713"/>
                      </a:lnTo>
                      <a:lnTo>
                        <a:pt x="59549" y="34713"/>
                      </a:lnTo>
                      <a:lnTo>
                        <a:pt x="59486" y="34692"/>
                      </a:lnTo>
                      <a:lnTo>
                        <a:pt x="59130" y="34608"/>
                      </a:lnTo>
                      <a:lnTo>
                        <a:pt x="59047" y="34587"/>
                      </a:lnTo>
                      <a:lnTo>
                        <a:pt x="58942" y="34546"/>
                      </a:lnTo>
                      <a:lnTo>
                        <a:pt x="58900" y="34546"/>
                      </a:lnTo>
                      <a:lnTo>
                        <a:pt x="58796" y="34713"/>
                      </a:lnTo>
                      <a:lnTo>
                        <a:pt x="58754" y="34797"/>
                      </a:lnTo>
                      <a:lnTo>
                        <a:pt x="58712" y="34859"/>
                      </a:lnTo>
                      <a:lnTo>
                        <a:pt x="58628" y="34859"/>
                      </a:lnTo>
                      <a:lnTo>
                        <a:pt x="58544" y="34922"/>
                      </a:lnTo>
                      <a:lnTo>
                        <a:pt x="58524" y="34964"/>
                      </a:lnTo>
                      <a:lnTo>
                        <a:pt x="58586" y="35069"/>
                      </a:lnTo>
                      <a:lnTo>
                        <a:pt x="58712" y="35278"/>
                      </a:lnTo>
                      <a:lnTo>
                        <a:pt x="58733" y="35362"/>
                      </a:lnTo>
                      <a:lnTo>
                        <a:pt x="58754" y="35445"/>
                      </a:lnTo>
                      <a:lnTo>
                        <a:pt x="58837" y="35550"/>
                      </a:lnTo>
                      <a:lnTo>
                        <a:pt x="58837" y="35654"/>
                      </a:lnTo>
                      <a:lnTo>
                        <a:pt x="58837" y="35780"/>
                      </a:lnTo>
                      <a:lnTo>
                        <a:pt x="58837" y="35885"/>
                      </a:lnTo>
                      <a:lnTo>
                        <a:pt x="58837" y="36094"/>
                      </a:lnTo>
                      <a:lnTo>
                        <a:pt x="58921" y="36157"/>
                      </a:lnTo>
                      <a:lnTo>
                        <a:pt x="58921" y="36261"/>
                      </a:lnTo>
                      <a:lnTo>
                        <a:pt x="58921" y="36366"/>
                      </a:lnTo>
                      <a:lnTo>
                        <a:pt x="58900" y="36408"/>
                      </a:lnTo>
                      <a:lnTo>
                        <a:pt x="58900" y="36491"/>
                      </a:lnTo>
                      <a:lnTo>
                        <a:pt x="58921" y="36533"/>
                      </a:lnTo>
                      <a:lnTo>
                        <a:pt x="58921" y="36638"/>
                      </a:lnTo>
                      <a:lnTo>
                        <a:pt x="58858" y="36638"/>
                      </a:lnTo>
                      <a:lnTo>
                        <a:pt x="58733" y="36617"/>
                      </a:lnTo>
                      <a:lnTo>
                        <a:pt x="58649" y="36680"/>
                      </a:lnTo>
                      <a:lnTo>
                        <a:pt x="58649" y="36722"/>
                      </a:lnTo>
                      <a:lnTo>
                        <a:pt x="58691" y="36826"/>
                      </a:lnTo>
                      <a:lnTo>
                        <a:pt x="58733" y="36847"/>
                      </a:lnTo>
                      <a:lnTo>
                        <a:pt x="58733" y="36931"/>
                      </a:lnTo>
                      <a:lnTo>
                        <a:pt x="58733" y="36952"/>
                      </a:lnTo>
                      <a:lnTo>
                        <a:pt x="58837" y="37098"/>
                      </a:lnTo>
                      <a:lnTo>
                        <a:pt x="58858" y="37098"/>
                      </a:lnTo>
                      <a:lnTo>
                        <a:pt x="58921" y="36931"/>
                      </a:lnTo>
                      <a:lnTo>
                        <a:pt x="59068" y="36910"/>
                      </a:lnTo>
                      <a:lnTo>
                        <a:pt x="59130" y="36952"/>
                      </a:lnTo>
                      <a:lnTo>
                        <a:pt x="59172" y="36784"/>
                      </a:lnTo>
                      <a:lnTo>
                        <a:pt x="59256" y="36722"/>
                      </a:lnTo>
                      <a:lnTo>
                        <a:pt x="59256" y="36512"/>
                      </a:lnTo>
                      <a:lnTo>
                        <a:pt x="59361" y="36429"/>
                      </a:lnTo>
                      <a:lnTo>
                        <a:pt x="59361" y="36324"/>
                      </a:lnTo>
                      <a:lnTo>
                        <a:pt x="59381" y="36282"/>
                      </a:lnTo>
                      <a:lnTo>
                        <a:pt x="59528" y="36366"/>
                      </a:lnTo>
                      <a:lnTo>
                        <a:pt x="59653" y="36303"/>
                      </a:lnTo>
                      <a:lnTo>
                        <a:pt x="59695" y="36366"/>
                      </a:lnTo>
                      <a:lnTo>
                        <a:pt x="59695" y="36575"/>
                      </a:lnTo>
                      <a:lnTo>
                        <a:pt x="59884" y="36617"/>
                      </a:lnTo>
                      <a:lnTo>
                        <a:pt x="60072" y="36722"/>
                      </a:lnTo>
                      <a:lnTo>
                        <a:pt x="60114" y="36680"/>
                      </a:lnTo>
                      <a:lnTo>
                        <a:pt x="60197" y="36742"/>
                      </a:lnTo>
                      <a:lnTo>
                        <a:pt x="60323" y="36617"/>
                      </a:lnTo>
                      <a:lnTo>
                        <a:pt x="60490" y="36596"/>
                      </a:lnTo>
                      <a:lnTo>
                        <a:pt x="60511" y="36512"/>
                      </a:lnTo>
                      <a:lnTo>
                        <a:pt x="60595" y="36512"/>
                      </a:lnTo>
                      <a:lnTo>
                        <a:pt x="60679" y="36366"/>
                      </a:lnTo>
                      <a:lnTo>
                        <a:pt x="60846" y="36115"/>
                      </a:lnTo>
                      <a:lnTo>
                        <a:pt x="60825" y="36073"/>
                      </a:lnTo>
                      <a:lnTo>
                        <a:pt x="60951" y="36010"/>
                      </a:lnTo>
                      <a:lnTo>
                        <a:pt x="60951" y="35926"/>
                      </a:lnTo>
                      <a:lnTo>
                        <a:pt x="60909" y="35780"/>
                      </a:lnTo>
                      <a:lnTo>
                        <a:pt x="60993" y="35822"/>
                      </a:lnTo>
                      <a:lnTo>
                        <a:pt x="60993" y="35843"/>
                      </a:lnTo>
                      <a:lnTo>
                        <a:pt x="61118" y="35654"/>
                      </a:lnTo>
                      <a:lnTo>
                        <a:pt x="61055" y="35550"/>
                      </a:lnTo>
                      <a:lnTo>
                        <a:pt x="61118" y="35529"/>
                      </a:lnTo>
                      <a:lnTo>
                        <a:pt x="61118" y="35341"/>
                      </a:lnTo>
                      <a:lnTo>
                        <a:pt x="61223" y="35299"/>
                      </a:lnTo>
                      <a:lnTo>
                        <a:pt x="61223" y="35194"/>
                      </a:lnTo>
                      <a:lnTo>
                        <a:pt x="61369" y="35090"/>
                      </a:lnTo>
                      <a:lnTo>
                        <a:pt x="61411" y="35027"/>
                      </a:lnTo>
                      <a:lnTo>
                        <a:pt x="61348" y="34985"/>
                      </a:lnTo>
                      <a:lnTo>
                        <a:pt x="61369" y="34838"/>
                      </a:lnTo>
                      <a:lnTo>
                        <a:pt x="61453" y="34818"/>
                      </a:lnTo>
                      <a:lnTo>
                        <a:pt x="61557" y="34315"/>
                      </a:lnTo>
                      <a:lnTo>
                        <a:pt x="61683" y="34169"/>
                      </a:lnTo>
                      <a:lnTo>
                        <a:pt x="61683" y="34064"/>
                      </a:lnTo>
                      <a:lnTo>
                        <a:pt x="61829" y="33960"/>
                      </a:lnTo>
                      <a:lnTo>
                        <a:pt x="61850" y="33834"/>
                      </a:lnTo>
                      <a:lnTo>
                        <a:pt x="61976" y="33667"/>
                      </a:lnTo>
                      <a:lnTo>
                        <a:pt x="61976" y="33541"/>
                      </a:lnTo>
                      <a:lnTo>
                        <a:pt x="61934" y="33520"/>
                      </a:lnTo>
                      <a:lnTo>
                        <a:pt x="61892" y="33353"/>
                      </a:lnTo>
                      <a:lnTo>
                        <a:pt x="62039" y="33227"/>
                      </a:lnTo>
                      <a:lnTo>
                        <a:pt x="61976" y="32955"/>
                      </a:lnTo>
                      <a:lnTo>
                        <a:pt x="62081" y="32830"/>
                      </a:lnTo>
                      <a:lnTo>
                        <a:pt x="62081" y="32746"/>
                      </a:lnTo>
                      <a:lnTo>
                        <a:pt x="62039" y="32746"/>
                      </a:lnTo>
                      <a:lnTo>
                        <a:pt x="62101" y="32579"/>
                      </a:lnTo>
                      <a:lnTo>
                        <a:pt x="62101" y="32411"/>
                      </a:lnTo>
                      <a:lnTo>
                        <a:pt x="62206" y="32307"/>
                      </a:lnTo>
                      <a:lnTo>
                        <a:pt x="62206" y="32118"/>
                      </a:lnTo>
                      <a:lnTo>
                        <a:pt x="62185" y="32097"/>
                      </a:lnTo>
                      <a:lnTo>
                        <a:pt x="62164" y="31909"/>
                      </a:lnTo>
                      <a:lnTo>
                        <a:pt x="62248" y="31742"/>
                      </a:lnTo>
                      <a:lnTo>
                        <a:pt x="62248" y="31574"/>
                      </a:lnTo>
                      <a:lnTo>
                        <a:pt x="62394" y="31386"/>
                      </a:lnTo>
                      <a:lnTo>
                        <a:pt x="62394" y="31240"/>
                      </a:lnTo>
                      <a:lnTo>
                        <a:pt x="62353" y="31135"/>
                      </a:lnTo>
                      <a:lnTo>
                        <a:pt x="62353" y="30947"/>
                      </a:lnTo>
                      <a:lnTo>
                        <a:pt x="62394" y="30905"/>
                      </a:lnTo>
                      <a:lnTo>
                        <a:pt x="62394" y="30758"/>
                      </a:lnTo>
                      <a:lnTo>
                        <a:pt x="62311" y="30758"/>
                      </a:lnTo>
                      <a:lnTo>
                        <a:pt x="62269" y="30486"/>
                      </a:lnTo>
                      <a:lnTo>
                        <a:pt x="62269" y="30403"/>
                      </a:lnTo>
                      <a:lnTo>
                        <a:pt x="62248" y="30319"/>
                      </a:lnTo>
                      <a:lnTo>
                        <a:pt x="62248" y="30110"/>
                      </a:lnTo>
                      <a:lnTo>
                        <a:pt x="62081" y="29921"/>
                      </a:lnTo>
                      <a:lnTo>
                        <a:pt x="62039" y="29921"/>
                      </a:lnTo>
                      <a:lnTo>
                        <a:pt x="61976" y="29817"/>
                      </a:lnTo>
                      <a:lnTo>
                        <a:pt x="62039" y="29775"/>
                      </a:lnTo>
                      <a:lnTo>
                        <a:pt x="62101" y="29608"/>
                      </a:lnTo>
                      <a:lnTo>
                        <a:pt x="62101" y="29566"/>
                      </a:lnTo>
                      <a:lnTo>
                        <a:pt x="61997" y="29649"/>
                      </a:lnTo>
                      <a:lnTo>
                        <a:pt x="61892" y="29608"/>
                      </a:lnTo>
                      <a:lnTo>
                        <a:pt x="61788" y="29231"/>
                      </a:lnTo>
                      <a:lnTo>
                        <a:pt x="61788" y="29126"/>
                      </a:lnTo>
                      <a:lnTo>
                        <a:pt x="61767" y="29043"/>
                      </a:lnTo>
                      <a:lnTo>
                        <a:pt x="61746" y="28833"/>
                      </a:lnTo>
                      <a:lnTo>
                        <a:pt x="61788" y="28750"/>
                      </a:lnTo>
                      <a:lnTo>
                        <a:pt x="61683" y="28457"/>
                      </a:lnTo>
                      <a:lnTo>
                        <a:pt x="61767" y="28394"/>
                      </a:lnTo>
                      <a:lnTo>
                        <a:pt x="61725" y="28352"/>
                      </a:lnTo>
                      <a:lnTo>
                        <a:pt x="61746" y="28310"/>
                      </a:lnTo>
                      <a:lnTo>
                        <a:pt x="61746" y="28227"/>
                      </a:lnTo>
                      <a:lnTo>
                        <a:pt x="61683" y="28185"/>
                      </a:lnTo>
                      <a:lnTo>
                        <a:pt x="61746" y="28080"/>
                      </a:lnTo>
                      <a:lnTo>
                        <a:pt x="61683" y="27975"/>
                      </a:lnTo>
                      <a:lnTo>
                        <a:pt x="61683" y="27892"/>
                      </a:lnTo>
                      <a:lnTo>
                        <a:pt x="61767" y="27829"/>
                      </a:lnTo>
                      <a:lnTo>
                        <a:pt x="61662" y="27766"/>
                      </a:lnTo>
                      <a:lnTo>
                        <a:pt x="61641" y="27620"/>
                      </a:lnTo>
                      <a:lnTo>
                        <a:pt x="61683" y="27557"/>
                      </a:lnTo>
                      <a:lnTo>
                        <a:pt x="61662" y="27452"/>
                      </a:lnTo>
                      <a:lnTo>
                        <a:pt x="61578" y="27515"/>
                      </a:lnTo>
                      <a:lnTo>
                        <a:pt x="61474" y="27494"/>
                      </a:lnTo>
                      <a:lnTo>
                        <a:pt x="61348" y="27390"/>
                      </a:lnTo>
                      <a:lnTo>
                        <a:pt x="61348" y="27264"/>
                      </a:lnTo>
                      <a:lnTo>
                        <a:pt x="61411" y="27180"/>
                      </a:lnTo>
                      <a:lnTo>
                        <a:pt x="61411" y="27076"/>
                      </a:lnTo>
                      <a:lnTo>
                        <a:pt x="61244" y="26887"/>
                      </a:lnTo>
                      <a:lnTo>
                        <a:pt x="61160" y="26887"/>
                      </a:lnTo>
                      <a:lnTo>
                        <a:pt x="61055" y="26762"/>
                      </a:lnTo>
                      <a:lnTo>
                        <a:pt x="61139" y="26720"/>
                      </a:lnTo>
                      <a:lnTo>
                        <a:pt x="61139" y="26615"/>
                      </a:lnTo>
                      <a:lnTo>
                        <a:pt x="61202" y="26511"/>
                      </a:lnTo>
                      <a:lnTo>
                        <a:pt x="61097" y="26323"/>
                      </a:lnTo>
                      <a:lnTo>
                        <a:pt x="61013" y="26323"/>
                      </a:lnTo>
                      <a:lnTo>
                        <a:pt x="60930" y="26239"/>
                      </a:lnTo>
                      <a:lnTo>
                        <a:pt x="60825" y="26218"/>
                      </a:lnTo>
                      <a:lnTo>
                        <a:pt x="60804" y="26134"/>
                      </a:lnTo>
                      <a:lnTo>
                        <a:pt x="60532" y="26051"/>
                      </a:lnTo>
                      <a:lnTo>
                        <a:pt x="60490" y="25988"/>
                      </a:lnTo>
                      <a:lnTo>
                        <a:pt x="60323" y="25946"/>
                      </a:lnTo>
                      <a:lnTo>
                        <a:pt x="60260" y="25904"/>
                      </a:lnTo>
                      <a:lnTo>
                        <a:pt x="60197" y="25779"/>
                      </a:lnTo>
                      <a:lnTo>
                        <a:pt x="60114" y="25695"/>
                      </a:lnTo>
                      <a:lnTo>
                        <a:pt x="59988" y="25695"/>
                      </a:lnTo>
                      <a:lnTo>
                        <a:pt x="59863" y="25590"/>
                      </a:lnTo>
                      <a:lnTo>
                        <a:pt x="59737" y="25695"/>
                      </a:lnTo>
                      <a:lnTo>
                        <a:pt x="59633" y="25695"/>
                      </a:lnTo>
                      <a:lnTo>
                        <a:pt x="59570" y="25779"/>
                      </a:lnTo>
                      <a:lnTo>
                        <a:pt x="59486" y="25779"/>
                      </a:lnTo>
                      <a:lnTo>
                        <a:pt x="59444" y="25716"/>
                      </a:lnTo>
                      <a:lnTo>
                        <a:pt x="59444" y="25674"/>
                      </a:lnTo>
                      <a:lnTo>
                        <a:pt x="59340" y="25611"/>
                      </a:lnTo>
                      <a:lnTo>
                        <a:pt x="59235" y="25611"/>
                      </a:lnTo>
                      <a:lnTo>
                        <a:pt x="59277" y="25799"/>
                      </a:lnTo>
                      <a:lnTo>
                        <a:pt x="59381" y="25904"/>
                      </a:lnTo>
                      <a:lnTo>
                        <a:pt x="59340" y="26009"/>
                      </a:lnTo>
                      <a:lnTo>
                        <a:pt x="59381" y="26197"/>
                      </a:lnTo>
                      <a:lnTo>
                        <a:pt x="59340" y="26343"/>
                      </a:lnTo>
                      <a:lnTo>
                        <a:pt x="59256" y="26406"/>
                      </a:lnTo>
                      <a:lnTo>
                        <a:pt x="59256" y="26239"/>
                      </a:lnTo>
                      <a:lnTo>
                        <a:pt x="59277" y="26113"/>
                      </a:lnTo>
                      <a:lnTo>
                        <a:pt x="59214" y="25946"/>
                      </a:lnTo>
                      <a:lnTo>
                        <a:pt x="59151" y="26030"/>
                      </a:lnTo>
                      <a:lnTo>
                        <a:pt x="59172" y="26134"/>
                      </a:lnTo>
                      <a:lnTo>
                        <a:pt x="59130" y="26323"/>
                      </a:lnTo>
                      <a:lnTo>
                        <a:pt x="59005" y="26406"/>
                      </a:lnTo>
                      <a:lnTo>
                        <a:pt x="58733" y="26427"/>
                      </a:lnTo>
                      <a:lnTo>
                        <a:pt x="58712" y="26364"/>
                      </a:lnTo>
                      <a:lnTo>
                        <a:pt x="58816" y="26302"/>
                      </a:lnTo>
                      <a:lnTo>
                        <a:pt x="58858" y="26302"/>
                      </a:lnTo>
                      <a:lnTo>
                        <a:pt x="58858" y="26134"/>
                      </a:lnTo>
                      <a:lnTo>
                        <a:pt x="58921" y="26051"/>
                      </a:lnTo>
                      <a:lnTo>
                        <a:pt x="58963" y="26009"/>
                      </a:lnTo>
                      <a:lnTo>
                        <a:pt x="58837" y="26009"/>
                      </a:lnTo>
                      <a:lnTo>
                        <a:pt x="58796" y="26051"/>
                      </a:lnTo>
                      <a:lnTo>
                        <a:pt x="58733" y="26009"/>
                      </a:lnTo>
                      <a:lnTo>
                        <a:pt x="58649" y="26030"/>
                      </a:lnTo>
                      <a:lnTo>
                        <a:pt x="58607" y="26134"/>
                      </a:lnTo>
                      <a:lnTo>
                        <a:pt x="58524" y="26197"/>
                      </a:lnTo>
                      <a:lnTo>
                        <a:pt x="58503" y="26197"/>
                      </a:lnTo>
                      <a:lnTo>
                        <a:pt x="58419" y="26302"/>
                      </a:lnTo>
                      <a:lnTo>
                        <a:pt x="58272" y="26155"/>
                      </a:lnTo>
                      <a:lnTo>
                        <a:pt x="58293" y="26009"/>
                      </a:lnTo>
                      <a:lnTo>
                        <a:pt x="58231" y="25820"/>
                      </a:lnTo>
                      <a:lnTo>
                        <a:pt x="58105" y="25632"/>
                      </a:lnTo>
                      <a:lnTo>
                        <a:pt x="58105" y="25339"/>
                      </a:lnTo>
                      <a:lnTo>
                        <a:pt x="57980" y="25381"/>
                      </a:lnTo>
                      <a:lnTo>
                        <a:pt x="57917" y="25381"/>
                      </a:lnTo>
                      <a:lnTo>
                        <a:pt x="57812" y="25423"/>
                      </a:lnTo>
                      <a:lnTo>
                        <a:pt x="57749" y="25465"/>
                      </a:lnTo>
                      <a:lnTo>
                        <a:pt x="57603" y="25548"/>
                      </a:lnTo>
                      <a:lnTo>
                        <a:pt x="57498" y="25548"/>
                      </a:lnTo>
                      <a:lnTo>
                        <a:pt x="57394" y="25486"/>
                      </a:lnTo>
                      <a:lnTo>
                        <a:pt x="57289" y="25527"/>
                      </a:lnTo>
                      <a:lnTo>
                        <a:pt x="57184" y="25444"/>
                      </a:lnTo>
                      <a:lnTo>
                        <a:pt x="57143" y="25339"/>
                      </a:lnTo>
                      <a:lnTo>
                        <a:pt x="57184" y="25255"/>
                      </a:lnTo>
                      <a:lnTo>
                        <a:pt x="57226" y="25109"/>
                      </a:lnTo>
                      <a:lnTo>
                        <a:pt x="57331" y="24942"/>
                      </a:lnTo>
                      <a:lnTo>
                        <a:pt x="57477" y="24774"/>
                      </a:lnTo>
                      <a:lnTo>
                        <a:pt x="57477" y="24586"/>
                      </a:lnTo>
                      <a:lnTo>
                        <a:pt x="57666" y="24439"/>
                      </a:lnTo>
                      <a:lnTo>
                        <a:pt x="57666" y="24272"/>
                      </a:lnTo>
                      <a:lnTo>
                        <a:pt x="57708" y="24251"/>
                      </a:lnTo>
                      <a:lnTo>
                        <a:pt x="57708" y="24188"/>
                      </a:lnTo>
                      <a:lnTo>
                        <a:pt x="57812" y="24021"/>
                      </a:lnTo>
                      <a:lnTo>
                        <a:pt x="57854" y="23874"/>
                      </a:lnTo>
                      <a:lnTo>
                        <a:pt x="57917" y="23749"/>
                      </a:lnTo>
                      <a:lnTo>
                        <a:pt x="57875" y="23623"/>
                      </a:lnTo>
                      <a:lnTo>
                        <a:pt x="57917" y="23540"/>
                      </a:lnTo>
                      <a:lnTo>
                        <a:pt x="57917" y="23330"/>
                      </a:lnTo>
                      <a:lnTo>
                        <a:pt x="57980" y="23038"/>
                      </a:lnTo>
                      <a:lnTo>
                        <a:pt x="58021" y="23038"/>
                      </a:lnTo>
                      <a:lnTo>
                        <a:pt x="58063" y="22828"/>
                      </a:lnTo>
                      <a:lnTo>
                        <a:pt x="58168" y="22786"/>
                      </a:lnTo>
                      <a:lnTo>
                        <a:pt x="58126" y="22661"/>
                      </a:lnTo>
                      <a:lnTo>
                        <a:pt x="58293" y="22473"/>
                      </a:lnTo>
                      <a:lnTo>
                        <a:pt x="58314" y="22305"/>
                      </a:lnTo>
                      <a:lnTo>
                        <a:pt x="58419" y="22242"/>
                      </a:lnTo>
                      <a:lnTo>
                        <a:pt x="58377" y="22033"/>
                      </a:lnTo>
                      <a:lnTo>
                        <a:pt x="58419" y="21970"/>
                      </a:lnTo>
                      <a:lnTo>
                        <a:pt x="58419" y="21845"/>
                      </a:lnTo>
                      <a:lnTo>
                        <a:pt x="58503" y="21782"/>
                      </a:lnTo>
                      <a:lnTo>
                        <a:pt x="58544" y="21782"/>
                      </a:lnTo>
                      <a:lnTo>
                        <a:pt x="58544" y="21657"/>
                      </a:lnTo>
                      <a:lnTo>
                        <a:pt x="58503" y="21573"/>
                      </a:lnTo>
                      <a:lnTo>
                        <a:pt x="58503" y="21343"/>
                      </a:lnTo>
                      <a:lnTo>
                        <a:pt x="58482" y="21217"/>
                      </a:lnTo>
                      <a:lnTo>
                        <a:pt x="58544" y="21029"/>
                      </a:lnTo>
                      <a:lnTo>
                        <a:pt x="58712" y="20841"/>
                      </a:lnTo>
                      <a:lnTo>
                        <a:pt x="58754" y="20631"/>
                      </a:lnTo>
                      <a:lnTo>
                        <a:pt x="58607" y="20401"/>
                      </a:lnTo>
                      <a:lnTo>
                        <a:pt x="58628" y="20276"/>
                      </a:lnTo>
                      <a:lnTo>
                        <a:pt x="58733" y="20171"/>
                      </a:lnTo>
                      <a:lnTo>
                        <a:pt x="58754" y="20045"/>
                      </a:lnTo>
                      <a:lnTo>
                        <a:pt x="58963" y="19878"/>
                      </a:lnTo>
                      <a:lnTo>
                        <a:pt x="59005" y="19773"/>
                      </a:lnTo>
                      <a:lnTo>
                        <a:pt x="59068" y="19773"/>
                      </a:lnTo>
                      <a:lnTo>
                        <a:pt x="59151" y="19857"/>
                      </a:lnTo>
                      <a:lnTo>
                        <a:pt x="59277" y="19836"/>
                      </a:lnTo>
                      <a:lnTo>
                        <a:pt x="59486" y="19669"/>
                      </a:lnTo>
                      <a:lnTo>
                        <a:pt x="59674" y="19669"/>
                      </a:lnTo>
                      <a:lnTo>
                        <a:pt x="59842" y="19564"/>
                      </a:lnTo>
                      <a:lnTo>
                        <a:pt x="59967" y="19564"/>
                      </a:lnTo>
                      <a:lnTo>
                        <a:pt x="60072" y="19481"/>
                      </a:lnTo>
                      <a:lnTo>
                        <a:pt x="60177" y="19481"/>
                      </a:lnTo>
                      <a:lnTo>
                        <a:pt x="60281" y="19460"/>
                      </a:lnTo>
                      <a:lnTo>
                        <a:pt x="60323" y="19376"/>
                      </a:lnTo>
                      <a:lnTo>
                        <a:pt x="60428" y="19460"/>
                      </a:lnTo>
                      <a:lnTo>
                        <a:pt x="60386" y="19585"/>
                      </a:lnTo>
                      <a:lnTo>
                        <a:pt x="60469" y="19627"/>
                      </a:lnTo>
                      <a:lnTo>
                        <a:pt x="60574" y="19732"/>
                      </a:lnTo>
                      <a:lnTo>
                        <a:pt x="60616" y="19627"/>
                      </a:lnTo>
                      <a:lnTo>
                        <a:pt x="60721" y="19543"/>
                      </a:lnTo>
                      <a:lnTo>
                        <a:pt x="60574" y="19418"/>
                      </a:lnTo>
                      <a:lnTo>
                        <a:pt x="60574" y="19355"/>
                      </a:lnTo>
                      <a:lnTo>
                        <a:pt x="60700" y="19271"/>
                      </a:lnTo>
                      <a:lnTo>
                        <a:pt x="60909" y="19313"/>
                      </a:lnTo>
                      <a:lnTo>
                        <a:pt x="61013" y="19250"/>
                      </a:lnTo>
                      <a:lnTo>
                        <a:pt x="61244" y="19250"/>
                      </a:lnTo>
                      <a:lnTo>
                        <a:pt x="61306" y="19334"/>
                      </a:lnTo>
                      <a:lnTo>
                        <a:pt x="61348" y="19334"/>
                      </a:lnTo>
                      <a:lnTo>
                        <a:pt x="61432" y="19250"/>
                      </a:lnTo>
                      <a:lnTo>
                        <a:pt x="61516" y="19250"/>
                      </a:lnTo>
                      <a:lnTo>
                        <a:pt x="61474" y="19146"/>
                      </a:lnTo>
                      <a:lnTo>
                        <a:pt x="61557" y="19104"/>
                      </a:lnTo>
                      <a:lnTo>
                        <a:pt x="61746" y="19104"/>
                      </a:lnTo>
                      <a:lnTo>
                        <a:pt x="61829" y="19208"/>
                      </a:lnTo>
                      <a:lnTo>
                        <a:pt x="62039" y="19125"/>
                      </a:lnTo>
                      <a:lnTo>
                        <a:pt x="62039" y="19041"/>
                      </a:lnTo>
                      <a:lnTo>
                        <a:pt x="61955" y="18999"/>
                      </a:lnTo>
                      <a:lnTo>
                        <a:pt x="61892" y="19041"/>
                      </a:lnTo>
                      <a:lnTo>
                        <a:pt x="61767" y="18957"/>
                      </a:lnTo>
                      <a:lnTo>
                        <a:pt x="61850" y="18832"/>
                      </a:lnTo>
                      <a:lnTo>
                        <a:pt x="61871" y="18916"/>
                      </a:lnTo>
                      <a:lnTo>
                        <a:pt x="62039" y="18853"/>
                      </a:lnTo>
                      <a:lnTo>
                        <a:pt x="61871" y="18748"/>
                      </a:lnTo>
                      <a:lnTo>
                        <a:pt x="61871" y="18685"/>
                      </a:lnTo>
                      <a:lnTo>
                        <a:pt x="61955" y="18685"/>
                      </a:lnTo>
                      <a:lnTo>
                        <a:pt x="62101" y="18497"/>
                      </a:lnTo>
                      <a:lnTo>
                        <a:pt x="62269" y="18497"/>
                      </a:lnTo>
                      <a:lnTo>
                        <a:pt x="62353" y="18581"/>
                      </a:lnTo>
                      <a:lnTo>
                        <a:pt x="62457" y="18518"/>
                      </a:lnTo>
                      <a:lnTo>
                        <a:pt x="62666" y="18581"/>
                      </a:lnTo>
                      <a:lnTo>
                        <a:pt x="62813" y="18581"/>
                      </a:lnTo>
                      <a:lnTo>
                        <a:pt x="62813" y="18623"/>
                      </a:lnTo>
                      <a:lnTo>
                        <a:pt x="62897" y="18685"/>
                      </a:lnTo>
                      <a:lnTo>
                        <a:pt x="62959" y="18644"/>
                      </a:lnTo>
                      <a:lnTo>
                        <a:pt x="62918" y="18581"/>
                      </a:lnTo>
                      <a:lnTo>
                        <a:pt x="63106" y="18581"/>
                      </a:lnTo>
                      <a:lnTo>
                        <a:pt x="63252" y="18602"/>
                      </a:lnTo>
                      <a:lnTo>
                        <a:pt x="63357" y="18602"/>
                      </a:lnTo>
                      <a:lnTo>
                        <a:pt x="63462" y="18685"/>
                      </a:lnTo>
                      <a:lnTo>
                        <a:pt x="63462" y="18727"/>
                      </a:lnTo>
                      <a:lnTo>
                        <a:pt x="63629" y="18748"/>
                      </a:lnTo>
                      <a:lnTo>
                        <a:pt x="63734" y="18664"/>
                      </a:lnTo>
                      <a:lnTo>
                        <a:pt x="63796" y="18685"/>
                      </a:lnTo>
                      <a:lnTo>
                        <a:pt x="63838" y="18769"/>
                      </a:lnTo>
                      <a:lnTo>
                        <a:pt x="63629" y="18916"/>
                      </a:lnTo>
                      <a:lnTo>
                        <a:pt x="63441" y="18916"/>
                      </a:lnTo>
                      <a:lnTo>
                        <a:pt x="63378" y="18978"/>
                      </a:lnTo>
                      <a:lnTo>
                        <a:pt x="63378" y="19083"/>
                      </a:lnTo>
                      <a:lnTo>
                        <a:pt x="63273" y="19083"/>
                      </a:lnTo>
                      <a:lnTo>
                        <a:pt x="63252" y="19125"/>
                      </a:lnTo>
                      <a:lnTo>
                        <a:pt x="63315" y="19146"/>
                      </a:lnTo>
                      <a:lnTo>
                        <a:pt x="63378" y="19146"/>
                      </a:lnTo>
                      <a:lnTo>
                        <a:pt x="63545" y="19355"/>
                      </a:lnTo>
                      <a:lnTo>
                        <a:pt x="63587" y="19313"/>
                      </a:lnTo>
                      <a:lnTo>
                        <a:pt x="63775" y="19250"/>
                      </a:lnTo>
                      <a:lnTo>
                        <a:pt x="63859" y="19146"/>
                      </a:lnTo>
                      <a:lnTo>
                        <a:pt x="63838" y="19104"/>
                      </a:lnTo>
                      <a:lnTo>
                        <a:pt x="63964" y="19041"/>
                      </a:lnTo>
                      <a:lnTo>
                        <a:pt x="63880" y="18916"/>
                      </a:lnTo>
                      <a:lnTo>
                        <a:pt x="63964" y="18916"/>
                      </a:lnTo>
                      <a:lnTo>
                        <a:pt x="64089" y="19083"/>
                      </a:lnTo>
                      <a:lnTo>
                        <a:pt x="64173" y="19104"/>
                      </a:lnTo>
                      <a:lnTo>
                        <a:pt x="64215" y="19020"/>
                      </a:lnTo>
                      <a:lnTo>
                        <a:pt x="64173" y="18978"/>
                      </a:lnTo>
                      <a:lnTo>
                        <a:pt x="64257" y="18916"/>
                      </a:lnTo>
                      <a:lnTo>
                        <a:pt x="64298" y="18832"/>
                      </a:lnTo>
                      <a:lnTo>
                        <a:pt x="64319" y="18832"/>
                      </a:lnTo>
                      <a:lnTo>
                        <a:pt x="64319" y="18727"/>
                      </a:lnTo>
                      <a:lnTo>
                        <a:pt x="64298" y="18664"/>
                      </a:lnTo>
                      <a:lnTo>
                        <a:pt x="64382" y="18623"/>
                      </a:lnTo>
                      <a:lnTo>
                        <a:pt x="64466" y="18685"/>
                      </a:lnTo>
                      <a:lnTo>
                        <a:pt x="64529" y="18623"/>
                      </a:lnTo>
                      <a:lnTo>
                        <a:pt x="64591" y="18685"/>
                      </a:lnTo>
                      <a:lnTo>
                        <a:pt x="64612" y="18769"/>
                      </a:lnTo>
                      <a:lnTo>
                        <a:pt x="64696" y="18811"/>
                      </a:lnTo>
                      <a:lnTo>
                        <a:pt x="64842" y="18664"/>
                      </a:lnTo>
                      <a:lnTo>
                        <a:pt x="64780" y="18602"/>
                      </a:lnTo>
                      <a:lnTo>
                        <a:pt x="64780" y="18581"/>
                      </a:lnTo>
                      <a:lnTo>
                        <a:pt x="64842" y="18518"/>
                      </a:lnTo>
                      <a:lnTo>
                        <a:pt x="64926" y="18560"/>
                      </a:lnTo>
                      <a:lnTo>
                        <a:pt x="65010" y="18497"/>
                      </a:lnTo>
                      <a:lnTo>
                        <a:pt x="65094" y="18497"/>
                      </a:lnTo>
                      <a:lnTo>
                        <a:pt x="65114" y="18455"/>
                      </a:lnTo>
                      <a:lnTo>
                        <a:pt x="65010" y="18351"/>
                      </a:lnTo>
                      <a:lnTo>
                        <a:pt x="65031" y="18288"/>
                      </a:lnTo>
                      <a:lnTo>
                        <a:pt x="65031" y="18246"/>
                      </a:lnTo>
                      <a:lnTo>
                        <a:pt x="64926" y="18183"/>
                      </a:lnTo>
                      <a:lnTo>
                        <a:pt x="64884" y="18141"/>
                      </a:lnTo>
                      <a:lnTo>
                        <a:pt x="64884" y="18162"/>
                      </a:lnTo>
                      <a:lnTo>
                        <a:pt x="64884" y="18204"/>
                      </a:lnTo>
                      <a:lnTo>
                        <a:pt x="64822" y="18204"/>
                      </a:lnTo>
                      <a:lnTo>
                        <a:pt x="64717" y="18162"/>
                      </a:lnTo>
                      <a:lnTo>
                        <a:pt x="64696" y="18183"/>
                      </a:lnTo>
                      <a:lnTo>
                        <a:pt x="64696" y="18246"/>
                      </a:lnTo>
                      <a:lnTo>
                        <a:pt x="64591" y="18246"/>
                      </a:lnTo>
                      <a:lnTo>
                        <a:pt x="64529" y="18288"/>
                      </a:lnTo>
                      <a:lnTo>
                        <a:pt x="64466" y="18246"/>
                      </a:lnTo>
                      <a:lnTo>
                        <a:pt x="64487" y="18141"/>
                      </a:lnTo>
                      <a:lnTo>
                        <a:pt x="64529" y="18100"/>
                      </a:lnTo>
                      <a:lnTo>
                        <a:pt x="64382" y="17890"/>
                      </a:lnTo>
                      <a:lnTo>
                        <a:pt x="64487" y="17828"/>
                      </a:lnTo>
                      <a:lnTo>
                        <a:pt x="64382" y="17660"/>
                      </a:lnTo>
                      <a:lnTo>
                        <a:pt x="64424" y="17451"/>
                      </a:lnTo>
                      <a:lnTo>
                        <a:pt x="64424" y="17325"/>
                      </a:lnTo>
                      <a:lnTo>
                        <a:pt x="64508" y="17221"/>
                      </a:lnTo>
                      <a:lnTo>
                        <a:pt x="64508" y="17032"/>
                      </a:lnTo>
                      <a:lnTo>
                        <a:pt x="64612" y="16928"/>
                      </a:lnTo>
                      <a:lnTo>
                        <a:pt x="64612" y="16802"/>
                      </a:lnTo>
                      <a:lnTo>
                        <a:pt x="64591" y="16781"/>
                      </a:lnTo>
                      <a:lnTo>
                        <a:pt x="64717" y="16719"/>
                      </a:lnTo>
                      <a:lnTo>
                        <a:pt x="64591" y="16572"/>
                      </a:lnTo>
                      <a:lnTo>
                        <a:pt x="64633" y="16175"/>
                      </a:lnTo>
                      <a:lnTo>
                        <a:pt x="64738" y="16091"/>
                      </a:lnTo>
                      <a:lnTo>
                        <a:pt x="64633" y="15944"/>
                      </a:lnTo>
                      <a:lnTo>
                        <a:pt x="64612" y="15777"/>
                      </a:lnTo>
                      <a:lnTo>
                        <a:pt x="64529" y="15735"/>
                      </a:lnTo>
                      <a:lnTo>
                        <a:pt x="64529" y="15672"/>
                      </a:lnTo>
                      <a:lnTo>
                        <a:pt x="64633" y="15589"/>
                      </a:lnTo>
                      <a:lnTo>
                        <a:pt x="64612" y="15442"/>
                      </a:lnTo>
                      <a:lnTo>
                        <a:pt x="64696" y="15379"/>
                      </a:lnTo>
                      <a:lnTo>
                        <a:pt x="64822" y="15170"/>
                      </a:lnTo>
                      <a:lnTo>
                        <a:pt x="64947" y="15212"/>
                      </a:lnTo>
                      <a:lnTo>
                        <a:pt x="65031" y="15149"/>
                      </a:lnTo>
                      <a:lnTo>
                        <a:pt x="65114" y="15170"/>
                      </a:lnTo>
                      <a:lnTo>
                        <a:pt x="65156" y="15107"/>
                      </a:lnTo>
                      <a:lnTo>
                        <a:pt x="65366" y="15107"/>
                      </a:lnTo>
                      <a:lnTo>
                        <a:pt x="65407" y="15045"/>
                      </a:lnTo>
                      <a:lnTo>
                        <a:pt x="65470" y="15024"/>
                      </a:lnTo>
                      <a:lnTo>
                        <a:pt x="65512" y="14919"/>
                      </a:lnTo>
                      <a:lnTo>
                        <a:pt x="65554" y="14919"/>
                      </a:lnTo>
                      <a:lnTo>
                        <a:pt x="65617" y="14898"/>
                      </a:lnTo>
                      <a:lnTo>
                        <a:pt x="65742" y="14898"/>
                      </a:lnTo>
                      <a:lnTo>
                        <a:pt x="65763" y="15003"/>
                      </a:lnTo>
                      <a:lnTo>
                        <a:pt x="65826" y="14961"/>
                      </a:lnTo>
                      <a:lnTo>
                        <a:pt x="65868" y="14961"/>
                      </a:lnTo>
                      <a:lnTo>
                        <a:pt x="65951" y="15107"/>
                      </a:lnTo>
                      <a:lnTo>
                        <a:pt x="65993" y="15107"/>
                      </a:lnTo>
                      <a:lnTo>
                        <a:pt x="66098" y="14961"/>
                      </a:lnTo>
                      <a:lnTo>
                        <a:pt x="66098" y="14835"/>
                      </a:lnTo>
                      <a:lnTo>
                        <a:pt x="66182" y="14815"/>
                      </a:lnTo>
                      <a:lnTo>
                        <a:pt x="66203" y="14689"/>
                      </a:lnTo>
                      <a:lnTo>
                        <a:pt x="66265" y="14689"/>
                      </a:lnTo>
                      <a:lnTo>
                        <a:pt x="66286" y="14794"/>
                      </a:lnTo>
                      <a:lnTo>
                        <a:pt x="66412" y="14856"/>
                      </a:lnTo>
                      <a:lnTo>
                        <a:pt x="66412" y="15003"/>
                      </a:lnTo>
                      <a:lnTo>
                        <a:pt x="66391" y="15045"/>
                      </a:lnTo>
                      <a:lnTo>
                        <a:pt x="66454" y="15107"/>
                      </a:lnTo>
                      <a:lnTo>
                        <a:pt x="66475" y="15212"/>
                      </a:lnTo>
                      <a:lnTo>
                        <a:pt x="66391" y="15275"/>
                      </a:lnTo>
                      <a:lnTo>
                        <a:pt x="66454" y="15317"/>
                      </a:lnTo>
                      <a:lnTo>
                        <a:pt x="66475" y="15442"/>
                      </a:lnTo>
                      <a:lnTo>
                        <a:pt x="66454" y="15442"/>
                      </a:lnTo>
                      <a:lnTo>
                        <a:pt x="66454" y="15526"/>
                      </a:lnTo>
                      <a:lnTo>
                        <a:pt x="66475" y="15568"/>
                      </a:lnTo>
                      <a:lnTo>
                        <a:pt x="66412" y="15651"/>
                      </a:lnTo>
                      <a:lnTo>
                        <a:pt x="66391" y="15693"/>
                      </a:lnTo>
                      <a:lnTo>
                        <a:pt x="66412" y="15756"/>
                      </a:lnTo>
                      <a:lnTo>
                        <a:pt x="66516" y="15651"/>
                      </a:lnTo>
                      <a:lnTo>
                        <a:pt x="66558" y="15735"/>
                      </a:lnTo>
                      <a:lnTo>
                        <a:pt x="66663" y="15756"/>
                      </a:lnTo>
                      <a:lnTo>
                        <a:pt x="66684" y="15965"/>
                      </a:lnTo>
                      <a:lnTo>
                        <a:pt x="66726" y="15903"/>
                      </a:lnTo>
                      <a:lnTo>
                        <a:pt x="66726" y="15840"/>
                      </a:lnTo>
                      <a:lnTo>
                        <a:pt x="66830" y="15735"/>
                      </a:lnTo>
                      <a:lnTo>
                        <a:pt x="66914" y="15735"/>
                      </a:lnTo>
                      <a:lnTo>
                        <a:pt x="66977" y="15777"/>
                      </a:lnTo>
                      <a:lnTo>
                        <a:pt x="66872" y="15944"/>
                      </a:lnTo>
                      <a:lnTo>
                        <a:pt x="66977" y="16049"/>
                      </a:lnTo>
                      <a:lnTo>
                        <a:pt x="66998" y="16175"/>
                      </a:lnTo>
                      <a:lnTo>
                        <a:pt x="67081" y="15986"/>
                      </a:lnTo>
                      <a:lnTo>
                        <a:pt x="67144" y="15944"/>
                      </a:lnTo>
                      <a:lnTo>
                        <a:pt x="67144" y="15861"/>
                      </a:lnTo>
                      <a:lnTo>
                        <a:pt x="67207" y="15777"/>
                      </a:lnTo>
                      <a:lnTo>
                        <a:pt x="67207" y="15484"/>
                      </a:lnTo>
                      <a:lnTo>
                        <a:pt x="67291" y="15421"/>
                      </a:lnTo>
                      <a:lnTo>
                        <a:pt x="67207" y="15338"/>
                      </a:lnTo>
                      <a:lnTo>
                        <a:pt x="67311" y="15254"/>
                      </a:lnTo>
                      <a:lnTo>
                        <a:pt x="67311" y="15149"/>
                      </a:lnTo>
                      <a:lnTo>
                        <a:pt x="67249" y="15128"/>
                      </a:lnTo>
                      <a:lnTo>
                        <a:pt x="67249" y="15066"/>
                      </a:lnTo>
                      <a:lnTo>
                        <a:pt x="67311" y="15045"/>
                      </a:lnTo>
                      <a:lnTo>
                        <a:pt x="67332" y="14856"/>
                      </a:lnTo>
                      <a:lnTo>
                        <a:pt x="67249" y="14794"/>
                      </a:lnTo>
                      <a:lnTo>
                        <a:pt x="67311" y="14605"/>
                      </a:lnTo>
                      <a:lnTo>
                        <a:pt x="67395" y="14522"/>
                      </a:lnTo>
                      <a:lnTo>
                        <a:pt x="67542" y="14501"/>
                      </a:lnTo>
                      <a:lnTo>
                        <a:pt x="67604" y="14584"/>
                      </a:lnTo>
                      <a:lnTo>
                        <a:pt x="67667" y="14647"/>
                      </a:lnTo>
                      <a:lnTo>
                        <a:pt x="67730" y="14584"/>
                      </a:lnTo>
                      <a:lnTo>
                        <a:pt x="67646" y="14501"/>
                      </a:lnTo>
                      <a:lnTo>
                        <a:pt x="67688" y="14375"/>
                      </a:lnTo>
                      <a:lnTo>
                        <a:pt x="67521" y="14291"/>
                      </a:lnTo>
                      <a:lnTo>
                        <a:pt x="67479" y="14061"/>
                      </a:lnTo>
                      <a:lnTo>
                        <a:pt x="67395" y="13999"/>
                      </a:lnTo>
                      <a:lnTo>
                        <a:pt x="67395" y="13957"/>
                      </a:lnTo>
                      <a:lnTo>
                        <a:pt x="67291" y="13873"/>
                      </a:lnTo>
                      <a:lnTo>
                        <a:pt x="67270" y="13706"/>
                      </a:lnTo>
                      <a:lnTo>
                        <a:pt x="67311" y="13664"/>
                      </a:lnTo>
                      <a:lnTo>
                        <a:pt x="67291" y="13538"/>
                      </a:lnTo>
                      <a:lnTo>
                        <a:pt x="67165" y="13434"/>
                      </a:lnTo>
                      <a:lnTo>
                        <a:pt x="67186" y="13329"/>
                      </a:lnTo>
                      <a:lnTo>
                        <a:pt x="67123" y="13266"/>
                      </a:lnTo>
                      <a:lnTo>
                        <a:pt x="67291" y="13141"/>
                      </a:lnTo>
                      <a:lnTo>
                        <a:pt x="67416" y="13141"/>
                      </a:lnTo>
                      <a:lnTo>
                        <a:pt x="67521" y="13015"/>
                      </a:lnTo>
                      <a:lnTo>
                        <a:pt x="67688" y="13015"/>
                      </a:lnTo>
                      <a:lnTo>
                        <a:pt x="67730" y="12952"/>
                      </a:lnTo>
                      <a:lnTo>
                        <a:pt x="67897" y="13078"/>
                      </a:lnTo>
                      <a:lnTo>
                        <a:pt x="68044" y="13078"/>
                      </a:lnTo>
                      <a:lnTo>
                        <a:pt x="68107" y="13120"/>
                      </a:lnTo>
                      <a:lnTo>
                        <a:pt x="68211" y="13141"/>
                      </a:lnTo>
                      <a:lnTo>
                        <a:pt x="68274" y="13120"/>
                      </a:lnTo>
                      <a:lnTo>
                        <a:pt x="68127" y="13182"/>
                      </a:lnTo>
                      <a:lnTo>
                        <a:pt x="68211" y="13245"/>
                      </a:lnTo>
                      <a:lnTo>
                        <a:pt x="68065" y="13287"/>
                      </a:lnTo>
                      <a:lnTo>
                        <a:pt x="67939" y="13266"/>
                      </a:lnTo>
                      <a:lnTo>
                        <a:pt x="67793" y="13434"/>
                      </a:lnTo>
                      <a:lnTo>
                        <a:pt x="67793" y="13496"/>
                      </a:lnTo>
                      <a:lnTo>
                        <a:pt x="67835" y="13643"/>
                      </a:lnTo>
                      <a:lnTo>
                        <a:pt x="67835" y="13768"/>
                      </a:lnTo>
                      <a:lnTo>
                        <a:pt x="67918" y="13810"/>
                      </a:lnTo>
                      <a:lnTo>
                        <a:pt x="67939" y="13894"/>
                      </a:lnTo>
                      <a:lnTo>
                        <a:pt x="68065" y="14061"/>
                      </a:lnTo>
                      <a:lnTo>
                        <a:pt x="68065" y="14103"/>
                      </a:lnTo>
                      <a:lnTo>
                        <a:pt x="68107" y="14103"/>
                      </a:lnTo>
                      <a:lnTo>
                        <a:pt x="68065" y="14166"/>
                      </a:lnTo>
                      <a:lnTo>
                        <a:pt x="68211" y="14208"/>
                      </a:lnTo>
                      <a:lnTo>
                        <a:pt x="68232" y="14333"/>
                      </a:lnTo>
                      <a:lnTo>
                        <a:pt x="68232" y="14396"/>
                      </a:lnTo>
                      <a:lnTo>
                        <a:pt x="68169" y="14438"/>
                      </a:lnTo>
                      <a:lnTo>
                        <a:pt x="68211" y="14710"/>
                      </a:lnTo>
                      <a:lnTo>
                        <a:pt x="68253" y="14731"/>
                      </a:lnTo>
                      <a:lnTo>
                        <a:pt x="68316" y="14647"/>
                      </a:lnTo>
                      <a:lnTo>
                        <a:pt x="68358" y="14647"/>
                      </a:lnTo>
                      <a:lnTo>
                        <a:pt x="68441" y="14752"/>
                      </a:lnTo>
                      <a:lnTo>
                        <a:pt x="68483" y="14835"/>
                      </a:lnTo>
                      <a:lnTo>
                        <a:pt x="68420" y="15024"/>
                      </a:lnTo>
                      <a:lnTo>
                        <a:pt x="68420" y="15233"/>
                      </a:lnTo>
                      <a:lnTo>
                        <a:pt x="68483" y="15317"/>
                      </a:lnTo>
                      <a:lnTo>
                        <a:pt x="68567" y="15254"/>
                      </a:lnTo>
                      <a:lnTo>
                        <a:pt x="68672" y="15275"/>
                      </a:lnTo>
                      <a:lnTo>
                        <a:pt x="68692" y="15338"/>
                      </a:lnTo>
                      <a:lnTo>
                        <a:pt x="68672" y="15421"/>
                      </a:lnTo>
                      <a:lnTo>
                        <a:pt x="68588" y="15421"/>
                      </a:lnTo>
                      <a:lnTo>
                        <a:pt x="68483" y="15484"/>
                      </a:lnTo>
                      <a:lnTo>
                        <a:pt x="68462" y="15484"/>
                      </a:lnTo>
                      <a:lnTo>
                        <a:pt x="68337" y="15631"/>
                      </a:lnTo>
                      <a:lnTo>
                        <a:pt x="68316" y="15735"/>
                      </a:lnTo>
                      <a:lnTo>
                        <a:pt x="68169" y="15798"/>
                      </a:lnTo>
                      <a:lnTo>
                        <a:pt x="68148" y="15861"/>
                      </a:lnTo>
                      <a:lnTo>
                        <a:pt x="68065" y="15882"/>
                      </a:lnTo>
                      <a:lnTo>
                        <a:pt x="68065" y="15986"/>
                      </a:lnTo>
                      <a:lnTo>
                        <a:pt x="68023" y="16070"/>
                      </a:lnTo>
                      <a:lnTo>
                        <a:pt x="68065" y="16195"/>
                      </a:lnTo>
                      <a:lnTo>
                        <a:pt x="68148" y="16175"/>
                      </a:lnTo>
                      <a:lnTo>
                        <a:pt x="68148" y="16321"/>
                      </a:lnTo>
                      <a:lnTo>
                        <a:pt x="68044" y="16509"/>
                      </a:lnTo>
                      <a:lnTo>
                        <a:pt x="68065" y="16593"/>
                      </a:lnTo>
                      <a:lnTo>
                        <a:pt x="68127" y="16614"/>
                      </a:lnTo>
                      <a:lnTo>
                        <a:pt x="68107" y="16844"/>
                      </a:lnTo>
                      <a:lnTo>
                        <a:pt x="68127" y="17032"/>
                      </a:lnTo>
                      <a:lnTo>
                        <a:pt x="68065" y="17116"/>
                      </a:lnTo>
                      <a:lnTo>
                        <a:pt x="67939" y="17158"/>
                      </a:lnTo>
                      <a:lnTo>
                        <a:pt x="67918" y="17263"/>
                      </a:lnTo>
                      <a:lnTo>
                        <a:pt x="67960" y="17325"/>
                      </a:lnTo>
                      <a:lnTo>
                        <a:pt x="67939" y="17535"/>
                      </a:lnTo>
                      <a:lnTo>
                        <a:pt x="67918" y="17576"/>
                      </a:lnTo>
                      <a:lnTo>
                        <a:pt x="67939" y="17660"/>
                      </a:lnTo>
                      <a:lnTo>
                        <a:pt x="68044" y="17765"/>
                      </a:lnTo>
                      <a:lnTo>
                        <a:pt x="67960" y="17765"/>
                      </a:lnTo>
                      <a:lnTo>
                        <a:pt x="67939" y="17953"/>
                      </a:lnTo>
                      <a:lnTo>
                        <a:pt x="67960" y="17995"/>
                      </a:lnTo>
                      <a:lnTo>
                        <a:pt x="67960" y="18141"/>
                      </a:lnTo>
                      <a:lnTo>
                        <a:pt x="67855" y="18246"/>
                      </a:lnTo>
                      <a:lnTo>
                        <a:pt x="67939" y="18372"/>
                      </a:lnTo>
                      <a:lnTo>
                        <a:pt x="67939" y="18602"/>
                      </a:lnTo>
                      <a:lnTo>
                        <a:pt x="68023" y="18811"/>
                      </a:lnTo>
                      <a:lnTo>
                        <a:pt x="67835" y="19146"/>
                      </a:lnTo>
                      <a:lnTo>
                        <a:pt x="67939" y="19292"/>
                      </a:lnTo>
                      <a:lnTo>
                        <a:pt x="67835" y="19250"/>
                      </a:lnTo>
                      <a:lnTo>
                        <a:pt x="67625" y="19292"/>
                      </a:lnTo>
                      <a:lnTo>
                        <a:pt x="67625" y="19501"/>
                      </a:lnTo>
                      <a:lnTo>
                        <a:pt x="67646" y="19564"/>
                      </a:lnTo>
                      <a:lnTo>
                        <a:pt x="67521" y="19711"/>
                      </a:lnTo>
                      <a:lnTo>
                        <a:pt x="67291" y="19606"/>
                      </a:lnTo>
                      <a:lnTo>
                        <a:pt x="67186" y="19711"/>
                      </a:lnTo>
                      <a:lnTo>
                        <a:pt x="67186" y="19773"/>
                      </a:lnTo>
                      <a:lnTo>
                        <a:pt x="67332" y="19773"/>
                      </a:lnTo>
                      <a:lnTo>
                        <a:pt x="67542" y="20087"/>
                      </a:lnTo>
                      <a:lnTo>
                        <a:pt x="67542" y="20380"/>
                      </a:lnTo>
                      <a:lnTo>
                        <a:pt x="67500" y="20464"/>
                      </a:lnTo>
                      <a:lnTo>
                        <a:pt x="67542" y="20548"/>
                      </a:lnTo>
                      <a:lnTo>
                        <a:pt x="67437" y="20569"/>
                      </a:lnTo>
                      <a:lnTo>
                        <a:pt x="67416" y="20778"/>
                      </a:lnTo>
                      <a:lnTo>
                        <a:pt x="67291" y="20924"/>
                      </a:lnTo>
                      <a:lnTo>
                        <a:pt x="67270" y="21175"/>
                      </a:lnTo>
                      <a:lnTo>
                        <a:pt x="67374" y="21385"/>
                      </a:lnTo>
                      <a:lnTo>
                        <a:pt x="67416" y="21761"/>
                      </a:lnTo>
                      <a:lnTo>
                        <a:pt x="67583" y="22033"/>
                      </a:lnTo>
                      <a:lnTo>
                        <a:pt x="67583" y="22242"/>
                      </a:lnTo>
                      <a:lnTo>
                        <a:pt x="67835" y="22807"/>
                      </a:lnTo>
                      <a:lnTo>
                        <a:pt x="68148" y="23414"/>
                      </a:lnTo>
                      <a:lnTo>
                        <a:pt x="68462" y="23916"/>
                      </a:lnTo>
                      <a:lnTo>
                        <a:pt x="68630" y="24063"/>
                      </a:lnTo>
                      <a:lnTo>
                        <a:pt x="68630" y="24251"/>
                      </a:lnTo>
                      <a:lnTo>
                        <a:pt x="69048" y="24732"/>
                      </a:lnTo>
                      <a:lnTo>
                        <a:pt x="69488" y="25527"/>
                      </a:lnTo>
                      <a:lnTo>
                        <a:pt x="69697" y="25632"/>
                      </a:lnTo>
                      <a:lnTo>
                        <a:pt x="69843" y="25632"/>
                      </a:lnTo>
                      <a:lnTo>
                        <a:pt x="69927" y="25590"/>
                      </a:lnTo>
                      <a:lnTo>
                        <a:pt x="69927" y="25590"/>
                      </a:lnTo>
                      <a:lnTo>
                        <a:pt x="69885" y="25695"/>
                      </a:lnTo>
                      <a:lnTo>
                        <a:pt x="69780" y="25737"/>
                      </a:lnTo>
                      <a:lnTo>
                        <a:pt x="69697" y="25737"/>
                      </a:lnTo>
                      <a:lnTo>
                        <a:pt x="69843" y="25988"/>
                      </a:lnTo>
                      <a:lnTo>
                        <a:pt x="70052" y="26469"/>
                      </a:lnTo>
                      <a:lnTo>
                        <a:pt x="70094" y="26678"/>
                      </a:lnTo>
                      <a:lnTo>
                        <a:pt x="70220" y="26867"/>
                      </a:lnTo>
                      <a:lnTo>
                        <a:pt x="70450" y="26887"/>
                      </a:lnTo>
                      <a:lnTo>
                        <a:pt x="70471" y="26971"/>
                      </a:lnTo>
                      <a:lnTo>
                        <a:pt x="70471" y="27076"/>
                      </a:lnTo>
                      <a:lnTo>
                        <a:pt x="70513" y="27159"/>
                      </a:lnTo>
                      <a:lnTo>
                        <a:pt x="70471" y="27285"/>
                      </a:lnTo>
                      <a:lnTo>
                        <a:pt x="70617" y="27034"/>
                      </a:lnTo>
                      <a:lnTo>
                        <a:pt x="70659" y="26762"/>
                      </a:lnTo>
                      <a:lnTo>
                        <a:pt x="70680" y="26741"/>
                      </a:lnTo>
                      <a:lnTo>
                        <a:pt x="70680" y="26636"/>
                      </a:lnTo>
                      <a:lnTo>
                        <a:pt x="70827" y="26511"/>
                      </a:lnTo>
                      <a:lnTo>
                        <a:pt x="70848" y="26406"/>
                      </a:lnTo>
                      <a:lnTo>
                        <a:pt x="70827" y="26343"/>
                      </a:lnTo>
                      <a:lnTo>
                        <a:pt x="70868" y="26239"/>
                      </a:lnTo>
                      <a:lnTo>
                        <a:pt x="70931" y="25988"/>
                      </a:lnTo>
                      <a:lnTo>
                        <a:pt x="70868" y="25883"/>
                      </a:lnTo>
                      <a:lnTo>
                        <a:pt x="70889" y="25695"/>
                      </a:lnTo>
                      <a:lnTo>
                        <a:pt x="70994" y="25611"/>
                      </a:lnTo>
                      <a:lnTo>
                        <a:pt x="70889" y="25507"/>
                      </a:lnTo>
                      <a:lnTo>
                        <a:pt x="70848" y="25527"/>
                      </a:lnTo>
                      <a:lnTo>
                        <a:pt x="70764" y="25507"/>
                      </a:lnTo>
                      <a:lnTo>
                        <a:pt x="70827" y="25423"/>
                      </a:lnTo>
                      <a:lnTo>
                        <a:pt x="70743" y="25276"/>
                      </a:lnTo>
                      <a:lnTo>
                        <a:pt x="70785" y="25297"/>
                      </a:lnTo>
                      <a:lnTo>
                        <a:pt x="70848" y="25255"/>
                      </a:lnTo>
                      <a:lnTo>
                        <a:pt x="70743" y="25151"/>
                      </a:lnTo>
                      <a:lnTo>
                        <a:pt x="70764" y="25067"/>
                      </a:lnTo>
                      <a:lnTo>
                        <a:pt x="70785" y="24942"/>
                      </a:lnTo>
                      <a:lnTo>
                        <a:pt x="70659" y="24942"/>
                      </a:lnTo>
                      <a:lnTo>
                        <a:pt x="70576" y="24879"/>
                      </a:lnTo>
                      <a:lnTo>
                        <a:pt x="70638" y="24774"/>
                      </a:lnTo>
                      <a:lnTo>
                        <a:pt x="70743" y="24879"/>
                      </a:lnTo>
                      <a:lnTo>
                        <a:pt x="70889" y="24732"/>
                      </a:lnTo>
                      <a:lnTo>
                        <a:pt x="70973" y="24753"/>
                      </a:lnTo>
                      <a:lnTo>
                        <a:pt x="71078" y="24649"/>
                      </a:lnTo>
                      <a:lnTo>
                        <a:pt x="71182" y="24565"/>
                      </a:lnTo>
                      <a:lnTo>
                        <a:pt x="71203" y="24586"/>
                      </a:lnTo>
                      <a:lnTo>
                        <a:pt x="71350" y="24628"/>
                      </a:lnTo>
                      <a:lnTo>
                        <a:pt x="71266" y="24523"/>
                      </a:lnTo>
                      <a:lnTo>
                        <a:pt x="71099" y="24439"/>
                      </a:lnTo>
                      <a:lnTo>
                        <a:pt x="71099" y="24314"/>
                      </a:lnTo>
                      <a:lnTo>
                        <a:pt x="70952" y="24230"/>
                      </a:lnTo>
                      <a:lnTo>
                        <a:pt x="70848" y="23895"/>
                      </a:lnTo>
                      <a:lnTo>
                        <a:pt x="70931" y="23602"/>
                      </a:lnTo>
                      <a:lnTo>
                        <a:pt x="70827" y="23498"/>
                      </a:lnTo>
                      <a:lnTo>
                        <a:pt x="70889" y="23414"/>
                      </a:lnTo>
                      <a:lnTo>
                        <a:pt x="70931" y="23268"/>
                      </a:lnTo>
                      <a:lnTo>
                        <a:pt x="71036" y="23058"/>
                      </a:lnTo>
                      <a:lnTo>
                        <a:pt x="71078" y="23372"/>
                      </a:lnTo>
                      <a:lnTo>
                        <a:pt x="71161" y="23393"/>
                      </a:lnTo>
                      <a:lnTo>
                        <a:pt x="71350" y="23289"/>
                      </a:lnTo>
                      <a:lnTo>
                        <a:pt x="71371" y="23330"/>
                      </a:lnTo>
                      <a:lnTo>
                        <a:pt x="71705" y="23205"/>
                      </a:lnTo>
                      <a:lnTo>
                        <a:pt x="71705" y="23058"/>
                      </a:lnTo>
                      <a:lnTo>
                        <a:pt x="71789" y="22975"/>
                      </a:lnTo>
                      <a:lnTo>
                        <a:pt x="71664" y="22891"/>
                      </a:lnTo>
                      <a:lnTo>
                        <a:pt x="71454" y="22598"/>
                      </a:lnTo>
                      <a:lnTo>
                        <a:pt x="71371" y="22598"/>
                      </a:lnTo>
                      <a:lnTo>
                        <a:pt x="71078" y="22159"/>
                      </a:lnTo>
                      <a:lnTo>
                        <a:pt x="71078" y="22054"/>
                      </a:lnTo>
                      <a:lnTo>
                        <a:pt x="70994" y="21970"/>
                      </a:lnTo>
                      <a:lnTo>
                        <a:pt x="70973" y="21594"/>
                      </a:lnTo>
                      <a:lnTo>
                        <a:pt x="70994" y="21531"/>
                      </a:lnTo>
                      <a:lnTo>
                        <a:pt x="70952" y="21343"/>
                      </a:lnTo>
                      <a:lnTo>
                        <a:pt x="71036" y="21217"/>
                      </a:lnTo>
                      <a:lnTo>
                        <a:pt x="71036" y="21092"/>
                      </a:lnTo>
                      <a:lnTo>
                        <a:pt x="70889" y="21113"/>
                      </a:lnTo>
                      <a:lnTo>
                        <a:pt x="70868" y="21029"/>
                      </a:lnTo>
                      <a:lnTo>
                        <a:pt x="70973" y="20882"/>
                      </a:lnTo>
                      <a:lnTo>
                        <a:pt x="71078" y="20841"/>
                      </a:lnTo>
                      <a:lnTo>
                        <a:pt x="71078" y="20778"/>
                      </a:lnTo>
                      <a:lnTo>
                        <a:pt x="71078" y="20757"/>
                      </a:lnTo>
                      <a:lnTo>
                        <a:pt x="71161" y="20673"/>
                      </a:lnTo>
                      <a:lnTo>
                        <a:pt x="71182" y="20778"/>
                      </a:lnTo>
                      <a:lnTo>
                        <a:pt x="71182" y="20903"/>
                      </a:lnTo>
                      <a:lnTo>
                        <a:pt x="71140" y="21029"/>
                      </a:lnTo>
                      <a:lnTo>
                        <a:pt x="71140" y="21196"/>
                      </a:lnTo>
                      <a:lnTo>
                        <a:pt x="71308" y="21238"/>
                      </a:lnTo>
                      <a:lnTo>
                        <a:pt x="71475" y="21343"/>
                      </a:lnTo>
                      <a:lnTo>
                        <a:pt x="71559" y="21322"/>
                      </a:lnTo>
                      <a:lnTo>
                        <a:pt x="71559" y="21154"/>
                      </a:lnTo>
                      <a:lnTo>
                        <a:pt x="71601" y="21092"/>
                      </a:lnTo>
                      <a:lnTo>
                        <a:pt x="71496" y="20903"/>
                      </a:lnTo>
                      <a:lnTo>
                        <a:pt x="71245" y="20673"/>
                      </a:lnTo>
                      <a:lnTo>
                        <a:pt x="71245" y="20401"/>
                      </a:lnTo>
                      <a:lnTo>
                        <a:pt x="71099" y="20359"/>
                      </a:lnTo>
                      <a:lnTo>
                        <a:pt x="71078" y="20317"/>
                      </a:lnTo>
                      <a:lnTo>
                        <a:pt x="71057" y="20380"/>
                      </a:lnTo>
                      <a:lnTo>
                        <a:pt x="70973" y="20464"/>
                      </a:lnTo>
                      <a:lnTo>
                        <a:pt x="70973" y="20506"/>
                      </a:lnTo>
                      <a:lnTo>
                        <a:pt x="70931" y="20569"/>
                      </a:lnTo>
                      <a:lnTo>
                        <a:pt x="70785" y="20485"/>
                      </a:lnTo>
                      <a:lnTo>
                        <a:pt x="70785" y="20276"/>
                      </a:lnTo>
                      <a:lnTo>
                        <a:pt x="70722" y="20150"/>
                      </a:lnTo>
                      <a:lnTo>
                        <a:pt x="70617" y="19941"/>
                      </a:lnTo>
                      <a:lnTo>
                        <a:pt x="70680" y="19836"/>
                      </a:lnTo>
                      <a:lnTo>
                        <a:pt x="70743" y="19794"/>
                      </a:lnTo>
                      <a:lnTo>
                        <a:pt x="70722" y="19690"/>
                      </a:lnTo>
                      <a:lnTo>
                        <a:pt x="70785" y="19585"/>
                      </a:lnTo>
                      <a:lnTo>
                        <a:pt x="70722" y="19522"/>
                      </a:lnTo>
                      <a:lnTo>
                        <a:pt x="70743" y="19439"/>
                      </a:lnTo>
                      <a:lnTo>
                        <a:pt x="70743" y="19334"/>
                      </a:lnTo>
                      <a:lnTo>
                        <a:pt x="70659" y="19271"/>
                      </a:lnTo>
                      <a:lnTo>
                        <a:pt x="70555" y="19313"/>
                      </a:lnTo>
                      <a:lnTo>
                        <a:pt x="70366" y="19146"/>
                      </a:lnTo>
                      <a:lnTo>
                        <a:pt x="70241" y="19146"/>
                      </a:lnTo>
                      <a:lnTo>
                        <a:pt x="70157" y="19229"/>
                      </a:lnTo>
                      <a:lnTo>
                        <a:pt x="70157" y="19313"/>
                      </a:lnTo>
                      <a:lnTo>
                        <a:pt x="70304" y="19460"/>
                      </a:lnTo>
                      <a:lnTo>
                        <a:pt x="70262" y="19564"/>
                      </a:lnTo>
                      <a:lnTo>
                        <a:pt x="70220" y="19627"/>
                      </a:lnTo>
                      <a:lnTo>
                        <a:pt x="70094" y="19564"/>
                      </a:lnTo>
                      <a:lnTo>
                        <a:pt x="69927" y="19355"/>
                      </a:lnTo>
                      <a:lnTo>
                        <a:pt x="69822" y="19250"/>
                      </a:lnTo>
                      <a:lnTo>
                        <a:pt x="69739" y="19208"/>
                      </a:lnTo>
                      <a:lnTo>
                        <a:pt x="69801" y="19146"/>
                      </a:lnTo>
                      <a:lnTo>
                        <a:pt x="69697" y="18936"/>
                      </a:lnTo>
                      <a:lnTo>
                        <a:pt x="69697" y="18811"/>
                      </a:lnTo>
                      <a:lnTo>
                        <a:pt x="69697" y="18727"/>
                      </a:lnTo>
                      <a:lnTo>
                        <a:pt x="69634" y="18623"/>
                      </a:lnTo>
                      <a:lnTo>
                        <a:pt x="69697" y="18539"/>
                      </a:lnTo>
                      <a:lnTo>
                        <a:pt x="69634" y="18372"/>
                      </a:lnTo>
                      <a:lnTo>
                        <a:pt x="69718" y="18267"/>
                      </a:lnTo>
                      <a:lnTo>
                        <a:pt x="69718" y="18162"/>
                      </a:lnTo>
                      <a:lnTo>
                        <a:pt x="69739" y="18037"/>
                      </a:lnTo>
                      <a:lnTo>
                        <a:pt x="69739" y="17890"/>
                      </a:lnTo>
                      <a:lnTo>
                        <a:pt x="69697" y="17932"/>
                      </a:lnTo>
                      <a:lnTo>
                        <a:pt x="69592" y="17786"/>
                      </a:lnTo>
                      <a:lnTo>
                        <a:pt x="69613" y="17744"/>
                      </a:lnTo>
                      <a:lnTo>
                        <a:pt x="69697" y="17723"/>
                      </a:lnTo>
                      <a:lnTo>
                        <a:pt x="69801" y="17786"/>
                      </a:lnTo>
                      <a:lnTo>
                        <a:pt x="69801" y="17744"/>
                      </a:lnTo>
                      <a:lnTo>
                        <a:pt x="69718" y="17660"/>
                      </a:lnTo>
                      <a:lnTo>
                        <a:pt x="69634" y="17576"/>
                      </a:lnTo>
                      <a:lnTo>
                        <a:pt x="69676" y="17514"/>
                      </a:lnTo>
                      <a:lnTo>
                        <a:pt x="69718" y="17514"/>
                      </a:lnTo>
                      <a:lnTo>
                        <a:pt x="69697" y="17430"/>
                      </a:lnTo>
                      <a:lnTo>
                        <a:pt x="69613" y="17346"/>
                      </a:lnTo>
                      <a:lnTo>
                        <a:pt x="69488" y="17325"/>
                      </a:lnTo>
                      <a:lnTo>
                        <a:pt x="69467" y="17242"/>
                      </a:lnTo>
                      <a:lnTo>
                        <a:pt x="69508" y="17221"/>
                      </a:lnTo>
                      <a:lnTo>
                        <a:pt x="69488" y="17074"/>
                      </a:lnTo>
                      <a:lnTo>
                        <a:pt x="69383" y="16970"/>
                      </a:lnTo>
                      <a:lnTo>
                        <a:pt x="69404" y="16886"/>
                      </a:lnTo>
                      <a:lnTo>
                        <a:pt x="69425" y="16781"/>
                      </a:lnTo>
                      <a:lnTo>
                        <a:pt x="69488" y="16719"/>
                      </a:lnTo>
                      <a:lnTo>
                        <a:pt x="69404" y="16614"/>
                      </a:lnTo>
                      <a:lnTo>
                        <a:pt x="69425" y="16530"/>
                      </a:lnTo>
                      <a:lnTo>
                        <a:pt x="69508" y="16530"/>
                      </a:lnTo>
                      <a:lnTo>
                        <a:pt x="69613" y="16593"/>
                      </a:lnTo>
                      <a:lnTo>
                        <a:pt x="69697" y="16572"/>
                      </a:lnTo>
                      <a:lnTo>
                        <a:pt x="69739" y="16405"/>
                      </a:lnTo>
                      <a:lnTo>
                        <a:pt x="69822" y="16405"/>
                      </a:lnTo>
                      <a:lnTo>
                        <a:pt x="69885" y="16488"/>
                      </a:lnTo>
                      <a:lnTo>
                        <a:pt x="69927" y="16488"/>
                      </a:lnTo>
                      <a:lnTo>
                        <a:pt x="70011" y="16614"/>
                      </a:lnTo>
                      <a:lnTo>
                        <a:pt x="70136" y="16363"/>
                      </a:lnTo>
                      <a:lnTo>
                        <a:pt x="70011" y="16300"/>
                      </a:lnTo>
                      <a:lnTo>
                        <a:pt x="70032" y="16195"/>
                      </a:lnTo>
                      <a:lnTo>
                        <a:pt x="70115" y="16154"/>
                      </a:lnTo>
                      <a:lnTo>
                        <a:pt x="70241" y="15903"/>
                      </a:lnTo>
                      <a:lnTo>
                        <a:pt x="70241" y="15777"/>
                      </a:lnTo>
                      <a:lnTo>
                        <a:pt x="70324" y="15882"/>
                      </a:lnTo>
                      <a:lnTo>
                        <a:pt x="70429" y="15944"/>
                      </a:lnTo>
                      <a:lnTo>
                        <a:pt x="70429" y="16070"/>
                      </a:lnTo>
                      <a:lnTo>
                        <a:pt x="70555" y="16426"/>
                      </a:lnTo>
                      <a:lnTo>
                        <a:pt x="70638" y="16509"/>
                      </a:lnTo>
                      <a:lnTo>
                        <a:pt x="70680" y="16468"/>
                      </a:lnTo>
                      <a:lnTo>
                        <a:pt x="70722" y="16154"/>
                      </a:lnTo>
                      <a:lnTo>
                        <a:pt x="70743" y="16049"/>
                      </a:lnTo>
                      <a:lnTo>
                        <a:pt x="70722" y="15903"/>
                      </a:lnTo>
                      <a:lnTo>
                        <a:pt x="70785" y="15798"/>
                      </a:lnTo>
                      <a:lnTo>
                        <a:pt x="70722" y="15651"/>
                      </a:lnTo>
                      <a:lnTo>
                        <a:pt x="70827" y="15693"/>
                      </a:lnTo>
                      <a:lnTo>
                        <a:pt x="70889" y="15631"/>
                      </a:lnTo>
                      <a:lnTo>
                        <a:pt x="70952" y="15421"/>
                      </a:lnTo>
                      <a:lnTo>
                        <a:pt x="71057" y="15421"/>
                      </a:lnTo>
                      <a:lnTo>
                        <a:pt x="71182" y="15254"/>
                      </a:lnTo>
                      <a:lnTo>
                        <a:pt x="71308" y="15233"/>
                      </a:lnTo>
                      <a:lnTo>
                        <a:pt x="71371" y="15275"/>
                      </a:lnTo>
                      <a:lnTo>
                        <a:pt x="71559" y="15149"/>
                      </a:lnTo>
                      <a:lnTo>
                        <a:pt x="71705" y="15170"/>
                      </a:lnTo>
                      <a:lnTo>
                        <a:pt x="72019" y="15359"/>
                      </a:lnTo>
                      <a:lnTo>
                        <a:pt x="72040" y="15463"/>
                      </a:lnTo>
                      <a:lnTo>
                        <a:pt x="72124" y="15484"/>
                      </a:lnTo>
                      <a:lnTo>
                        <a:pt x="72229" y="15463"/>
                      </a:lnTo>
                      <a:lnTo>
                        <a:pt x="72291" y="15484"/>
                      </a:lnTo>
                      <a:lnTo>
                        <a:pt x="72229" y="15547"/>
                      </a:lnTo>
                      <a:lnTo>
                        <a:pt x="72396" y="15714"/>
                      </a:lnTo>
                      <a:lnTo>
                        <a:pt x="72438" y="15672"/>
                      </a:lnTo>
                      <a:lnTo>
                        <a:pt x="72542" y="15777"/>
                      </a:lnTo>
                      <a:lnTo>
                        <a:pt x="72668" y="15756"/>
                      </a:lnTo>
                      <a:lnTo>
                        <a:pt x="72752" y="15777"/>
                      </a:lnTo>
                      <a:lnTo>
                        <a:pt x="72752" y="15672"/>
                      </a:lnTo>
                      <a:lnTo>
                        <a:pt x="72647" y="15526"/>
                      </a:lnTo>
                      <a:lnTo>
                        <a:pt x="72710" y="15442"/>
                      </a:lnTo>
                      <a:lnTo>
                        <a:pt x="72668" y="15359"/>
                      </a:lnTo>
                      <a:lnTo>
                        <a:pt x="72605" y="15338"/>
                      </a:lnTo>
                      <a:lnTo>
                        <a:pt x="72605" y="15233"/>
                      </a:lnTo>
                      <a:lnTo>
                        <a:pt x="72668" y="15128"/>
                      </a:lnTo>
                      <a:lnTo>
                        <a:pt x="72731" y="14856"/>
                      </a:lnTo>
                      <a:lnTo>
                        <a:pt x="72814" y="14647"/>
                      </a:lnTo>
                      <a:lnTo>
                        <a:pt x="72773" y="14543"/>
                      </a:lnTo>
                      <a:lnTo>
                        <a:pt x="72919" y="14375"/>
                      </a:lnTo>
                      <a:lnTo>
                        <a:pt x="72856" y="14291"/>
                      </a:lnTo>
                      <a:lnTo>
                        <a:pt x="72940" y="14229"/>
                      </a:lnTo>
                      <a:lnTo>
                        <a:pt x="72856" y="14061"/>
                      </a:lnTo>
                      <a:lnTo>
                        <a:pt x="72773" y="13999"/>
                      </a:lnTo>
                      <a:lnTo>
                        <a:pt x="72773" y="13957"/>
                      </a:lnTo>
                      <a:lnTo>
                        <a:pt x="72940" y="13957"/>
                      </a:lnTo>
                      <a:lnTo>
                        <a:pt x="72982" y="13810"/>
                      </a:lnTo>
                      <a:lnTo>
                        <a:pt x="72814" y="13747"/>
                      </a:lnTo>
                      <a:lnTo>
                        <a:pt x="72752" y="13643"/>
                      </a:lnTo>
                      <a:lnTo>
                        <a:pt x="72835" y="13601"/>
                      </a:lnTo>
                      <a:lnTo>
                        <a:pt x="72877" y="13664"/>
                      </a:lnTo>
                      <a:lnTo>
                        <a:pt x="72961" y="13643"/>
                      </a:lnTo>
                      <a:lnTo>
                        <a:pt x="72982" y="13559"/>
                      </a:lnTo>
                      <a:lnTo>
                        <a:pt x="72940" y="13475"/>
                      </a:lnTo>
                      <a:lnTo>
                        <a:pt x="73065" y="13371"/>
                      </a:lnTo>
                      <a:lnTo>
                        <a:pt x="73065" y="13287"/>
                      </a:lnTo>
                      <a:lnTo>
                        <a:pt x="72982" y="13224"/>
                      </a:lnTo>
                      <a:lnTo>
                        <a:pt x="73065" y="13162"/>
                      </a:lnTo>
                      <a:lnTo>
                        <a:pt x="73149" y="13182"/>
                      </a:lnTo>
                      <a:lnTo>
                        <a:pt x="73191" y="13078"/>
                      </a:lnTo>
                      <a:lnTo>
                        <a:pt x="73233" y="13036"/>
                      </a:lnTo>
                      <a:lnTo>
                        <a:pt x="73170" y="12973"/>
                      </a:lnTo>
                      <a:lnTo>
                        <a:pt x="73275" y="12952"/>
                      </a:lnTo>
                      <a:lnTo>
                        <a:pt x="73400" y="12827"/>
                      </a:lnTo>
                      <a:lnTo>
                        <a:pt x="73358" y="12743"/>
                      </a:lnTo>
                      <a:lnTo>
                        <a:pt x="73379" y="12638"/>
                      </a:lnTo>
                      <a:lnTo>
                        <a:pt x="73421" y="12722"/>
                      </a:lnTo>
                      <a:lnTo>
                        <a:pt x="73526" y="12618"/>
                      </a:lnTo>
                      <a:lnTo>
                        <a:pt x="73463" y="12450"/>
                      </a:lnTo>
                      <a:lnTo>
                        <a:pt x="73463" y="12304"/>
                      </a:lnTo>
                      <a:lnTo>
                        <a:pt x="73568" y="12304"/>
                      </a:lnTo>
                      <a:lnTo>
                        <a:pt x="73589" y="12325"/>
                      </a:lnTo>
                      <a:lnTo>
                        <a:pt x="73651" y="12283"/>
                      </a:lnTo>
                      <a:lnTo>
                        <a:pt x="73819" y="12074"/>
                      </a:lnTo>
                      <a:lnTo>
                        <a:pt x="73756" y="12032"/>
                      </a:lnTo>
                      <a:lnTo>
                        <a:pt x="73756" y="11927"/>
                      </a:lnTo>
                      <a:lnTo>
                        <a:pt x="73861" y="11927"/>
                      </a:lnTo>
                      <a:lnTo>
                        <a:pt x="74070" y="11760"/>
                      </a:lnTo>
                      <a:lnTo>
                        <a:pt x="73986" y="11697"/>
                      </a:lnTo>
                      <a:lnTo>
                        <a:pt x="74028" y="11655"/>
                      </a:lnTo>
                      <a:lnTo>
                        <a:pt x="74174" y="11655"/>
                      </a:lnTo>
                      <a:lnTo>
                        <a:pt x="74342" y="11550"/>
                      </a:lnTo>
                      <a:lnTo>
                        <a:pt x="74300" y="11467"/>
                      </a:lnTo>
                      <a:lnTo>
                        <a:pt x="74321" y="11404"/>
                      </a:lnTo>
                      <a:lnTo>
                        <a:pt x="74405" y="11467"/>
                      </a:lnTo>
                      <a:lnTo>
                        <a:pt x="74426" y="11571"/>
                      </a:lnTo>
                      <a:lnTo>
                        <a:pt x="74530" y="11592"/>
                      </a:lnTo>
                      <a:lnTo>
                        <a:pt x="74614" y="11550"/>
                      </a:lnTo>
                      <a:lnTo>
                        <a:pt x="74739" y="11613"/>
                      </a:lnTo>
                      <a:lnTo>
                        <a:pt x="75158" y="11613"/>
                      </a:lnTo>
                      <a:lnTo>
                        <a:pt x="75242" y="11676"/>
                      </a:lnTo>
                      <a:lnTo>
                        <a:pt x="75283" y="11655"/>
                      </a:lnTo>
                      <a:lnTo>
                        <a:pt x="75242" y="11488"/>
                      </a:lnTo>
                      <a:lnTo>
                        <a:pt x="75137" y="11404"/>
                      </a:lnTo>
                      <a:lnTo>
                        <a:pt x="75137" y="11362"/>
                      </a:lnTo>
                      <a:lnTo>
                        <a:pt x="75221" y="11341"/>
                      </a:lnTo>
                      <a:lnTo>
                        <a:pt x="75221" y="10986"/>
                      </a:lnTo>
                      <a:lnTo>
                        <a:pt x="75053" y="10755"/>
                      </a:lnTo>
                      <a:lnTo>
                        <a:pt x="74928" y="10734"/>
                      </a:lnTo>
                      <a:lnTo>
                        <a:pt x="74760" y="10525"/>
                      </a:lnTo>
                      <a:lnTo>
                        <a:pt x="74844" y="10442"/>
                      </a:lnTo>
                      <a:lnTo>
                        <a:pt x="74677" y="10316"/>
                      </a:lnTo>
                      <a:lnTo>
                        <a:pt x="74426" y="10253"/>
                      </a:lnTo>
                      <a:lnTo>
                        <a:pt x="74153" y="10086"/>
                      </a:lnTo>
                      <a:lnTo>
                        <a:pt x="74049" y="9918"/>
                      </a:lnTo>
                      <a:lnTo>
                        <a:pt x="74028" y="10023"/>
                      </a:lnTo>
                      <a:lnTo>
                        <a:pt x="73944" y="10002"/>
                      </a:lnTo>
                      <a:lnTo>
                        <a:pt x="73902" y="10023"/>
                      </a:lnTo>
                      <a:lnTo>
                        <a:pt x="73881" y="10149"/>
                      </a:lnTo>
                      <a:lnTo>
                        <a:pt x="73735" y="10190"/>
                      </a:lnTo>
                      <a:lnTo>
                        <a:pt x="73693" y="10107"/>
                      </a:lnTo>
                      <a:lnTo>
                        <a:pt x="73693" y="9981"/>
                      </a:lnTo>
                      <a:lnTo>
                        <a:pt x="73819" y="9897"/>
                      </a:lnTo>
                      <a:lnTo>
                        <a:pt x="73735" y="9793"/>
                      </a:lnTo>
                      <a:lnTo>
                        <a:pt x="73777" y="9730"/>
                      </a:lnTo>
                      <a:lnTo>
                        <a:pt x="73840" y="9730"/>
                      </a:lnTo>
                      <a:lnTo>
                        <a:pt x="73923" y="9814"/>
                      </a:lnTo>
                      <a:lnTo>
                        <a:pt x="73693" y="9458"/>
                      </a:lnTo>
                      <a:lnTo>
                        <a:pt x="73526" y="9312"/>
                      </a:lnTo>
                      <a:lnTo>
                        <a:pt x="73526" y="9479"/>
                      </a:lnTo>
                      <a:lnTo>
                        <a:pt x="73526" y="9521"/>
                      </a:lnTo>
                      <a:lnTo>
                        <a:pt x="73463" y="9521"/>
                      </a:lnTo>
                      <a:lnTo>
                        <a:pt x="73254" y="9312"/>
                      </a:lnTo>
                      <a:lnTo>
                        <a:pt x="73254" y="9207"/>
                      </a:lnTo>
                      <a:lnTo>
                        <a:pt x="73358" y="9249"/>
                      </a:lnTo>
                      <a:lnTo>
                        <a:pt x="73296" y="9144"/>
                      </a:lnTo>
                      <a:lnTo>
                        <a:pt x="73003" y="8893"/>
                      </a:lnTo>
                      <a:lnTo>
                        <a:pt x="72961" y="8893"/>
                      </a:lnTo>
                      <a:lnTo>
                        <a:pt x="72982" y="8977"/>
                      </a:lnTo>
                      <a:lnTo>
                        <a:pt x="72940" y="9081"/>
                      </a:lnTo>
                      <a:lnTo>
                        <a:pt x="72773" y="9102"/>
                      </a:lnTo>
                      <a:lnTo>
                        <a:pt x="72647" y="8977"/>
                      </a:lnTo>
                      <a:lnTo>
                        <a:pt x="72521" y="8956"/>
                      </a:lnTo>
                      <a:lnTo>
                        <a:pt x="72375" y="8726"/>
                      </a:lnTo>
                      <a:lnTo>
                        <a:pt x="72375" y="8642"/>
                      </a:lnTo>
                      <a:lnTo>
                        <a:pt x="72312" y="8579"/>
                      </a:lnTo>
                      <a:lnTo>
                        <a:pt x="72208" y="8621"/>
                      </a:lnTo>
                      <a:lnTo>
                        <a:pt x="72019" y="8768"/>
                      </a:lnTo>
                      <a:lnTo>
                        <a:pt x="72019" y="8830"/>
                      </a:lnTo>
                      <a:lnTo>
                        <a:pt x="71915" y="8789"/>
                      </a:lnTo>
                      <a:lnTo>
                        <a:pt x="71831" y="8851"/>
                      </a:lnTo>
                      <a:lnTo>
                        <a:pt x="71831" y="9081"/>
                      </a:lnTo>
                      <a:lnTo>
                        <a:pt x="71894" y="9144"/>
                      </a:lnTo>
                      <a:lnTo>
                        <a:pt x="71894" y="9144"/>
                      </a:lnTo>
                      <a:lnTo>
                        <a:pt x="71789" y="9081"/>
                      </a:lnTo>
                      <a:lnTo>
                        <a:pt x="71705" y="8872"/>
                      </a:lnTo>
                      <a:lnTo>
                        <a:pt x="71747" y="8726"/>
                      </a:lnTo>
                      <a:lnTo>
                        <a:pt x="71580" y="8621"/>
                      </a:lnTo>
                      <a:lnTo>
                        <a:pt x="71517" y="8454"/>
                      </a:lnTo>
                      <a:lnTo>
                        <a:pt x="71475" y="8454"/>
                      </a:lnTo>
                      <a:lnTo>
                        <a:pt x="71580" y="8433"/>
                      </a:lnTo>
                      <a:lnTo>
                        <a:pt x="71685" y="8558"/>
                      </a:lnTo>
                      <a:lnTo>
                        <a:pt x="71685" y="8433"/>
                      </a:lnTo>
                      <a:lnTo>
                        <a:pt x="71810" y="8433"/>
                      </a:lnTo>
                      <a:lnTo>
                        <a:pt x="71915" y="8475"/>
                      </a:lnTo>
                      <a:lnTo>
                        <a:pt x="72061" y="8370"/>
                      </a:lnTo>
                      <a:lnTo>
                        <a:pt x="72019" y="8265"/>
                      </a:lnTo>
                      <a:lnTo>
                        <a:pt x="71705" y="8140"/>
                      </a:lnTo>
                      <a:lnTo>
                        <a:pt x="71622" y="8265"/>
                      </a:lnTo>
                      <a:lnTo>
                        <a:pt x="71475" y="8265"/>
                      </a:lnTo>
                      <a:lnTo>
                        <a:pt x="71329" y="8224"/>
                      </a:lnTo>
                      <a:lnTo>
                        <a:pt x="71475" y="8224"/>
                      </a:lnTo>
                      <a:lnTo>
                        <a:pt x="71580" y="8098"/>
                      </a:lnTo>
                      <a:lnTo>
                        <a:pt x="71685" y="8056"/>
                      </a:lnTo>
                      <a:lnTo>
                        <a:pt x="71789" y="8119"/>
                      </a:lnTo>
                      <a:lnTo>
                        <a:pt x="71936" y="8140"/>
                      </a:lnTo>
                      <a:lnTo>
                        <a:pt x="72061" y="8245"/>
                      </a:lnTo>
                      <a:lnTo>
                        <a:pt x="72229" y="8433"/>
                      </a:lnTo>
                      <a:lnTo>
                        <a:pt x="72354" y="8433"/>
                      </a:lnTo>
                      <a:lnTo>
                        <a:pt x="72417" y="8537"/>
                      </a:lnTo>
                      <a:lnTo>
                        <a:pt x="72480" y="8558"/>
                      </a:lnTo>
                      <a:lnTo>
                        <a:pt x="72626" y="8475"/>
                      </a:lnTo>
                      <a:lnTo>
                        <a:pt x="72668" y="8558"/>
                      </a:lnTo>
                      <a:lnTo>
                        <a:pt x="72940" y="8349"/>
                      </a:lnTo>
                      <a:lnTo>
                        <a:pt x="72961" y="8391"/>
                      </a:lnTo>
                      <a:lnTo>
                        <a:pt x="72940" y="8496"/>
                      </a:lnTo>
                      <a:lnTo>
                        <a:pt x="73045" y="8433"/>
                      </a:lnTo>
                      <a:lnTo>
                        <a:pt x="73045" y="8286"/>
                      </a:lnTo>
                      <a:lnTo>
                        <a:pt x="73170" y="8077"/>
                      </a:lnTo>
                      <a:lnTo>
                        <a:pt x="73149" y="8014"/>
                      </a:lnTo>
                      <a:lnTo>
                        <a:pt x="73149" y="7847"/>
                      </a:lnTo>
                      <a:lnTo>
                        <a:pt x="73086" y="7617"/>
                      </a:lnTo>
                      <a:lnTo>
                        <a:pt x="73191" y="7240"/>
                      </a:lnTo>
                      <a:lnTo>
                        <a:pt x="73191" y="7010"/>
                      </a:lnTo>
                      <a:lnTo>
                        <a:pt x="73086" y="6884"/>
                      </a:lnTo>
                      <a:lnTo>
                        <a:pt x="73045" y="6759"/>
                      </a:lnTo>
                      <a:lnTo>
                        <a:pt x="72877" y="6612"/>
                      </a:lnTo>
                      <a:lnTo>
                        <a:pt x="72793" y="6445"/>
                      </a:lnTo>
                      <a:lnTo>
                        <a:pt x="72856" y="6445"/>
                      </a:lnTo>
                      <a:lnTo>
                        <a:pt x="72961" y="6571"/>
                      </a:lnTo>
                      <a:lnTo>
                        <a:pt x="72982" y="6571"/>
                      </a:lnTo>
                      <a:lnTo>
                        <a:pt x="72940" y="6403"/>
                      </a:lnTo>
                      <a:lnTo>
                        <a:pt x="72773" y="6340"/>
                      </a:lnTo>
                      <a:lnTo>
                        <a:pt x="72647" y="6382"/>
                      </a:lnTo>
                      <a:lnTo>
                        <a:pt x="72417" y="6340"/>
                      </a:lnTo>
                      <a:lnTo>
                        <a:pt x="72103" y="5943"/>
                      </a:lnTo>
                      <a:lnTo>
                        <a:pt x="72019" y="5880"/>
                      </a:lnTo>
                      <a:lnTo>
                        <a:pt x="72040" y="5817"/>
                      </a:lnTo>
                      <a:lnTo>
                        <a:pt x="72208" y="5817"/>
                      </a:lnTo>
                      <a:lnTo>
                        <a:pt x="72249" y="5671"/>
                      </a:lnTo>
                      <a:lnTo>
                        <a:pt x="72166" y="5608"/>
                      </a:lnTo>
                      <a:lnTo>
                        <a:pt x="72040" y="5608"/>
                      </a:lnTo>
                      <a:lnTo>
                        <a:pt x="71998" y="5545"/>
                      </a:lnTo>
                      <a:lnTo>
                        <a:pt x="72061" y="5504"/>
                      </a:lnTo>
                      <a:lnTo>
                        <a:pt x="72019" y="5336"/>
                      </a:lnTo>
                      <a:lnTo>
                        <a:pt x="72040" y="5315"/>
                      </a:lnTo>
                      <a:lnTo>
                        <a:pt x="72166" y="5462"/>
                      </a:lnTo>
                      <a:lnTo>
                        <a:pt x="72354" y="5566"/>
                      </a:lnTo>
                      <a:lnTo>
                        <a:pt x="72375" y="5504"/>
                      </a:lnTo>
                      <a:lnTo>
                        <a:pt x="72312" y="5420"/>
                      </a:lnTo>
                      <a:lnTo>
                        <a:pt x="72312" y="5315"/>
                      </a:lnTo>
                      <a:lnTo>
                        <a:pt x="72270" y="5232"/>
                      </a:lnTo>
                      <a:lnTo>
                        <a:pt x="72333" y="5190"/>
                      </a:lnTo>
                      <a:lnTo>
                        <a:pt x="72375" y="5252"/>
                      </a:lnTo>
                      <a:lnTo>
                        <a:pt x="72417" y="5336"/>
                      </a:lnTo>
                      <a:lnTo>
                        <a:pt x="72521" y="5357"/>
                      </a:lnTo>
                      <a:lnTo>
                        <a:pt x="72563" y="5650"/>
                      </a:lnTo>
                      <a:lnTo>
                        <a:pt x="72542" y="5734"/>
                      </a:lnTo>
                      <a:lnTo>
                        <a:pt x="72835" y="5943"/>
                      </a:lnTo>
                      <a:lnTo>
                        <a:pt x="72940" y="5880"/>
                      </a:lnTo>
                      <a:lnTo>
                        <a:pt x="73065" y="5943"/>
                      </a:lnTo>
                      <a:lnTo>
                        <a:pt x="73065" y="6152"/>
                      </a:lnTo>
                      <a:lnTo>
                        <a:pt x="73170" y="6152"/>
                      </a:lnTo>
                      <a:lnTo>
                        <a:pt x="73379" y="5859"/>
                      </a:lnTo>
                      <a:lnTo>
                        <a:pt x="73421" y="5734"/>
                      </a:lnTo>
                      <a:lnTo>
                        <a:pt x="73379" y="5608"/>
                      </a:lnTo>
                      <a:lnTo>
                        <a:pt x="73400" y="5357"/>
                      </a:lnTo>
                      <a:lnTo>
                        <a:pt x="73379" y="5252"/>
                      </a:lnTo>
                      <a:lnTo>
                        <a:pt x="73421" y="5357"/>
                      </a:lnTo>
                      <a:lnTo>
                        <a:pt x="73421" y="5524"/>
                      </a:lnTo>
                      <a:lnTo>
                        <a:pt x="73505" y="5524"/>
                      </a:lnTo>
                      <a:lnTo>
                        <a:pt x="73609" y="5420"/>
                      </a:lnTo>
                      <a:lnTo>
                        <a:pt x="73798" y="5357"/>
                      </a:lnTo>
                      <a:lnTo>
                        <a:pt x="73819" y="5232"/>
                      </a:lnTo>
                      <a:lnTo>
                        <a:pt x="74007" y="5294"/>
                      </a:lnTo>
                      <a:lnTo>
                        <a:pt x="73986" y="5336"/>
                      </a:lnTo>
                      <a:lnTo>
                        <a:pt x="74007" y="5399"/>
                      </a:lnTo>
                      <a:lnTo>
                        <a:pt x="74300" y="5608"/>
                      </a:lnTo>
                      <a:lnTo>
                        <a:pt x="74342" y="5629"/>
                      </a:lnTo>
                      <a:lnTo>
                        <a:pt x="74405" y="5776"/>
                      </a:lnTo>
                      <a:lnTo>
                        <a:pt x="74405" y="5838"/>
                      </a:lnTo>
                      <a:lnTo>
                        <a:pt x="74446" y="5859"/>
                      </a:lnTo>
                      <a:lnTo>
                        <a:pt x="74698" y="5817"/>
                      </a:lnTo>
                      <a:lnTo>
                        <a:pt x="74739" y="5838"/>
                      </a:lnTo>
                      <a:lnTo>
                        <a:pt x="74739" y="5880"/>
                      </a:lnTo>
                      <a:lnTo>
                        <a:pt x="74760" y="5880"/>
                      </a:lnTo>
                      <a:lnTo>
                        <a:pt x="74865" y="5776"/>
                      </a:lnTo>
                      <a:lnTo>
                        <a:pt x="74823" y="5671"/>
                      </a:lnTo>
                      <a:lnTo>
                        <a:pt x="74844" y="5650"/>
                      </a:lnTo>
                      <a:lnTo>
                        <a:pt x="74928" y="5650"/>
                      </a:lnTo>
                      <a:lnTo>
                        <a:pt x="74886" y="5504"/>
                      </a:lnTo>
                      <a:lnTo>
                        <a:pt x="74970" y="5524"/>
                      </a:lnTo>
                      <a:lnTo>
                        <a:pt x="75032" y="5608"/>
                      </a:lnTo>
                      <a:lnTo>
                        <a:pt x="74990" y="5671"/>
                      </a:lnTo>
                      <a:lnTo>
                        <a:pt x="75095" y="5671"/>
                      </a:lnTo>
                      <a:lnTo>
                        <a:pt x="75200" y="5629"/>
                      </a:lnTo>
                      <a:lnTo>
                        <a:pt x="75472" y="5650"/>
                      </a:lnTo>
                      <a:lnTo>
                        <a:pt x="75555" y="5713"/>
                      </a:lnTo>
                      <a:lnTo>
                        <a:pt x="75618" y="5713"/>
                      </a:lnTo>
                      <a:lnTo>
                        <a:pt x="75660" y="5755"/>
                      </a:lnTo>
                      <a:lnTo>
                        <a:pt x="75702" y="5755"/>
                      </a:lnTo>
                      <a:lnTo>
                        <a:pt x="75786" y="5671"/>
                      </a:lnTo>
                      <a:lnTo>
                        <a:pt x="75723" y="5462"/>
                      </a:lnTo>
                      <a:lnTo>
                        <a:pt x="75786" y="5504"/>
                      </a:lnTo>
                      <a:lnTo>
                        <a:pt x="75911" y="5671"/>
                      </a:lnTo>
                      <a:lnTo>
                        <a:pt x="76078" y="5608"/>
                      </a:lnTo>
                      <a:lnTo>
                        <a:pt x="76078" y="5524"/>
                      </a:lnTo>
                      <a:lnTo>
                        <a:pt x="75995" y="5357"/>
                      </a:lnTo>
                      <a:lnTo>
                        <a:pt x="75869" y="5378"/>
                      </a:lnTo>
                      <a:lnTo>
                        <a:pt x="75744" y="5294"/>
                      </a:lnTo>
                      <a:lnTo>
                        <a:pt x="75806" y="5190"/>
                      </a:lnTo>
                      <a:lnTo>
                        <a:pt x="75911" y="5232"/>
                      </a:lnTo>
                      <a:lnTo>
                        <a:pt x="75995" y="5211"/>
                      </a:lnTo>
                      <a:lnTo>
                        <a:pt x="75995" y="5064"/>
                      </a:lnTo>
                      <a:lnTo>
                        <a:pt x="75890" y="5022"/>
                      </a:lnTo>
                      <a:lnTo>
                        <a:pt x="75806" y="4980"/>
                      </a:lnTo>
                      <a:lnTo>
                        <a:pt x="75744" y="5022"/>
                      </a:lnTo>
                      <a:lnTo>
                        <a:pt x="75744" y="5127"/>
                      </a:lnTo>
                      <a:lnTo>
                        <a:pt x="75681" y="5064"/>
                      </a:lnTo>
                      <a:lnTo>
                        <a:pt x="75555" y="5085"/>
                      </a:lnTo>
                      <a:lnTo>
                        <a:pt x="75576" y="4918"/>
                      </a:lnTo>
                      <a:lnTo>
                        <a:pt x="75493" y="4855"/>
                      </a:lnTo>
                      <a:lnTo>
                        <a:pt x="75388" y="4876"/>
                      </a:lnTo>
                      <a:lnTo>
                        <a:pt x="75388" y="4980"/>
                      </a:lnTo>
                      <a:lnTo>
                        <a:pt x="75346" y="4897"/>
                      </a:lnTo>
                      <a:lnTo>
                        <a:pt x="75346" y="4813"/>
                      </a:lnTo>
                      <a:lnTo>
                        <a:pt x="75472" y="4771"/>
                      </a:lnTo>
                      <a:lnTo>
                        <a:pt x="75451" y="4583"/>
                      </a:lnTo>
                      <a:lnTo>
                        <a:pt x="75367" y="4562"/>
                      </a:lnTo>
                      <a:lnTo>
                        <a:pt x="75493" y="4457"/>
                      </a:lnTo>
                      <a:lnTo>
                        <a:pt x="75430" y="4290"/>
                      </a:lnTo>
                      <a:lnTo>
                        <a:pt x="75451" y="4227"/>
                      </a:lnTo>
                      <a:lnTo>
                        <a:pt x="75283" y="4081"/>
                      </a:lnTo>
                      <a:lnTo>
                        <a:pt x="75158" y="4102"/>
                      </a:lnTo>
                      <a:lnTo>
                        <a:pt x="75032" y="4248"/>
                      </a:lnTo>
                      <a:lnTo>
                        <a:pt x="75053" y="4060"/>
                      </a:lnTo>
                      <a:lnTo>
                        <a:pt x="75158" y="4018"/>
                      </a:lnTo>
                      <a:lnTo>
                        <a:pt x="75053" y="3851"/>
                      </a:lnTo>
                      <a:lnTo>
                        <a:pt x="75053" y="3746"/>
                      </a:lnTo>
                      <a:lnTo>
                        <a:pt x="75011" y="3746"/>
                      </a:lnTo>
                      <a:lnTo>
                        <a:pt x="74928" y="3830"/>
                      </a:lnTo>
                      <a:lnTo>
                        <a:pt x="74865" y="3746"/>
                      </a:lnTo>
                      <a:lnTo>
                        <a:pt x="74739" y="3746"/>
                      </a:lnTo>
                      <a:lnTo>
                        <a:pt x="74593" y="3767"/>
                      </a:lnTo>
                      <a:lnTo>
                        <a:pt x="74718" y="3662"/>
                      </a:lnTo>
                      <a:lnTo>
                        <a:pt x="74865" y="3662"/>
                      </a:lnTo>
                      <a:lnTo>
                        <a:pt x="75011" y="3558"/>
                      </a:lnTo>
                      <a:lnTo>
                        <a:pt x="75053" y="3620"/>
                      </a:lnTo>
                      <a:lnTo>
                        <a:pt x="75158" y="3432"/>
                      </a:lnTo>
                      <a:lnTo>
                        <a:pt x="75283" y="3411"/>
                      </a:lnTo>
                      <a:lnTo>
                        <a:pt x="75325" y="3307"/>
                      </a:lnTo>
                      <a:lnTo>
                        <a:pt x="75242" y="3202"/>
                      </a:lnTo>
                      <a:lnTo>
                        <a:pt x="74970" y="3139"/>
                      </a:lnTo>
                      <a:lnTo>
                        <a:pt x="75158" y="3118"/>
                      </a:lnTo>
                      <a:lnTo>
                        <a:pt x="75346" y="3118"/>
                      </a:lnTo>
                      <a:lnTo>
                        <a:pt x="75388" y="3035"/>
                      </a:lnTo>
                      <a:lnTo>
                        <a:pt x="75346" y="2909"/>
                      </a:lnTo>
                      <a:lnTo>
                        <a:pt x="75221" y="2867"/>
                      </a:lnTo>
                      <a:lnTo>
                        <a:pt x="75137" y="2721"/>
                      </a:lnTo>
                      <a:lnTo>
                        <a:pt x="75032" y="2763"/>
                      </a:lnTo>
                      <a:lnTo>
                        <a:pt x="75011" y="2679"/>
                      </a:lnTo>
                      <a:lnTo>
                        <a:pt x="75053" y="2511"/>
                      </a:lnTo>
                      <a:lnTo>
                        <a:pt x="74949" y="2198"/>
                      </a:lnTo>
                      <a:lnTo>
                        <a:pt x="74970" y="2135"/>
                      </a:lnTo>
                      <a:lnTo>
                        <a:pt x="75032" y="2051"/>
                      </a:lnTo>
                      <a:lnTo>
                        <a:pt x="75032" y="1967"/>
                      </a:lnTo>
                      <a:lnTo>
                        <a:pt x="74928" y="1905"/>
                      </a:lnTo>
                      <a:lnTo>
                        <a:pt x="74823" y="2051"/>
                      </a:lnTo>
                      <a:lnTo>
                        <a:pt x="74718" y="2135"/>
                      </a:lnTo>
                      <a:lnTo>
                        <a:pt x="74718" y="1967"/>
                      </a:lnTo>
                      <a:lnTo>
                        <a:pt x="74614" y="1967"/>
                      </a:lnTo>
                      <a:lnTo>
                        <a:pt x="74614" y="2051"/>
                      </a:lnTo>
                      <a:lnTo>
                        <a:pt x="74530" y="2072"/>
                      </a:lnTo>
                      <a:lnTo>
                        <a:pt x="74509" y="2030"/>
                      </a:lnTo>
                      <a:lnTo>
                        <a:pt x="74530" y="1884"/>
                      </a:lnTo>
                      <a:lnTo>
                        <a:pt x="74174" y="1842"/>
                      </a:lnTo>
                      <a:lnTo>
                        <a:pt x="74091" y="1884"/>
                      </a:lnTo>
                      <a:lnTo>
                        <a:pt x="73923" y="1863"/>
                      </a:lnTo>
                      <a:lnTo>
                        <a:pt x="73819" y="1758"/>
                      </a:lnTo>
                      <a:lnTo>
                        <a:pt x="73798" y="1716"/>
                      </a:lnTo>
                      <a:lnTo>
                        <a:pt x="73693" y="1675"/>
                      </a:lnTo>
                      <a:lnTo>
                        <a:pt x="73651" y="1716"/>
                      </a:lnTo>
                      <a:lnTo>
                        <a:pt x="73589" y="1633"/>
                      </a:lnTo>
                      <a:lnTo>
                        <a:pt x="73484" y="1633"/>
                      </a:lnTo>
                      <a:lnTo>
                        <a:pt x="73379" y="1779"/>
                      </a:lnTo>
                      <a:lnTo>
                        <a:pt x="73275" y="1821"/>
                      </a:lnTo>
                      <a:lnTo>
                        <a:pt x="73233" y="1842"/>
                      </a:lnTo>
                      <a:lnTo>
                        <a:pt x="73170" y="1884"/>
                      </a:lnTo>
                      <a:lnTo>
                        <a:pt x="73296" y="1884"/>
                      </a:lnTo>
                      <a:lnTo>
                        <a:pt x="73254" y="1967"/>
                      </a:lnTo>
                      <a:lnTo>
                        <a:pt x="73128" y="2051"/>
                      </a:lnTo>
                      <a:lnTo>
                        <a:pt x="73065" y="2051"/>
                      </a:lnTo>
                      <a:lnTo>
                        <a:pt x="73086" y="2156"/>
                      </a:lnTo>
                      <a:lnTo>
                        <a:pt x="73191" y="2239"/>
                      </a:lnTo>
                      <a:lnTo>
                        <a:pt x="73170" y="2281"/>
                      </a:lnTo>
                      <a:lnTo>
                        <a:pt x="73065" y="2260"/>
                      </a:lnTo>
                      <a:lnTo>
                        <a:pt x="72982" y="2051"/>
                      </a:lnTo>
                      <a:lnTo>
                        <a:pt x="73024" y="1988"/>
                      </a:lnTo>
                      <a:lnTo>
                        <a:pt x="73024" y="1988"/>
                      </a:lnTo>
                      <a:lnTo>
                        <a:pt x="72940" y="2030"/>
                      </a:lnTo>
                      <a:lnTo>
                        <a:pt x="72773" y="2239"/>
                      </a:lnTo>
                      <a:lnTo>
                        <a:pt x="72710" y="2386"/>
                      </a:lnTo>
                      <a:lnTo>
                        <a:pt x="72605" y="2491"/>
                      </a:lnTo>
                      <a:lnTo>
                        <a:pt x="72626" y="2553"/>
                      </a:lnTo>
                      <a:lnTo>
                        <a:pt x="72773" y="2407"/>
                      </a:lnTo>
                      <a:lnTo>
                        <a:pt x="72856" y="2407"/>
                      </a:lnTo>
                      <a:lnTo>
                        <a:pt x="72919" y="2511"/>
                      </a:lnTo>
                      <a:lnTo>
                        <a:pt x="73024" y="2616"/>
                      </a:lnTo>
                      <a:lnTo>
                        <a:pt x="73233" y="2783"/>
                      </a:lnTo>
                      <a:lnTo>
                        <a:pt x="73254" y="2909"/>
                      </a:lnTo>
                      <a:lnTo>
                        <a:pt x="73170" y="2993"/>
                      </a:lnTo>
                      <a:lnTo>
                        <a:pt x="73191" y="3097"/>
                      </a:lnTo>
                      <a:lnTo>
                        <a:pt x="73358" y="3076"/>
                      </a:lnTo>
                      <a:lnTo>
                        <a:pt x="73505" y="2993"/>
                      </a:lnTo>
                      <a:lnTo>
                        <a:pt x="73589" y="3097"/>
                      </a:lnTo>
                      <a:lnTo>
                        <a:pt x="73589" y="3202"/>
                      </a:lnTo>
                      <a:lnTo>
                        <a:pt x="73672" y="3390"/>
                      </a:lnTo>
                      <a:lnTo>
                        <a:pt x="73672" y="3432"/>
                      </a:lnTo>
                      <a:lnTo>
                        <a:pt x="73568" y="3327"/>
                      </a:lnTo>
                      <a:lnTo>
                        <a:pt x="73484" y="3181"/>
                      </a:lnTo>
                      <a:lnTo>
                        <a:pt x="73400" y="3139"/>
                      </a:lnTo>
                      <a:lnTo>
                        <a:pt x="73358" y="3244"/>
                      </a:lnTo>
                      <a:lnTo>
                        <a:pt x="73379" y="3348"/>
                      </a:lnTo>
                      <a:lnTo>
                        <a:pt x="73442" y="3390"/>
                      </a:lnTo>
                      <a:lnTo>
                        <a:pt x="73400" y="3411"/>
                      </a:lnTo>
                      <a:lnTo>
                        <a:pt x="73296" y="3390"/>
                      </a:lnTo>
                      <a:lnTo>
                        <a:pt x="73191" y="3223"/>
                      </a:lnTo>
                      <a:lnTo>
                        <a:pt x="73045" y="3202"/>
                      </a:lnTo>
                      <a:lnTo>
                        <a:pt x="72940" y="3307"/>
                      </a:lnTo>
                      <a:lnTo>
                        <a:pt x="72856" y="3286"/>
                      </a:lnTo>
                      <a:lnTo>
                        <a:pt x="72835" y="3139"/>
                      </a:lnTo>
                      <a:lnTo>
                        <a:pt x="72877" y="3097"/>
                      </a:lnTo>
                      <a:lnTo>
                        <a:pt x="72814" y="2972"/>
                      </a:lnTo>
                      <a:lnTo>
                        <a:pt x="72710" y="2888"/>
                      </a:lnTo>
                      <a:lnTo>
                        <a:pt x="72668" y="2763"/>
                      </a:lnTo>
                      <a:lnTo>
                        <a:pt x="72459" y="2700"/>
                      </a:lnTo>
                      <a:lnTo>
                        <a:pt x="72291" y="2365"/>
                      </a:lnTo>
                      <a:lnTo>
                        <a:pt x="72187" y="2239"/>
                      </a:lnTo>
                      <a:lnTo>
                        <a:pt x="72208" y="2177"/>
                      </a:lnTo>
                      <a:lnTo>
                        <a:pt x="72124" y="2093"/>
                      </a:lnTo>
                      <a:lnTo>
                        <a:pt x="72019" y="2072"/>
                      </a:lnTo>
                      <a:lnTo>
                        <a:pt x="72019" y="2072"/>
                      </a:lnTo>
                      <a:lnTo>
                        <a:pt x="72040" y="2135"/>
                      </a:lnTo>
                      <a:lnTo>
                        <a:pt x="72019" y="2239"/>
                      </a:lnTo>
                      <a:lnTo>
                        <a:pt x="71977" y="2198"/>
                      </a:lnTo>
                      <a:lnTo>
                        <a:pt x="71915" y="2072"/>
                      </a:lnTo>
                      <a:lnTo>
                        <a:pt x="71685" y="1947"/>
                      </a:lnTo>
                      <a:lnTo>
                        <a:pt x="71559" y="1926"/>
                      </a:lnTo>
                      <a:lnTo>
                        <a:pt x="71454" y="1947"/>
                      </a:lnTo>
                      <a:lnTo>
                        <a:pt x="71475" y="2030"/>
                      </a:lnTo>
                      <a:lnTo>
                        <a:pt x="71580" y="2072"/>
                      </a:lnTo>
                      <a:lnTo>
                        <a:pt x="71789" y="2156"/>
                      </a:lnTo>
                      <a:lnTo>
                        <a:pt x="71622" y="2198"/>
                      </a:lnTo>
                      <a:lnTo>
                        <a:pt x="71413" y="2135"/>
                      </a:lnTo>
                      <a:lnTo>
                        <a:pt x="71308" y="2030"/>
                      </a:lnTo>
                      <a:lnTo>
                        <a:pt x="71350" y="1947"/>
                      </a:lnTo>
                      <a:lnTo>
                        <a:pt x="71287" y="1926"/>
                      </a:lnTo>
                      <a:lnTo>
                        <a:pt x="71099" y="1926"/>
                      </a:lnTo>
                      <a:lnTo>
                        <a:pt x="71161" y="1947"/>
                      </a:lnTo>
                      <a:lnTo>
                        <a:pt x="71161" y="1988"/>
                      </a:lnTo>
                      <a:lnTo>
                        <a:pt x="70994" y="2051"/>
                      </a:lnTo>
                      <a:lnTo>
                        <a:pt x="70931" y="1947"/>
                      </a:lnTo>
                      <a:lnTo>
                        <a:pt x="70952" y="1884"/>
                      </a:lnTo>
                      <a:lnTo>
                        <a:pt x="70764" y="1863"/>
                      </a:lnTo>
                      <a:lnTo>
                        <a:pt x="70722" y="1884"/>
                      </a:lnTo>
                      <a:lnTo>
                        <a:pt x="70743" y="1988"/>
                      </a:lnTo>
                      <a:lnTo>
                        <a:pt x="70638" y="1967"/>
                      </a:lnTo>
                      <a:lnTo>
                        <a:pt x="70576" y="1863"/>
                      </a:lnTo>
                      <a:lnTo>
                        <a:pt x="70429" y="1863"/>
                      </a:lnTo>
                      <a:lnTo>
                        <a:pt x="70471" y="1967"/>
                      </a:lnTo>
                      <a:lnTo>
                        <a:pt x="70471" y="1967"/>
                      </a:lnTo>
                      <a:lnTo>
                        <a:pt x="69990" y="1863"/>
                      </a:lnTo>
                      <a:lnTo>
                        <a:pt x="69843" y="1926"/>
                      </a:lnTo>
                      <a:lnTo>
                        <a:pt x="69676" y="1842"/>
                      </a:lnTo>
                      <a:lnTo>
                        <a:pt x="69676" y="1758"/>
                      </a:lnTo>
                      <a:lnTo>
                        <a:pt x="69508" y="1716"/>
                      </a:lnTo>
                      <a:lnTo>
                        <a:pt x="69488" y="1737"/>
                      </a:lnTo>
                      <a:lnTo>
                        <a:pt x="69488" y="1779"/>
                      </a:lnTo>
                      <a:lnTo>
                        <a:pt x="69425" y="1737"/>
                      </a:lnTo>
                      <a:lnTo>
                        <a:pt x="69320" y="1716"/>
                      </a:lnTo>
                      <a:lnTo>
                        <a:pt x="69216" y="1633"/>
                      </a:lnTo>
                      <a:lnTo>
                        <a:pt x="69153" y="1654"/>
                      </a:lnTo>
                      <a:lnTo>
                        <a:pt x="69174" y="1758"/>
                      </a:lnTo>
                      <a:lnTo>
                        <a:pt x="69006" y="1758"/>
                      </a:lnTo>
                      <a:lnTo>
                        <a:pt x="68860" y="1779"/>
                      </a:lnTo>
                      <a:lnTo>
                        <a:pt x="68839" y="1884"/>
                      </a:lnTo>
                      <a:lnTo>
                        <a:pt x="68651" y="1884"/>
                      </a:lnTo>
                      <a:lnTo>
                        <a:pt x="68316" y="1758"/>
                      </a:lnTo>
                      <a:lnTo>
                        <a:pt x="68337" y="1716"/>
                      </a:lnTo>
                      <a:lnTo>
                        <a:pt x="68546" y="1779"/>
                      </a:lnTo>
                      <a:lnTo>
                        <a:pt x="68651" y="1842"/>
                      </a:lnTo>
                      <a:lnTo>
                        <a:pt x="68672" y="1779"/>
                      </a:lnTo>
                      <a:lnTo>
                        <a:pt x="68337" y="1549"/>
                      </a:lnTo>
                      <a:lnTo>
                        <a:pt x="67939" y="1507"/>
                      </a:lnTo>
                      <a:lnTo>
                        <a:pt x="67793" y="1549"/>
                      </a:lnTo>
                      <a:lnTo>
                        <a:pt x="67730" y="1507"/>
                      </a:lnTo>
                      <a:lnTo>
                        <a:pt x="67793" y="1444"/>
                      </a:lnTo>
                      <a:lnTo>
                        <a:pt x="67688" y="1402"/>
                      </a:lnTo>
                      <a:lnTo>
                        <a:pt x="67542" y="1423"/>
                      </a:lnTo>
                      <a:lnTo>
                        <a:pt x="67604" y="1444"/>
                      </a:lnTo>
                      <a:lnTo>
                        <a:pt x="67521" y="1465"/>
                      </a:lnTo>
                      <a:lnTo>
                        <a:pt x="67395" y="1423"/>
                      </a:lnTo>
                      <a:lnTo>
                        <a:pt x="67019" y="1319"/>
                      </a:lnTo>
                      <a:lnTo>
                        <a:pt x="66851" y="1340"/>
                      </a:lnTo>
                      <a:lnTo>
                        <a:pt x="66788" y="1423"/>
                      </a:lnTo>
                      <a:lnTo>
                        <a:pt x="66705" y="1402"/>
                      </a:lnTo>
                      <a:lnTo>
                        <a:pt x="66663" y="1319"/>
                      </a:lnTo>
                      <a:lnTo>
                        <a:pt x="66558" y="1361"/>
                      </a:lnTo>
                      <a:lnTo>
                        <a:pt x="66349" y="1361"/>
                      </a:lnTo>
                      <a:lnTo>
                        <a:pt x="66244" y="1298"/>
                      </a:lnTo>
                      <a:lnTo>
                        <a:pt x="66161" y="1319"/>
                      </a:lnTo>
                      <a:lnTo>
                        <a:pt x="66014" y="1340"/>
                      </a:lnTo>
                      <a:lnTo>
                        <a:pt x="65951" y="1319"/>
                      </a:lnTo>
                      <a:lnTo>
                        <a:pt x="65847" y="1402"/>
                      </a:lnTo>
                      <a:lnTo>
                        <a:pt x="65826" y="1507"/>
                      </a:lnTo>
                      <a:lnTo>
                        <a:pt x="65763" y="1402"/>
                      </a:lnTo>
                      <a:lnTo>
                        <a:pt x="65303" y="1528"/>
                      </a:lnTo>
                      <a:lnTo>
                        <a:pt x="65303" y="1633"/>
                      </a:lnTo>
                      <a:lnTo>
                        <a:pt x="65198" y="1612"/>
                      </a:lnTo>
                      <a:lnTo>
                        <a:pt x="65135" y="1737"/>
                      </a:lnTo>
                      <a:lnTo>
                        <a:pt x="65094" y="1737"/>
                      </a:lnTo>
                      <a:lnTo>
                        <a:pt x="65031" y="1654"/>
                      </a:lnTo>
                      <a:lnTo>
                        <a:pt x="64884" y="1675"/>
                      </a:lnTo>
                      <a:lnTo>
                        <a:pt x="64884" y="1779"/>
                      </a:lnTo>
                      <a:lnTo>
                        <a:pt x="64801" y="1779"/>
                      </a:lnTo>
                      <a:lnTo>
                        <a:pt x="64696" y="1842"/>
                      </a:lnTo>
                      <a:lnTo>
                        <a:pt x="64529" y="1737"/>
                      </a:lnTo>
                      <a:lnTo>
                        <a:pt x="64403" y="1779"/>
                      </a:lnTo>
                      <a:lnTo>
                        <a:pt x="64403" y="1863"/>
                      </a:lnTo>
                      <a:lnTo>
                        <a:pt x="64152" y="1863"/>
                      </a:lnTo>
                      <a:lnTo>
                        <a:pt x="63838" y="1884"/>
                      </a:lnTo>
                      <a:lnTo>
                        <a:pt x="63754" y="1842"/>
                      </a:lnTo>
                      <a:lnTo>
                        <a:pt x="63482" y="1884"/>
                      </a:lnTo>
                      <a:lnTo>
                        <a:pt x="63462" y="1905"/>
                      </a:lnTo>
                      <a:lnTo>
                        <a:pt x="63629" y="2009"/>
                      </a:lnTo>
                      <a:lnTo>
                        <a:pt x="63692" y="2198"/>
                      </a:lnTo>
                      <a:lnTo>
                        <a:pt x="63775" y="2260"/>
                      </a:lnTo>
                      <a:lnTo>
                        <a:pt x="63796" y="2386"/>
                      </a:lnTo>
                      <a:lnTo>
                        <a:pt x="63880" y="2574"/>
                      </a:lnTo>
                      <a:lnTo>
                        <a:pt x="63838" y="2637"/>
                      </a:lnTo>
                      <a:lnTo>
                        <a:pt x="63838" y="2804"/>
                      </a:lnTo>
                      <a:lnTo>
                        <a:pt x="63880" y="2804"/>
                      </a:lnTo>
                      <a:lnTo>
                        <a:pt x="63985" y="2700"/>
                      </a:lnTo>
                      <a:lnTo>
                        <a:pt x="64194" y="2804"/>
                      </a:lnTo>
                      <a:lnTo>
                        <a:pt x="64257" y="2888"/>
                      </a:lnTo>
                      <a:lnTo>
                        <a:pt x="64319" y="2909"/>
                      </a:lnTo>
                      <a:lnTo>
                        <a:pt x="64529" y="3118"/>
                      </a:lnTo>
                      <a:lnTo>
                        <a:pt x="64570" y="3307"/>
                      </a:lnTo>
                      <a:lnTo>
                        <a:pt x="64717" y="3348"/>
                      </a:lnTo>
                      <a:lnTo>
                        <a:pt x="64822" y="3516"/>
                      </a:lnTo>
                      <a:lnTo>
                        <a:pt x="64822" y="3579"/>
                      </a:lnTo>
                      <a:lnTo>
                        <a:pt x="64842" y="3662"/>
                      </a:lnTo>
                      <a:lnTo>
                        <a:pt x="64801" y="3725"/>
                      </a:lnTo>
                      <a:lnTo>
                        <a:pt x="64884" y="3830"/>
                      </a:lnTo>
                      <a:lnTo>
                        <a:pt x="64822" y="3871"/>
                      </a:lnTo>
                      <a:lnTo>
                        <a:pt x="64738" y="3851"/>
                      </a:lnTo>
                      <a:lnTo>
                        <a:pt x="64612" y="3934"/>
                      </a:lnTo>
                      <a:lnTo>
                        <a:pt x="64633" y="4039"/>
                      </a:lnTo>
                      <a:lnTo>
                        <a:pt x="64508" y="4060"/>
                      </a:lnTo>
                      <a:lnTo>
                        <a:pt x="64403" y="4143"/>
                      </a:lnTo>
                      <a:lnTo>
                        <a:pt x="64215" y="4102"/>
                      </a:lnTo>
                      <a:lnTo>
                        <a:pt x="64152" y="4039"/>
                      </a:lnTo>
                      <a:lnTo>
                        <a:pt x="64152" y="3892"/>
                      </a:lnTo>
                      <a:lnTo>
                        <a:pt x="63964" y="3641"/>
                      </a:lnTo>
                      <a:lnTo>
                        <a:pt x="63880" y="3641"/>
                      </a:lnTo>
                      <a:lnTo>
                        <a:pt x="63838" y="3662"/>
                      </a:lnTo>
                      <a:lnTo>
                        <a:pt x="63566" y="3620"/>
                      </a:lnTo>
                      <a:lnTo>
                        <a:pt x="63378" y="3641"/>
                      </a:lnTo>
                      <a:lnTo>
                        <a:pt x="63315" y="3579"/>
                      </a:lnTo>
                      <a:lnTo>
                        <a:pt x="63148" y="3411"/>
                      </a:lnTo>
                      <a:lnTo>
                        <a:pt x="63148" y="3286"/>
                      </a:lnTo>
                      <a:lnTo>
                        <a:pt x="63043" y="3202"/>
                      </a:lnTo>
                      <a:lnTo>
                        <a:pt x="62897" y="3181"/>
                      </a:lnTo>
                      <a:lnTo>
                        <a:pt x="62855" y="3097"/>
                      </a:lnTo>
                      <a:lnTo>
                        <a:pt x="62813" y="2951"/>
                      </a:lnTo>
                      <a:lnTo>
                        <a:pt x="62625" y="2909"/>
                      </a:lnTo>
                      <a:lnTo>
                        <a:pt x="62583" y="2951"/>
                      </a:lnTo>
                      <a:lnTo>
                        <a:pt x="62583" y="3097"/>
                      </a:lnTo>
                      <a:lnTo>
                        <a:pt x="62583" y="3244"/>
                      </a:lnTo>
                      <a:lnTo>
                        <a:pt x="62604" y="3327"/>
                      </a:lnTo>
                      <a:lnTo>
                        <a:pt x="62478" y="3516"/>
                      </a:lnTo>
                      <a:lnTo>
                        <a:pt x="62415" y="3641"/>
                      </a:lnTo>
                      <a:lnTo>
                        <a:pt x="62332" y="3558"/>
                      </a:lnTo>
                      <a:lnTo>
                        <a:pt x="62311" y="3474"/>
                      </a:lnTo>
                      <a:lnTo>
                        <a:pt x="62269" y="3474"/>
                      </a:lnTo>
                      <a:lnTo>
                        <a:pt x="62164" y="3558"/>
                      </a:lnTo>
                      <a:lnTo>
                        <a:pt x="61913" y="3537"/>
                      </a:lnTo>
                      <a:lnTo>
                        <a:pt x="61704" y="3620"/>
                      </a:lnTo>
                      <a:lnTo>
                        <a:pt x="61641" y="3579"/>
                      </a:lnTo>
                      <a:lnTo>
                        <a:pt x="61474" y="3725"/>
                      </a:lnTo>
                      <a:lnTo>
                        <a:pt x="61327" y="3746"/>
                      </a:lnTo>
                      <a:lnTo>
                        <a:pt x="61223" y="3725"/>
                      </a:lnTo>
                      <a:lnTo>
                        <a:pt x="61118" y="3620"/>
                      </a:lnTo>
                      <a:lnTo>
                        <a:pt x="61034" y="3620"/>
                      </a:lnTo>
                      <a:lnTo>
                        <a:pt x="60972" y="3662"/>
                      </a:lnTo>
                      <a:lnTo>
                        <a:pt x="61013" y="3746"/>
                      </a:lnTo>
                      <a:lnTo>
                        <a:pt x="60804" y="3830"/>
                      </a:lnTo>
                      <a:lnTo>
                        <a:pt x="60700" y="3913"/>
                      </a:lnTo>
                      <a:lnTo>
                        <a:pt x="60449" y="3934"/>
                      </a:lnTo>
                      <a:lnTo>
                        <a:pt x="60323" y="4081"/>
                      </a:lnTo>
                      <a:lnTo>
                        <a:pt x="60323" y="4290"/>
                      </a:lnTo>
                      <a:lnTo>
                        <a:pt x="60323" y="4562"/>
                      </a:lnTo>
                      <a:lnTo>
                        <a:pt x="60532" y="4855"/>
                      </a:lnTo>
                      <a:lnTo>
                        <a:pt x="60553" y="5022"/>
                      </a:lnTo>
                      <a:lnTo>
                        <a:pt x="60407" y="4813"/>
                      </a:lnTo>
                      <a:lnTo>
                        <a:pt x="60281" y="4688"/>
                      </a:lnTo>
                      <a:lnTo>
                        <a:pt x="60177" y="4708"/>
                      </a:lnTo>
                      <a:lnTo>
                        <a:pt x="60030" y="4625"/>
                      </a:lnTo>
                      <a:lnTo>
                        <a:pt x="60072" y="4729"/>
                      </a:lnTo>
                      <a:lnTo>
                        <a:pt x="60177" y="4792"/>
                      </a:lnTo>
                      <a:lnTo>
                        <a:pt x="60218" y="4980"/>
                      </a:lnTo>
                      <a:lnTo>
                        <a:pt x="60218" y="5022"/>
                      </a:lnTo>
                      <a:lnTo>
                        <a:pt x="60072" y="4813"/>
                      </a:lnTo>
                      <a:lnTo>
                        <a:pt x="59967" y="4813"/>
                      </a:lnTo>
                      <a:lnTo>
                        <a:pt x="59925" y="4604"/>
                      </a:lnTo>
                      <a:lnTo>
                        <a:pt x="59758" y="4415"/>
                      </a:lnTo>
                      <a:lnTo>
                        <a:pt x="59674" y="4269"/>
                      </a:lnTo>
                      <a:lnTo>
                        <a:pt x="59570" y="4269"/>
                      </a:lnTo>
                      <a:lnTo>
                        <a:pt x="59612" y="4457"/>
                      </a:lnTo>
                      <a:lnTo>
                        <a:pt x="59591" y="4562"/>
                      </a:lnTo>
                      <a:lnTo>
                        <a:pt x="59549" y="4415"/>
                      </a:lnTo>
                      <a:lnTo>
                        <a:pt x="59402" y="4353"/>
                      </a:lnTo>
                      <a:lnTo>
                        <a:pt x="59256" y="4374"/>
                      </a:lnTo>
                      <a:lnTo>
                        <a:pt x="59256" y="4457"/>
                      </a:lnTo>
                      <a:lnTo>
                        <a:pt x="59172" y="4374"/>
                      </a:lnTo>
                      <a:lnTo>
                        <a:pt x="59026" y="4374"/>
                      </a:lnTo>
                      <a:lnTo>
                        <a:pt x="58879" y="4520"/>
                      </a:lnTo>
                      <a:lnTo>
                        <a:pt x="58754" y="4562"/>
                      </a:lnTo>
                      <a:lnTo>
                        <a:pt x="58837" y="4415"/>
                      </a:lnTo>
                      <a:lnTo>
                        <a:pt x="58837" y="4311"/>
                      </a:lnTo>
                      <a:lnTo>
                        <a:pt x="58712" y="4081"/>
                      </a:lnTo>
                      <a:lnTo>
                        <a:pt x="58712" y="3934"/>
                      </a:lnTo>
                      <a:lnTo>
                        <a:pt x="58649" y="3871"/>
                      </a:lnTo>
                      <a:lnTo>
                        <a:pt x="58649" y="3767"/>
                      </a:lnTo>
                      <a:lnTo>
                        <a:pt x="58544" y="3558"/>
                      </a:lnTo>
                      <a:lnTo>
                        <a:pt x="58335" y="3327"/>
                      </a:lnTo>
                      <a:lnTo>
                        <a:pt x="58105" y="3202"/>
                      </a:lnTo>
                      <a:lnTo>
                        <a:pt x="57875" y="2930"/>
                      </a:lnTo>
                      <a:lnTo>
                        <a:pt x="57310" y="2742"/>
                      </a:lnTo>
                      <a:lnTo>
                        <a:pt x="57038" y="2742"/>
                      </a:lnTo>
                      <a:lnTo>
                        <a:pt x="56892" y="2783"/>
                      </a:lnTo>
                      <a:lnTo>
                        <a:pt x="56661" y="2930"/>
                      </a:lnTo>
                      <a:lnTo>
                        <a:pt x="56661" y="2993"/>
                      </a:lnTo>
                      <a:lnTo>
                        <a:pt x="56536" y="2951"/>
                      </a:lnTo>
                      <a:lnTo>
                        <a:pt x="56327" y="3035"/>
                      </a:lnTo>
                      <a:lnTo>
                        <a:pt x="55887" y="3244"/>
                      </a:lnTo>
                      <a:lnTo>
                        <a:pt x="55720" y="3265"/>
                      </a:lnTo>
                      <a:lnTo>
                        <a:pt x="55531" y="3453"/>
                      </a:lnTo>
                      <a:lnTo>
                        <a:pt x="55427" y="3516"/>
                      </a:lnTo>
                      <a:lnTo>
                        <a:pt x="55197" y="3683"/>
                      </a:lnTo>
                      <a:lnTo>
                        <a:pt x="55071" y="3746"/>
                      </a:lnTo>
                      <a:lnTo>
                        <a:pt x="54946" y="3871"/>
                      </a:lnTo>
                      <a:lnTo>
                        <a:pt x="54757" y="3934"/>
                      </a:lnTo>
                      <a:lnTo>
                        <a:pt x="54590" y="3871"/>
                      </a:lnTo>
                      <a:lnTo>
                        <a:pt x="54360" y="3934"/>
                      </a:lnTo>
                      <a:lnTo>
                        <a:pt x="54213" y="3997"/>
                      </a:lnTo>
                      <a:lnTo>
                        <a:pt x="54339" y="3871"/>
                      </a:lnTo>
                      <a:lnTo>
                        <a:pt x="54527" y="3767"/>
                      </a:lnTo>
                      <a:lnTo>
                        <a:pt x="54548" y="3662"/>
                      </a:lnTo>
                      <a:lnTo>
                        <a:pt x="54381" y="3474"/>
                      </a:lnTo>
                      <a:lnTo>
                        <a:pt x="54109" y="3411"/>
                      </a:lnTo>
                      <a:lnTo>
                        <a:pt x="53837" y="3223"/>
                      </a:lnTo>
                      <a:lnTo>
                        <a:pt x="53753" y="3160"/>
                      </a:lnTo>
                      <a:lnTo>
                        <a:pt x="53711" y="3223"/>
                      </a:lnTo>
                      <a:lnTo>
                        <a:pt x="53607" y="3453"/>
                      </a:lnTo>
                      <a:lnTo>
                        <a:pt x="53607" y="3579"/>
                      </a:lnTo>
                      <a:lnTo>
                        <a:pt x="53544" y="3516"/>
                      </a:lnTo>
                      <a:lnTo>
                        <a:pt x="53502" y="3537"/>
                      </a:lnTo>
                      <a:lnTo>
                        <a:pt x="53439" y="3662"/>
                      </a:lnTo>
                      <a:lnTo>
                        <a:pt x="53376" y="3725"/>
                      </a:lnTo>
                      <a:lnTo>
                        <a:pt x="53335" y="3662"/>
                      </a:lnTo>
                      <a:lnTo>
                        <a:pt x="53397" y="3516"/>
                      </a:lnTo>
                      <a:lnTo>
                        <a:pt x="53439" y="3432"/>
                      </a:lnTo>
                      <a:lnTo>
                        <a:pt x="53397" y="3265"/>
                      </a:lnTo>
                      <a:lnTo>
                        <a:pt x="53272" y="3202"/>
                      </a:lnTo>
                      <a:lnTo>
                        <a:pt x="53125" y="3327"/>
                      </a:lnTo>
                      <a:lnTo>
                        <a:pt x="53167" y="3411"/>
                      </a:lnTo>
                      <a:lnTo>
                        <a:pt x="53083" y="3537"/>
                      </a:lnTo>
                      <a:lnTo>
                        <a:pt x="53000" y="3453"/>
                      </a:lnTo>
                      <a:lnTo>
                        <a:pt x="52979" y="3307"/>
                      </a:lnTo>
                      <a:lnTo>
                        <a:pt x="52916" y="3160"/>
                      </a:lnTo>
                      <a:lnTo>
                        <a:pt x="52874" y="3014"/>
                      </a:lnTo>
                      <a:lnTo>
                        <a:pt x="52770" y="3118"/>
                      </a:lnTo>
                      <a:lnTo>
                        <a:pt x="52560" y="3139"/>
                      </a:lnTo>
                      <a:lnTo>
                        <a:pt x="52246" y="3223"/>
                      </a:lnTo>
                      <a:lnTo>
                        <a:pt x="52163" y="3202"/>
                      </a:lnTo>
                      <a:lnTo>
                        <a:pt x="52267" y="3118"/>
                      </a:lnTo>
                      <a:lnTo>
                        <a:pt x="52246" y="3014"/>
                      </a:lnTo>
                      <a:lnTo>
                        <a:pt x="52246" y="2909"/>
                      </a:lnTo>
                      <a:lnTo>
                        <a:pt x="52226" y="2783"/>
                      </a:lnTo>
                      <a:lnTo>
                        <a:pt x="52246" y="2763"/>
                      </a:lnTo>
                      <a:lnTo>
                        <a:pt x="52456" y="2909"/>
                      </a:lnTo>
                      <a:lnTo>
                        <a:pt x="52560" y="2825"/>
                      </a:lnTo>
                      <a:lnTo>
                        <a:pt x="52581" y="2700"/>
                      </a:lnTo>
                      <a:lnTo>
                        <a:pt x="52393" y="2428"/>
                      </a:lnTo>
                      <a:lnTo>
                        <a:pt x="52016" y="2302"/>
                      </a:lnTo>
                      <a:lnTo>
                        <a:pt x="51702" y="2281"/>
                      </a:lnTo>
                      <a:lnTo>
                        <a:pt x="51347" y="2365"/>
                      </a:lnTo>
                      <a:lnTo>
                        <a:pt x="51033" y="2407"/>
                      </a:lnTo>
                      <a:lnTo>
                        <a:pt x="50824" y="2574"/>
                      </a:lnTo>
                      <a:lnTo>
                        <a:pt x="50886" y="3139"/>
                      </a:lnTo>
                      <a:lnTo>
                        <a:pt x="50866" y="3307"/>
                      </a:lnTo>
                      <a:lnTo>
                        <a:pt x="50907" y="3411"/>
                      </a:lnTo>
                      <a:lnTo>
                        <a:pt x="50803" y="3579"/>
                      </a:lnTo>
                      <a:lnTo>
                        <a:pt x="50803" y="3746"/>
                      </a:lnTo>
                      <a:lnTo>
                        <a:pt x="50656" y="3851"/>
                      </a:lnTo>
                      <a:lnTo>
                        <a:pt x="50552" y="3851"/>
                      </a:lnTo>
                      <a:lnTo>
                        <a:pt x="50489" y="3788"/>
                      </a:lnTo>
                      <a:lnTo>
                        <a:pt x="50489" y="3725"/>
                      </a:lnTo>
                      <a:lnTo>
                        <a:pt x="50363" y="3620"/>
                      </a:lnTo>
                      <a:lnTo>
                        <a:pt x="50447" y="3537"/>
                      </a:lnTo>
                      <a:lnTo>
                        <a:pt x="50510" y="3558"/>
                      </a:lnTo>
                      <a:lnTo>
                        <a:pt x="50594" y="3369"/>
                      </a:lnTo>
                      <a:lnTo>
                        <a:pt x="50552" y="3139"/>
                      </a:lnTo>
                      <a:lnTo>
                        <a:pt x="50405" y="3097"/>
                      </a:lnTo>
                      <a:lnTo>
                        <a:pt x="50342" y="2888"/>
                      </a:lnTo>
                      <a:lnTo>
                        <a:pt x="50405" y="2909"/>
                      </a:lnTo>
                      <a:lnTo>
                        <a:pt x="50510" y="2804"/>
                      </a:lnTo>
                      <a:lnTo>
                        <a:pt x="50510" y="2930"/>
                      </a:lnTo>
                      <a:lnTo>
                        <a:pt x="50614" y="3035"/>
                      </a:lnTo>
                      <a:lnTo>
                        <a:pt x="50698" y="3223"/>
                      </a:lnTo>
                      <a:lnTo>
                        <a:pt x="50719" y="3160"/>
                      </a:lnTo>
                      <a:lnTo>
                        <a:pt x="50698" y="2888"/>
                      </a:lnTo>
                      <a:lnTo>
                        <a:pt x="50656" y="2679"/>
                      </a:lnTo>
                      <a:lnTo>
                        <a:pt x="50259" y="2825"/>
                      </a:lnTo>
                      <a:lnTo>
                        <a:pt x="49945" y="3035"/>
                      </a:lnTo>
                      <a:lnTo>
                        <a:pt x="49945" y="3160"/>
                      </a:lnTo>
                      <a:lnTo>
                        <a:pt x="49757" y="3307"/>
                      </a:lnTo>
                      <a:lnTo>
                        <a:pt x="49652" y="3223"/>
                      </a:lnTo>
                      <a:lnTo>
                        <a:pt x="49673" y="3139"/>
                      </a:lnTo>
                      <a:lnTo>
                        <a:pt x="49777" y="3118"/>
                      </a:lnTo>
                      <a:lnTo>
                        <a:pt x="49673" y="2993"/>
                      </a:lnTo>
                      <a:lnTo>
                        <a:pt x="49757" y="2742"/>
                      </a:lnTo>
                      <a:lnTo>
                        <a:pt x="49882" y="2804"/>
                      </a:lnTo>
                      <a:lnTo>
                        <a:pt x="49945" y="2783"/>
                      </a:lnTo>
                      <a:lnTo>
                        <a:pt x="50070" y="2825"/>
                      </a:lnTo>
                      <a:lnTo>
                        <a:pt x="50468" y="2637"/>
                      </a:lnTo>
                      <a:lnTo>
                        <a:pt x="50614" y="2595"/>
                      </a:lnTo>
                      <a:lnTo>
                        <a:pt x="50342" y="2595"/>
                      </a:lnTo>
                      <a:lnTo>
                        <a:pt x="50175" y="2616"/>
                      </a:lnTo>
                      <a:lnTo>
                        <a:pt x="49945" y="2595"/>
                      </a:lnTo>
                      <a:lnTo>
                        <a:pt x="49443" y="2595"/>
                      </a:lnTo>
                      <a:lnTo>
                        <a:pt x="49338" y="2637"/>
                      </a:lnTo>
                      <a:lnTo>
                        <a:pt x="48669" y="2700"/>
                      </a:lnTo>
                      <a:lnTo>
                        <a:pt x="48271" y="2700"/>
                      </a:lnTo>
                      <a:lnTo>
                        <a:pt x="48041" y="2742"/>
                      </a:lnTo>
                      <a:lnTo>
                        <a:pt x="47769" y="2637"/>
                      </a:lnTo>
                      <a:lnTo>
                        <a:pt x="47539" y="2679"/>
                      </a:lnTo>
                      <a:lnTo>
                        <a:pt x="47371" y="2742"/>
                      </a:lnTo>
                      <a:lnTo>
                        <a:pt x="47518" y="2909"/>
                      </a:lnTo>
                      <a:lnTo>
                        <a:pt x="47685" y="2909"/>
                      </a:lnTo>
                      <a:lnTo>
                        <a:pt x="47790" y="2951"/>
                      </a:lnTo>
                      <a:lnTo>
                        <a:pt x="47894" y="2930"/>
                      </a:lnTo>
                      <a:lnTo>
                        <a:pt x="48041" y="3055"/>
                      </a:lnTo>
                      <a:lnTo>
                        <a:pt x="48041" y="3139"/>
                      </a:lnTo>
                      <a:lnTo>
                        <a:pt x="47832" y="3327"/>
                      </a:lnTo>
                      <a:lnTo>
                        <a:pt x="47685" y="3307"/>
                      </a:lnTo>
                      <a:lnTo>
                        <a:pt x="47518" y="3369"/>
                      </a:lnTo>
                      <a:lnTo>
                        <a:pt x="47476" y="3537"/>
                      </a:lnTo>
                      <a:lnTo>
                        <a:pt x="47434" y="3641"/>
                      </a:lnTo>
                      <a:lnTo>
                        <a:pt x="47560" y="3871"/>
                      </a:lnTo>
                      <a:lnTo>
                        <a:pt x="47769" y="3934"/>
                      </a:lnTo>
                      <a:lnTo>
                        <a:pt x="47790" y="3788"/>
                      </a:lnTo>
                      <a:lnTo>
                        <a:pt x="47936" y="3662"/>
                      </a:lnTo>
                      <a:lnTo>
                        <a:pt x="48145" y="3579"/>
                      </a:lnTo>
                      <a:lnTo>
                        <a:pt x="48104" y="3788"/>
                      </a:lnTo>
                      <a:lnTo>
                        <a:pt x="47894" y="3788"/>
                      </a:lnTo>
                      <a:lnTo>
                        <a:pt x="47999" y="3934"/>
                      </a:lnTo>
                      <a:lnTo>
                        <a:pt x="47978" y="3955"/>
                      </a:lnTo>
                      <a:lnTo>
                        <a:pt x="48041" y="4060"/>
                      </a:lnTo>
                      <a:lnTo>
                        <a:pt x="47894" y="4143"/>
                      </a:lnTo>
                      <a:lnTo>
                        <a:pt x="48041" y="4164"/>
                      </a:lnTo>
                      <a:lnTo>
                        <a:pt x="48166" y="4102"/>
                      </a:lnTo>
                      <a:lnTo>
                        <a:pt x="48208" y="4206"/>
                      </a:lnTo>
                      <a:lnTo>
                        <a:pt x="48187" y="4353"/>
                      </a:lnTo>
                      <a:lnTo>
                        <a:pt x="48313" y="4478"/>
                      </a:lnTo>
                      <a:lnTo>
                        <a:pt x="48459" y="4499"/>
                      </a:lnTo>
                      <a:lnTo>
                        <a:pt x="48627" y="4708"/>
                      </a:lnTo>
                      <a:lnTo>
                        <a:pt x="48606" y="4813"/>
                      </a:lnTo>
                      <a:lnTo>
                        <a:pt x="48522" y="4771"/>
                      </a:lnTo>
                      <a:lnTo>
                        <a:pt x="48397" y="4813"/>
                      </a:lnTo>
                      <a:lnTo>
                        <a:pt x="48459" y="4939"/>
                      </a:lnTo>
                      <a:lnTo>
                        <a:pt x="48376" y="5001"/>
                      </a:lnTo>
                      <a:lnTo>
                        <a:pt x="48313" y="4939"/>
                      </a:lnTo>
                      <a:lnTo>
                        <a:pt x="48250" y="4980"/>
                      </a:lnTo>
                      <a:lnTo>
                        <a:pt x="48187" y="4834"/>
                      </a:lnTo>
                      <a:lnTo>
                        <a:pt x="47999" y="4708"/>
                      </a:lnTo>
                      <a:lnTo>
                        <a:pt x="47936" y="4729"/>
                      </a:lnTo>
                      <a:lnTo>
                        <a:pt x="47978" y="4813"/>
                      </a:lnTo>
                      <a:lnTo>
                        <a:pt x="47873" y="4897"/>
                      </a:lnTo>
                      <a:lnTo>
                        <a:pt x="47790" y="4834"/>
                      </a:lnTo>
                      <a:lnTo>
                        <a:pt x="47727" y="4897"/>
                      </a:lnTo>
                      <a:lnTo>
                        <a:pt x="47769" y="5022"/>
                      </a:lnTo>
                      <a:lnTo>
                        <a:pt x="47790" y="5211"/>
                      </a:lnTo>
                      <a:lnTo>
                        <a:pt x="47936" y="5232"/>
                      </a:lnTo>
                      <a:lnTo>
                        <a:pt x="48083" y="5148"/>
                      </a:lnTo>
                      <a:lnTo>
                        <a:pt x="48187" y="5252"/>
                      </a:lnTo>
                      <a:lnTo>
                        <a:pt x="48104" y="5336"/>
                      </a:lnTo>
                      <a:lnTo>
                        <a:pt x="48250" y="5399"/>
                      </a:lnTo>
                      <a:lnTo>
                        <a:pt x="48145" y="5462"/>
                      </a:lnTo>
                      <a:lnTo>
                        <a:pt x="47978" y="5420"/>
                      </a:lnTo>
                      <a:lnTo>
                        <a:pt x="47978" y="5462"/>
                      </a:lnTo>
                      <a:lnTo>
                        <a:pt x="48145" y="5566"/>
                      </a:lnTo>
                      <a:lnTo>
                        <a:pt x="47873" y="5566"/>
                      </a:lnTo>
                      <a:lnTo>
                        <a:pt x="47832" y="5462"/>
                      </a:lnTo>
                      <a:lnTo>
                        <a:pt x="47643" y="5462"/>
                      </a:lnTo>
                      <a:lnTo>
                        <a:pt x="47560" y="5336"/>
                      </a:lnTo>
                      <a:lnTo>
                        <a:pt x="47434" y="5315"/>
                      </a:lnTo>
                      <a:lnTo>
                        <a:pt x="47308" y="5190"/>
                      </a:lnTo>
                      <a:lnTo>
                        <a:pt x="47120" y="5190"/>
                      </a:lnTo>
                      <a:lnTo>
                        <a:pt x="46995" y="5106"/>
                      </a:lnTo>
                      <a:lnTo>
                        <a:pt x="46890" y="5127"/>
                      </a:lnTo>
                      <a:lnTo>
                        <a:pt x="46827" y="5106"/>
                      </a:lnTo>
                      <a:lnTo>
                        <a:pt x="46430" y="5252"/>
                      </a:lnTo>
                      <a:lnTo>
                        <a:pt x="46409" y="5357"/>
                      </a:lnTo>
                      <a:lnTo>
                        <a:pt x="46367" y="5420"/>
                      </a:lnTo>
                      <a:lnTo>
                        <a:pt x="46430" y="5504"/>
                      </a:lnTo>
                      <a:lnTo>
                        <a:pt x="46409" y="5566"/>
                      </a:lnTo>
                      <a:lnTo>
                        <a:pt x="46492" y="5713"/>
                      </a:lnTo>
                      <a:lnTo>
                        <a:pt x="46472" y="5734"/>
                      </a:lnTo>
                      <a:lnTo>
                        <a:pt x="46367" y="5629"/>
                      </a:lnTo>
                      <a:lnTo>
                        <a:pt x="46283" y="5671"/>
                      </a:lnTo>
                      <a:lnTo>
                        <a:pt x="46179" y="5629"/>
                      </a:lnTo>
                      <a:lnTo>
                        <a:pt x="45739" y="5671"/>
                      </a:lnTo>
                      <a:lnTo>
                        <a:pt x="45530" y="5650"/>
                      </a:lnTo>
                      <a:lnTo>
                        <a:pt x="45384" y="5524"/>
                      </a:lnTo>
                      <a:lnTo>
                        <a:pt x="45258" y="5504"/>
                      </a:lnTo>
                      <a:lnTo>
                        <a:pt x="45132" y="5357"/>
                      </a:lnTo>
                      <a:lnTo>
                        <a:pt x="45049" y="5211"/>
                      </a:lnTo>
                      <a:lnTo>
                        <a:pt x="44944" y="5148"/>
                      </a:lnTo>
                      <a:lnTo>
                        <a:pt x="44944" y="5232"/>
                      </a:lnTo>
                      <a:lnTo>
                        <a:pt x="45028" y="5420"/>
                      </a:lnTo>
                      <a:lnTo>
                        <a:pt x="45049" y="5734"/>
                      </a:lnTo>
                      <a:lnTo>
                        <a:pt x="45216" y="6068"/>
                      </a:lnTo>
                      <a:lnTo>
                        <a:pt x="45342" y="6340"/>
                      </a:lnTo>
                      <a:lnTo>
                        <a:pt x="45446" y="6926"/>
                      </a:lnTo>
                      <a:lnTo>
                        <a:pt x="45425" y="7073"/>
                      </a:lnTo>
                      <a:lnTo>
                        <a:pt x="45342" y="7073"/>
                      </a:lnTo>
                      <a:lnTo>
                        <a:pt x="45258" y="6968"/>
                      </a:lnTo>
                      <a:lnTo>
                        <a:pt x="45237" y="6864"/>
                      </a:lnTo>
                      <a:lnTo>
                        <a:pt x="45132" y="6759"/>
                      </a:lnTo>
                      <a:lnTo>
                        <a:pt x="45070" y="6801"/>
                      </a:lnTo>
                      <a:lnTo>
                        <a:pt x="45132" y="6884"/>
                      </a:lnTo>
                      <a:lnTo>
                        <a:pt x="45112" y="6968"/>
                      </a:lnTo>
                      <a:lnTo>
                        <a:pt x="44923" y="6905"/>
                      </a:lnTo>
                      <a:lnTo>
                        <a:pt x="44756" y="6717"/>
                      </a:lnTo>
                      <a:lnTo>
                        <a:pt x="44505" y="6696"/>
                      </a:lnTo>
                      <a:lnTo>
                        <a:pt x="44379" y="6550"/>
                      </a:lnTo>
                      <a:lnTo>
                        <a:pt x="44275" y="6508"/>
                      </a:lnTo>
                      <a:lnTo>
                        <a:pt x="43898" y="6173"/>
                      </a:lnTo>
                      <a:lnTo>
                        <a:pt x="43877" y="6173"/>
                      </a:lnTo>
                      <a:lnTo>
                        <a:pt x="43793" y="6236"/>
                      </a:lnTo>
                      <a:lnTo>
                        <a:pt x="43689" y="6236"/>
                      </a:lnTo>
                      <a:lnTo>
                        <a:pt x="43647" y="6152"/>
                      </a:lnTo>
                      <a:lnTo>
                        <a:pt x="43877" y="5943"/>
                      </a:lnTo>
                      <a:lnTo>
                        <a:pt x="43982" y="5943"/>
                      </a:lnTo>
                      <a:lnTo>
                        <a:pt x="43898" y="5880"/>
                      </a:lnTo>
                      <a:lnTo>
                        <a:pt x="43772" y="5817"/>
                      </a:lnTo>
                      <a:lnTo>
                        <a:pt x="43647" y="5671"/>
                      </a:lnTo>
                      <a:lnTo>
                        <a:pt x="43626" y="5671"/>
                      </a:lnTo>
                      <a:lnTo>
                        <a:pt x="43647" y="5755"/>
                      </a:lnTo>
                      <a:lnTo>
                        <a:pt x="43751" y="5859"/>
                      </a:lnTo>
                      <a:lnTo>
                        <a:pt x="43751" y="5964"/>
                      </a:lnTo>
                      <a:lnTo>
                        <a:pt x="43626" y="6048"/>
                      </a:lnTo>
                      <a:lnTo>
                        <a:pt x="43417" y="5985"/>
                      </a:lnTo>
                      <a:lnTo>
                        <a:pt x="43207" y="5838"/>
                      </a:lnTo>
                      <a:lnTo>
                        <a:pt x="43145" y="5755"/>
                      </a:lnTo>
                      <a:lnTo>
                        <a:pt x="42935" y="5734"/>
                      </a:lnTo>
                      <a:lnTo>
                        <a:pt x="42894" y="5608"/>
                      </a:lnTo>
                      <a:lnTo>
                        <a:pt x="42789" y="5545"/>
                      </a:lnTo>
                      <a:lnTo>
                        <a:pt x="43040" y="5545"/>
                      </a:lnTo>
                      <a:lnTo>
                        <a:pt x="43270" y="5608"/>
                      </a:lnTo>
                      <a:lnTo>
                        <a:pt x="43375" y="5671"/>
                      </a:lnTo>
                      <a:lnTo>
                        <a:pt x="43521" y="5629"/>
                      </a:lnTo>
                      <a:lnTo>
                        <a:pt x="43626" y="5441"/>
                      </a:lnTo>
                      <a:lnTo>
                        <a:pt x="43626" y="5378"/>
                      </a:lnTo>
                      <a:lnTo>
                        <a:pt x="43542" y="5420"/>
                      </a:lnTo>
                      <a:lnTo>
                        <a:pt x="43521" y="5336"/>
                      </a:lnTo>
                      <a:lnTo>
                        <a:pt x="43417" y="5357"/>
                      </a:lnTo>
                      <a:lnTo>
                        <a:pt x="43459" y="5190"/>
                      </a:lnTo>
                      <a:lnTo>
                        <a:pt x="43333" y="5043"/>
                      </a:lnTo>
                      <a:lnTo>
                        <a:pt x="43249" y="5106"/>
                      </a:lnTo>
                      <a:lnTo>
                        <a:pt x="43228" y="5001"/>
                      </a:lnTo>
                      <a:lnTo>
                        <a:pt x="43145" y="4980"/>
                      </a:lnTo>
                      <a:lnTo>
                        <a:pt x="43061" y="5022"/>
                      </a:lnTo>
                      <a:lnTo>
                        <a:pt x="43019" y="5085"/>
                      </a:lnTo>
                      <a:lnTo>
                        <a:pt x="42831" y="5043"/>
                      </a:lnTo>
                      <a:lnTo>
                        <a:pt x="42810" y="4897"/>
                      </a:lnTo>
                      <a:lnTo>
                        <a:pt x="43019" y="4708"/>
                      </a:lnTo>
                      <a:lnTo>
                        <a:pt x="42998" y="4625"/>
                      </a:lnTo>
                      <a:lnTo>
                        <a:pt x="42894" y="4625"/>
                      </a:lnTo>
                      <a:lnTo>
                        <a:pt x="42726" y="4792"/>
                      </a:lnTo>
                      <a:lnTo>
                        <a:pt x="42705" y="4667"/>
                      </a:lnTo>
                      <a:lnTo>
                        <a:pt x="42768" y="4562"/>
                      </a:lnTo>
                      <a:lnTo>
                        <a:pt x="42726" y="4415"/>
                      </a:lnTo>
                      <a:lnTo>
                        <a:pt x="42663" y="4457"/>
                      </a:lnTo>
                      <a:lnTo>
                        <a:pt x="42622" y="4499"/>
                      </a:lnTo>
                      <a:lnTo>
                        <a:pt x="42601" y="4395"/>
                      </a:lnTo>
                      <a:lnTo>
                        <a:pt x="42496" y="4395"/>
                      </a:lnTo>
                      <a:lnTo>
                        <a:pt x="42454" y="4353"/>
                      </a:lnTo>
                      <a:lnTo>
                        <a:pt x="42391" y="4269"/>
                      </a:lnTo>
                      <a:lnTo>
                        <a:pt x="42433" y="4102"/>
                      </a:lnTo>
                      <a:lnTo>
                        <a:pt x="42391" y="4060"/>
                      </a:lnTo>
                      <a:lnTo>
                        <a:pt x="42308" y="4102"/>
                      </a:lnTo>
                      <a:lnTo>
                        <a:pt x="42224" y="4248"/>
                      </a:lnTo>
                      <a:lnTo>
                        <a:pt x="42203" y="4039"/>
                      </a:lnTo>
                      <a:lnTo>
                        <a:pt x="42099" y="3955"/>
                      </a:lnTo>
                      <a:lnTo>
                        <a:pt x="41994" y="4039"/>
                      </a:lnTo>
                      <a:lnTo>
                        <a:pt x="41910" y="4039"/>
                      </a:lnTo>
                      <a:lnTo>
                        <a:pt x="41868" y="3871"/>
                      </a:lnTo>
                      <a:lnTo>
                        <a:pt x="41764" y="3976"/>
                      </a:lnTo>
                      <a:lnTo>
                        <a:pt x="41701" y="3976"/>
                      </a:lnTo>
                      <a:lnTo>
                        <a:pt x="41680" y="4060"/>
                      </a:lnTo>
                      <a:lnTo>
                        <a:pt x="41659" y="3892"/>
                      </a:lnTo>
                      <a:lnTo>
                        <a:pt x="41659" y="3830"/>
                      </a:lnTo>
                      <a:lnTo>
                        <a:pt x="41492" y="3830"/>
                      </a:lnTo>
                      <a:lnTo>
                        <a:pt x="41408" y="3851"/>
                      </a:lnTo>
                      <a:lnTo>
                        <a:pt x="41366" y="3788"/>
                      </a:lnTo>
                      <a:lnTo>
                        <a:pt x="41199" y="3851"/>
                      </a:lnTo>
                      <a:lnTo>
                        <a:pt x="41094" y="3851"/>
                      </a:lnTo>
                      <a:lnTo>
                        <a:pt x="41073" y="3892"/>
                      </a:lnTo>
                      <a:lnTo>
                        <a:pt x="41136" y="3955"/>
                      </a:lnTo>
                      <a:lnTo>
                        <a:pt x="41178" y="4081"/>
                      </a:lnTo>
                      <a:lnTo>
                        <a:pt x="41115" y="4060"/>
                      </a:lnTo>
                      <a:lnTo>
                        <a:pt x="41052" y="4081"/>
                      </a:lnTo>
                      <a:lnTo>
                        <a:pt x="41052" y="4164"/>
                      </a:lnTo>
                      <a:lnTo>
                        <a:pt x="41031" y="4143"/>
                      </a:lnTo>
                      <a:lnTo>
                        <a:pt x="40885" y="4164"/>
                      </a:lnTo>
                      <a:lnTo>
                        <a:pt x="40843" y="4143"/>
                      </a:lnTo>
                      <a:lnTo>
                        <a:pt x="40885" y="4039"/>
                      </a:lnTo>
                      <a:lnTo>
                        <a:pt x="40969" y="3976"/>
                      </a:lnTo>
                      <a:lnTo>
                        <a:pt x="40927" y="3871"/>
                      </a:lnTo>
                      <a:lnTo>
                        <a:pt x="40822" y="3851"/>
                      </a:lnTo>
                      <a:lnTo>
                        <a:pt x="40822" y="3955"/>
                      </a:lnTo>
                      <a:lnTo>
                        <a:pt x="40738" y="3997"/>
                      </a:lnTo>
                      <a:lnTo>
                        <a:pt x="40655" y="3892"/>
                      </a:lnTo>
                      <a:lnTo>
                        <a:pt x="40550" y="3871"/>
                      </a:lnTo>
                      <a:lnTo>
                        <a:pt x="40446" y="3767"/>
                      </a:lnTo>
                      <a:lnTo>
                        <a:pt x="40425" y="3851"/>
                      </a:lnTo>
                      <a:lnTo>
                        <a:pt x="40341" y="3871"/>
                      </a:lnTo>
                      <a:lnTo>
                        <a:pt x="40194" y="3871"/>
                      </a:lnTo>
                      <a:lnTo>
                        <a:pt x="40132" y="3788"/>
                      </a:lnTo>
                      <a:lnTo>
                        <a:pt x="40111" y="3892"/>
                      </a:lnTo>
                      <a:lnTo>
                        <a:pt x="40027" y="3955"/>
                      </a:lnTo>
                      <a:lnTo>
                        <a:pt x="39902" y="3851"/>
                      </a:lnTo>
                      <a:lnTo>
                        <a:pt x="39818" y="3851"/>
                      </a:lnTo>
                      <a:lnTo>
                        <a:pt x="39860" y="3955"/>
                      </a:lnTo>
                      <a:lnTo>
                        <a:pt x="39881" y="3997"/>
                      </a:lnTo>
                      <a:lnTo>
                        <a:pt x="39755" y="4102"/>
                      </a:lnTo>
                      <a:lnTo>
                        <a:pt x="39692" y="4081"/>
                      </a:lnTo>
                      <a:lnTo>
                        <a:pt x="39671" y="3997"/>
                      </a:lnTo>
                      <a:lnTo>
                        <a:pt x="39609" y="4102"/>
                      </a:lnTo>
                      <a:lnTo>
                        <a:pt x="39630" y="4269"/>
                      </a:lnTo>
                      <a:lnTo>
                        <a:pt x="39713" y="4353"/>
                      </a:lnTo>
                      <a:lnTo>
                        <a:pt x="39734" y="4457"/>
                      </a:lnTo>
                      <a:lnTo>
                        <a:pt x="39797" y="4478"/>
                      </a:lnTo>
                      <a:lnTo>
                        <a:pt x="39818" y="4625"/>
                      </a:lnTo>
                      <a:lnTo>
                        <a:pt x="39964" y="4667"/>
                      </a:lnTo>
                      <a:lnTo>
                        <a:pt x="40006" y="4729"/>
                      </a:lnTo>
                      <a:lnTo>
                        <a:pt x="40006" y="4834"/>
                      </a:lnTo>
                      <a:lnTo>
                        <a:pt x="40111" y="4918"/>
                      </a:lnTo>
                      <a:lnTo>
                        <a:pt x="40132" y="5001"/>
                      </a:lnTo>
                      <a:lnTo>
                        <a:pt x="40069" y="5106"/>
                      </a:lnTo>
                      <a:lnTo>
                        <a:pt x="40006" y="5085"/>
                      </a:lnTo>
                      <a:lnTo>
                        <a:pt x="39985" y="5001"/>
                      </a:lnTo>
                      <a:lnTo>
                        <a:pt x="39818" y="5043"/>
                      </a:lnTo>
                      <a:lnTo>
                        <a:pt x="39713" y="5022"/>
                      </a:lnTo>
                      <a:lnTo>
                        <a:pt x="39609" y="5043"/>
                      </a:lnTo>
                      <a:lnTo>
                        <a:pt x="39671" y="5127"/>
                      </a:lnTo>
                      <a:lnTo>
                        <a:pt x="39588" y="5232"/>
                      </a:lnTo>
                      <a:lnTo>
                        <a:pt x="39462" y="5232"/>
                      </a:lnTo>
                      <a:lnTo>
                        <a:pt x="39378" y="5211"/>
                      </a:lnTo>
                      <a:lnTo>
                        <a:pt x="39127" y="5336"/>
                      </a:lnTo>
                      <a:lnTo>
                        <a:pt x="38751" y="5399"/>
                      </a:lnTo>
                      <a:lnTo>
                        <a:pt x="38625" y="5336"/>
                      </a:lnTo>
                      <a:lnTo>
                        <a:pt x="38437" y="5336"/>
                      </a:lnTo>
                      <a:lnTo>
                        <a:pt x="38416" y="5357"/>
                      </a:lnTo>
                      <a:lnTo>
                        <a:pt x="38311" y="5336"/>
                      </a:lnTo>
                      <a:lnTo>
                        <a:pt x="37788" y="5315"/>
                      </a:lnTo>
                      <a:lnTo>
                        <a:pt x="37621" y="5190"/>
                      </a:lnTo>
                      <a:lnTo>
                        <a:pt x="37579" y="4980"/>
                      </a:lnTo>
                      <a:lnTo>
                        <a:pt x="37663" y="4834"/>
                      </a:lnTo>
                      <a:lnTo>
                        <a:pt x="37705" y="4813"/>
                      </a:lnTo>
                      <a:lnTo>
                        <a:pt x="37705" y="4729"/>
                      </a:lnTo>
                      <a:lnTo>
                        <a:pt x="37558" y="4688"/>
                      </a:lnTo>
                      <a:lnTo>
                        <a:pt x="37370" y="4688"/>
                      </a:lnTo>
                      <a:lnTo>
                        <a:pt x="37035" y="4834"/>
                      </a:lnTo>
                      <a:lnTo>
                        <a:pt x="36554" y="4876"/>
                      </a:lnTo>
                      <a:lnTo>
                        <a:pt x="36156" y="4980"/>
                      </a:lnTo>
                      <a:lnTo>
                        <a:pt x="35926" y="5022"/>
                      </a:lnTo>
                      <a:lnTo>
                        <a:pt x="35884" y="5106"/>
                      </a:lnTo>
                      <a:lnTo>
                        <a:pt x="35801" y="5106"/>
                      </a:lnTo>
                      <a:lnTo>
                        <a:pt x="35738" y="5190"/>
                      </a:lnTo>
                      <a:lnTo>
                        <a:pt x="35612" y="5252"/>
                      </a:lnTo>
                      <a:lnTo>
                        <a:pt x="35466" y="5399"/>
                      </a:lnTo>
                      <a:lnTo>
                        <a:pt x="35529" y="5545"/>
                      </a:lnTo>
                      <a:lnTo>
                        <a:pt x="35612" y="5566"/>
                      </a:lnTo>
                      <a:lnTo>
                        <a:pt x="35717" y="5524"/>
                      </a:lnTo>
                      <a:lnTo>
                        <a:pt x="35780" y="5545"/>
                      </a:lnTo>
                      <a:lnTo>
                        <a:pt x="35717" y="5629"/>
                      </a:lnTo>
                      <a:lnTo>
                        <a:pt x="35654" y="5650"/>
                      </a:lnTo>
                      <a:lnTo>
                        <a:pt x="35549" y="5755"/>
                      </a:lnTo>
                      <a:lnTo>
                        <a:pt x="35549" y="5817"/>
                      </a:lnTo>
                      <a:lnTo>
                        <a:pt x="35508" y="5755"/>
                      </a:lnTo>
                      <a:lnTo>
                        <a:pt x="35487" y="5545"/>
                      </a:lnTo>
                      <a:lnTo>
                        <a:pt x="35319" y="5420"/>
                      </a:lnTo>
                      <a:lnTo>
                        <a:pt x="35298" y="5336"/>
                      </a:lnTo>
                      <a:lnTo>
                        <a:pt x="35319" y="5252"/>
                      </a:lnTo>
                      <a:lnTo>
                        <a:pt x="35194" y="5148"/>
                      </a:lnTo>
                      <a:lnTo>
                        <a:pt x="35110" y="5148"/>
                      </a:lnTo>
                      <a:lnTo>
                        <a:pt x="34880" y="4939"/>
                      </a:lnTo>
                      <a:lnTo>
                        <a:pt x="34817" y="4939"/>
                      </a:lnTo>
                      <a:lnTo>
                        <a:pt x="34817" y="5022"/>
                      </a:lnTo>
                      <a:lnTo>
                        <a:pt x="35005" y="5232"/>
                      </a:lnTo>
                      <a:lnTo>
                        <a:pt x="35026" y="5357"/>
                      </a:lnTo>
                      <a:lnTo>
                        <a:pt x="34922" y="5462"/>
                      </a:lnTo>
                      <a:lnTo>
                        <a:pt x="34733" y="5504"/>
                      </a:lnTo>
                      <a:lnTo>
                        <a:pt x="34650" y="5545"/>
                      </a:lnTo>
                      <a:lnTo>
                        <a:pt x="34482" y="5545"/>
                      </a:lnTo>
                      <a:lnTo>
                        <a:pt x="34168" y="5294"/>
                      </a:lnTo>
                      <a:lnTo>
                        <a:pt x="34168" y="5190"/>
                      </a:lnTo>
                      <a:lnTo>
                        <a:pt x="34231" y="5106"/>
                      </a:lnTo>
                      <a:lnTo>
                        <a:pt x="34210" y="5022"/>
                      </a:lnTo>
                      <a:lnTo>
                        <a:pt x="34043" y="5085"/>
                      </a:lnTo>
                      <a:lnTo>
                        <a:pt x="34043" y="5211"/>
                      </a:lnTo>
                      <a:lnTo>
                        <a:pt x="33959" y="5294"/>
                      </a:lnTo>
                      <a:lnTo>
                        <a:pt x="33750" y="5148"/>
                      </a:lnTo>
                      <a:lnTo>
                        <a:pt x="33604" y="5148"/>
                      </a:lnTo>
                      <a:lnTo>
                        <a:pt x="33499" y="5252"/>
                      </a:lnTo>
                      <a:lnTo>
                        <a:pt x="33520" y="5441"/>
                      </a:lnTo>
                      <a:lnTo>
                        <a:pt x="33436" y="5566"/>
                      </a:lnTo>
                      <a:lnTo>
                        <a:pt x="33520" y="5734"/>
                      </a:lnTo>
                      <a:lnTo>
                        <a:pt x="33645" y="5776"/>
                      </a:lnTo>
                      <a:lnTo>
                        <a:pt x="33813" y="5650"/>
                      </a:lnTo>
                      <a:lnTo>
                        <a:pt x="33834" y="5566"/>
                      </a:lnTo>
                      <a:lnTo>
                        <a:pt x="34043" y="5441"/>
                      </a:lnTo>
                      <a:lnTo>
                        <a:pt x="34106" y="5524"/>
                      </a:lnTo>
                      <a:lnTo>
                        <a:pt x="34064" y="5650"/>
                      </a:lnTo>
                      <a:lnTo>
                        <a:pt x="33855" y="5817"/>
                      </a:lnTo>
                      <a:lnTo>
                        <a:pt x="33938" y="5880"/>
                      </a:lnTo>
                      <a:lnTo>
                        <a:pt x="33855" y="6027"/>
                      </a:lnTo>
                      <a:lnTo>
                        <a:pt x="33729" y="6068"/>
                      </a:lnTo>
                      <a:lnTo>
                        <a:pt x="33604" y="5985"/>
                      </a:lnTo>
                      <a:lnTo>
                        <a:pt x="33604" y="6048"/>
                      </a:lnTo>
                      <a:lnTo>
                        <a:pt x="33645" y="6173"/>
                      </a:lnTo>
                      <a:lnTo>
                        <a:pt x="33583" y="6299"/>
                      </a:lnTo>
                      <a:lnTo>
                        <a:pt x="33394" y="6445"/>
                      </a:lnTo>
                      <a:lnTo>
                        <a:pt x="33436" y="6550"/>
                      </a:lnTo>
                      <a:lnTo>
                        <a:pt x="33394" y="6592"/>
                      </a:lnTo>
                      <a:lnTo>
                        <a:pt x="33311" y="6592"/>
                      </a:lnTo>
                      <a:lnTo>
                        <a:pt x="33164" y="6759"/>
                      </a:lnTo>
                      <a:lnTo>
                        <a:pt x="32955" y="6780"/>
                      </a:lnTo>
                      <a:lnTo>
                        <a:pt x="32746" y="6801"/>
                      </a:lnTo>
                      <a:lnTo>
                        <a:pt x="32683" y="6926"/>
                      </a:lnTo>
                      <a:lnTo>
                        <a:pt x="32746" y="7094"/>
                      </a:lnTo>
                      <a:lnTo>
                        <a:pt x="32913" y="7303"/>
                      </a:lnTo>
                      <a:lnTo>
                        <a:pt x="32997" y="7324"/>
                      </a:lnTo>
                      <a:lnTo>
                        <a:pt x="32913" y="7345"/>
                      </a:lnTo>
                      <a:lnTo>
                        <a:pt x="32767" y="7345"/>
                      </a:lnTo>
                      <a:lnTo>
                        <a:pt x="32746" y="7429"/>
                      </a:lnTo>
                      <a:lnTo>
                        <a:pt x="32767" y="7491"/>
                      </a:lnTo>
                      <a:lnTo>
                        <a:pt x="32704" y="7596"/>
                      </a:lnTo>
                      <a:lnTo>
                        <a:pt x="32599" y="7701"/>
                      </a:lnTo>
                      <a:lnTo>
                        <a:pt x="32495" y="7701"/>
                      </a:lnTo>
                      <a:lnTo>
                        <a:pt x="32474" y="7763"/>
                      </a:lnTo>
                      <a:lnTo>
                        <a:pt x="32495" y="7659"/>
                      </a:lnTo>
                      <a:lnTo>
                        <a:pt x="32599" y="7596"/>
                      </a:lnTo>
                      <a:lnTo>
                        <a:pt x="32683" y="7282"/>
                      </a:lnTo>
                      <a:lnTo>
                        <a:pt x="32599" y="7219"/>
                      </a:lnTo>
                      <a:lnTo>
                        <a:pt x="32599" y="7115"/>
                      </a:lnTo>
                      <a:lnTo>
                        <a:pt x="32662" y="7073"/>
                      </a:lnTo>
                      <a:lnTo>
                        <a:pt x="32662" y="6926"/>
                      </a:lnTo>
                      <a:lnTo>
                        <a:pt x="32599" y="6780"/>
                      </a:lnTo>
                      <a:lnTo>
                        <a:pt x="32662" y="6612"/>
                      </a:lnTo>
                      <a:lnTo>
                        <a:pt x="32767" y="6550"/>
                      </a:lnTo>
                      <a:lnTo>
                        <a:pt x="32808" y="6445"/>
                      </a:lnTo>
                      <a:lnTo>
                        <a:pt x="32767" y="6194"/>
                      </a:lnTo>
                      <a:lnTo>
                        <a:pt x="32746" y="6152"/>
                      </a:lnTo>
                      <a:lnTo>
                        <a:pt x="32788" y="6068"/>
                      </a:lnTo>
                      <a:lnTo>
                        <a:pt x="32871" y="6068"/>
                      </a:lnTo>
                      <a:lnTo>
                        <a:pt x="32913" y="6089"/>
                      </a:lnTo>
                      <a:lnTo>
                        <a:pt x="33080" y="6048"/>
                      </a:lnTo>
                      <a:lnTo>
                        <a:pt x="33185" y="5776"/>
                      </a:lnTo>
                      <a:lnTo>
                        <a:pt x="33164" y="5671"/>
                      </a:lnTo>
                      <a:lnTo>
                        <a:pt x="33101" y="5545"/>
                      </a:lnTo>
                      <a:lnTo>
                        <a:pt x="33185" y="5252"/>
                      </a:lnTo>
                      <a:lnTo>
                        <a:pt x="33269" y="5127"/>
                      </a:lnTo>
                      <a:lnTo>
                        <a:pt x="33373" y="4939"/>
                      </a:lnTo>
                      <a:lnTo>
                        <a:pt x="33311" y="4792"/>
                      </a:lnTo>
                      <a:lnTo>
                        <a:pt x="33290" y="4792"/>
                      </a:lnTo>
                      <a:lnTo>
                        <a:pt x="33206" y="4876"/>
                      </a:lnTo>
                      <a:lnTo>
                        <a:pt x="33122" y="4876"/>
                      </a:lnTo>
                      <a:lnTo>
                        <a:pt x="32997" y="4813"/>
                      </a:lnTo>
                      <a:lnTo>
                        <a:pt x="33122" y="4813"/>
                      </a:lnTo>
                      <a:lnTo>
                        <a:pt x="33269" y="4708"/>
                      </a:lnTo>
                      <a:lnTo>
                        <a:pt x="33373" y="4667"/>
                      </a:lnTo>
                      <a:lnTo>
                        <a:pt x="33415" y="4562"/>
                      </a:lnTo>
                      <a:lnTo>
                        <a:pt x="33394" y="4499"/>
                      </a:lnTo>
                      <a:lnTo>
                        <a:pt x="33436" y="4415"/>
                      </a:lnTo>
                      <a:lnTo>
                        <a:pt x="33520" y="4248"/>
                      </a:lnTo>
                      <a:lnTo>
                        <a:pt x="33499" y="4185"/>
                      </a:lnTo>
                      <a:lnTo>
                        <a:pt x="33541" y="4081"/>
                      </a:lnTo>
                      <a:lnTo>
                        <a:pt x="33708" y="3997"/>
                      </a:lnTo>
                      <a:lnTo>
                        <a:pt x="33708" y="3892"/>
                      </a:lnTo>
                      <a:lnTo>
                        <a:pt x="33624" y="3830"/>
                      </a:lnTo>
                      <a:lnTo>
                        <a:pt x="33624" y="3767"/>
                      </a:lnTo>
                      <a:lnTo>
                        <a:pt x="33708" y="3641"/>
                      </a:lnTo>
                      <a:lnTo>
                        <a:pt x="33687" y="3537"/>
                      </a:lnTo>
                      <a:lnTo>
                        <a:pt x="33729" y="3432"/>
                      </a:lnTo>
                      <a:lnTo>
                        <a:pt x="33792" y="3411"/>
                      </a:lnTo>
                      <a:lnTo>
                        <a:pt x="33855" y="3223"/>
                      </a:lnTo>
                      <a:lnTo>
                        <a:pt x="33855" y="3014"/>
                      </a:lnTo>
                      <a:lnTo>
                        <a:pt x="33813" y="2804"/>
                      </a:lnTo>
                      <a:lnTo>
                        <a:pt x="33708" y="2616"/>
                      </a:lnTo>
                      <a:lnTo>
                        <a:pt x="33729" y="2574"/>
                      </a:lnTo>
                      <a:lnTo>
                        <a:pt x="33708" y="2491"/>
                      </a:lnTo>
                      <a:lnTo>
                        <a:pt x="33645" y="2470"/>
                      </a:lnTo>
                      <a:lnTo>
                        <a:pt x="33604" y="2491"/>
                      </a:lnTo>
                      <a:lnTo>
                        <a:pt x="33520" y="2428"/>
                      </a:lnTo>
                      <a:lnTo>
                        <a:pt x="33478" y="2365"/>
                      </a:lnTo>
                      <a:lnTo>
                        <a:pt x="33436" y="2365"/>
                      </a:lnTo>
                      <a:lnTo>
                        <a:pt x="33394" y="2491"/>
                      </a:lnTo>
                      <a:lnTo>
                        <a:pt x="33332" y="2532"/>
                      </a:lnTo>
                      <a:lnTo>
                        <a:pt x="33290" y="2491"/>
                      </a:lnTo>
                      <a:lnTo>
                        <a:pt x="33206" y="2365"/>
                      </a:lnTo>
                      <a:lnTo>
                        <a:pt x="33227" y="2323"/>
                      </a:lnTo>
                      <a:lnTo>
                        <a:pt x="33185" y="2302"/>
                      </a:lnTo>
                      <a:lnTo>
                        <a:pt x="33018" y="2281"/>
                      </a:lnTo>
                      <a:lnTo>
                        <a:pt x="32955" y="2177"/>
                      </a:lnTo>
                      <a:lnTo>
                        <a:pt x="32976" y="2156"/>
                      </a:lnTo>
                      <a:lnTo>
                        <a:pt x="33122" y="2156"/>
                      </a:lnTo>
                      <a:lnTo>
                        <a:pt x="33332" y="2219"/>
                      </a:lnTo>
                      <a:lnTo>
                        <a:pt x="33415" y="2302"/>
                      </a:lnTo>
                      <a:lnTo>
                        <a:pt x="33478" y="2260"/>
                      </a:lnTo>
                      <a:lnTo>
                        <a:pt x="33520" y="2260"/>
                      </a:lnTo>
                      <a:lnTo>
                        <a:pt x="33583" y="2323"/>
                      </a:lnTo>
                      <a:lnTo>
                        <a:pt x="33604" y="2386"/>
                      </a:lnTo>
                      <a:lnTo>
                        <a:pt x="33645" y="2386"/>
                      </a:lnTo>
                      <a:lnTo>
                        <a:pt x="33645" y="2302"/>
                      </a:lnTo>
                      <a:lnTo>
                        <a:pt x="33541" y="2177"/>
                      </a:lnTo>
                      <a:lnTo>
                        <a:pt x="33541" y="2072"/>
                      </a:lnTo>
                      <a:lnTo>
                        <a:pt x="33478" y="1967"/>
                      </a:lnTo>
                      <a:lnTo>
                        <a:pt x="33394" y="1905"/>
                      </a:lnTo>
                      <a:lnTo>
                        <a:pt x="33332" y="1905"/>
                      </a:lnTo>
                      <a:lnTo>
                        <a:pt x="33290" y="1967"/>
                      </a:lnTo>
                      <a:lnTo>
                        <a:pt x="33206" y="1947"/>
                      </a:lnTo>
                      <a:lnTo>
                        <a:pt x="33185" y="1800"/>
                      </a:lnTo>
                      <a:lnTo>
                        <a:pt x="33018" y="1654"/>
                      </a:lnTo>
                      <a:lnTo>
                        <a:pt x="33018" y="1549"/>
                      </a:lnTo>
                      <a:lnTo>
                        <a:pt x="32955" y="1465"/>
                      </a:lnTo>
                      <a:lnTo>
                        <a:pt x="32892" y="1382"/>
                      </a:lnTo>
                      <a:lnTo>
                        <a:pt x="32808" y="1382"/>
                      </a:lnTo>
                      <a:lnTo>
                        <a:pt x="32704" y="1444"/>
                      </a:lnTo>
                      <a:lnTo>
                        <a:pt x="32704" y="1549"/>
                      </a:lnTo>
                      <a:lnTo>
                        <a:pt x="32808" y="1549"/>
                      </a:lnTo>
                      <a:lnTo>
                        <a:pt x="32892" y="1591"/>
                      </a:lnTo>
                      <a:lnTo>
                        <a:pt x="32871" y="1654"/>
                      </a:lnTo>
                      <a:lnTo>
                        <a:pt x="32788" y="1695"/>
                      </a:lnTo>
                      <a:lnTo>
                        <a:pt x="32788" y="1779"/>
                      </a:lnTo>
                      <a:lnTo>
                        <a:pt x="32746" y="1800"/>
                      </a:lnTo>
                      <a:lnTo>
                        <a:pt x="32536" y="1570"/>
                      </a:lnTo>
                      <a:lnTo>
                        <a:pt x="32536" y="1486"/>
                      </a:lnTo>
                      <a:lnTo>
                        <a:pt x="32474" y="1361"/>
                      </a:lnTo>
                      <a:lnTo>
                        <a:pt x="32369" y="1340"/>
                      </a:lnTo>
                      <a:lnTo>
                        <a:pt x="31930" y="1068"/>
                      </a:lnTo>
                      <a:lnTo>
                        <a:pt x="31825" y="1026"/>
                      </a:lnTo>
                      <a:lnTo>
                        <a:pt x="31804" y="1005"/>
                      </a:lnTo>
                      <a:lnTo>
                        <a:pt x="31532" y="1026"/>
                      </a:lnTo>
                      <a:lnTo>
                        <a:pt x="31511" y="921"/>
                      </a:lnTo>
                      <a:lnTo>
                        <a:pt x="31553" y="858"/>
                      </a:lnTo>
                      <a:lnTo>
                        <a:pt x="31532" y="796"/>
                      </a:lnTo>
                      <a:lnTo>
                        <a:pt x="31407" y="817"/>
                      </a:lnTo>
                      <a:lnTo>
                        <a:pt x="31344" y="754"/>
                      </a:lnTo>
                      <a:lnTo>
                        <a:pt x="31218" y="796"/>
                      </a:lnTo>
                      <a:lnTo>
                        <a:pt x="31135" y="858"/>
                      </a:lnTo>
                      <a:lnTo>
                        <a:pt x="31093" y="838"/>
                      </a:lnTo>
                      <a:lnTo>
                        <a:pt x="30988" y="942"/>
                      </a:lnTo>
                      <a:lnTo>
                        <a:pt x="30925" y="1047"/>
                      </a:lnTo>
                      <a:lnTo>
                        <a:pt x="30779" y="1047"/>
                      </a:lnTo>
                      <a:lnTo>
                        <a:pt x="30695" y="1026"/>
                      </a:lnTo>
                      <a:lnTo>
                        <a:pt x="30570" y="1172"/>
                      </a:lnTo>
                      <a:lnTo>
                        <a:pt x="30381" y="1235"/>
                      </a:lnTo>
                      <a:lnTo>
                        <a:pt x="30298" y="1256"/>
                      </a:lnTo>
                      <a:lnTo>
                        <a:pt x="30256" y="1214"/>
                      </a:lnTo>
                      <a:lnTo>
                        <a:pt x="30172" y="1214"/>
                      </a:lnTo>
                      <a:lnTo>
                        <a:pt x="30130" y="1256"/>
                      </a:lnTo>
                      <a:lnTo>
                        <a:pt x="30130" y="1361"/>
                      </a:lnTo>
                      <a:lnTo>
                        <a:pt x="30193" y="1382"/>
                      </a:lnTo>
                      <a:lnTo>
                        <a:pt x="30256" y="1382"/>
                      </a:lnTo>
                      <a:lnTo>
                        <a:pt x="30298" y="1549"/>
                      </a:lnTo>
                      <a:lnTo>
                        <a:pt x="30339" y="1758"/>
                      </a:lnTo>
                      <a:lnTo>
                        <a:pt x="30256" y="1905"/>
                      </a:lnTo>
                      <a:lnTo>
                        <a:pt x="30067" y="1905"/>
                      </a:lnTo>
                      <a:lnTo>
                        <a:pt x="29942" y="2051"/>
                      </a:lnTo>
                      <a:lnTo>
                        <a:pt x="29733" y="2093"/>
                      </a:lnTo>
                      <a:lnTo>
                        <a:pt x="29649" y="2072"/>
                      </a:lnTo>
                      <a:lnTo>
                        <a:pt x="29754" y="1988"/>
                      </a:lnTo>
                      <a:lnTo>
                        <a:pt x="29837" y="1967"/>
                      </a:lnTo>
                      <a:lnTo>
                        <a:pt x="29858" y="1842"/>
                      </a:lnTo>
                      <a:lnTo>
                        <a:pt x="29733" y="1591"/>
                      </a:lnTo>
                      <a:lnTo>
                        <a:pt x="29816" y="1444"/>
                      </a:lnTo>
                      <a:lnTo>
                        <a:pt x="29816" y="1340"/>
                      </a:lnTo>
                      <a:lnTo>
                        <a:pt x="29858" y="1256"/>
                      </a:lnTo>
                      <a:lnTo>
                        <a:pt x="29775" y="1068"/>
                      </a:lnTo>
                      <a:lnTo>
                        <a:pt x="29775" y="963"/>
                      </a:lnTo>
                      <a:lnTo>
                        <a:pt x="29628" y="817"/>
                      </a:lnTo>
                      <a:lnTo>
                        <a:pt x="29523" y="858"/>
                      </a:lnTo>
                      <a:lnTo>
                        <a:pt x="29440" y="817"/>
                      </a:lnTo>
                      <a:lnTo>
                        <a:pt x="29398" y="817"/>
                      </a:lnTo>
                      <a:lnTo>
                        <a:pt x="29356" y="942"/>
                      </a:lnTo>
                      <a:lnTo>
                        <a:pt x="29210" y="963"/>
                      </a:lnTo>
                      <a:lnTo>
                        <a:pt x="29147" y="921"/>
                      </a:lnTo>
                      <a:lnTo>
                        <a:pt x="29042" y="963"/>
                      </a:lnTo>
                      <a:lnTo>
                        <a:pt x="28938" y="1130"/>
                      </a:lnTo>
                      <a:lnTo>
                        <a:pt x="28707" y="1130"/>
                      </a:lnTo>
                      <a:lnTo>
                        <a:pt x="28707" y="1047"/>
                      </a:lnTo>
                      <a:lnTo>
                        <a:pt x="28791" y="921"/>
                      </a:lnTo>
                      <a:lnTo>
                        <a:pt x="28791" y="838"/>
                      </a:lnTo>
                      <a:lnTo>
                        <a:pt x="28707" y="817"/>
                      </a:lnTo>
                      <a:lnTo>
                        <a:pt x="28519" y="1110"/>
                      </a:lnTo>
                      <a:lnTo>
                        <a:pt x="28268" y="1214"/>
                      </a:lnTo>
                      <a:lnTo>
                        <a:pt x="28163" y="1172"/>
                      </a:lnTo>
                      <a:lnTo>
                        <a:pt x="28268" y="1026"/>
                      </a:lnTo>
                      <a:lnTo>
                        <a:pt x="28394" y="1005"/>
                      </a:lnTo>
                      <a:lnTo>
                        <a:pt x="28519" y="817"/>
                      </a:lnTo>
                      <a:lnTo>
                        <a:pt x="28498" y="691"/>
                      </a:lnTo>
                      <a:lnTo>
                        <a:pt x="28561" y="586"/>
                      </a:lnTo>
                      <a:lnTo>
                        <a:pt x="28561" y="524"/>
                      </a:lnTo>
                      <a:lnTo>
                        <a:pt x="28645" y="440"/>
                      </a:lnTo>
                      <a:lnTo>
                        <a:pt x="28645" y="398"/>
                      </a:lnTo>
                      <a:lnTo>
                        <a:pt x="28477" y="335"/>
                      </a:lnTo>
                      <a:lnTo>
                        <a:pt x="28414" y="294"/>
                      </a:lnTo>
                      <a:lnTo>
                        <a:pt x="28414" y="126"/>
                      </a:lnTo>
                      <a:lnTo>
                        <a:pt x="28373" y="105"/>
                      </a:lnTo>
                      <a:lnTo>
                        <a:pt x="28205" y="231"/>
                      </a:lnTo>
                      <a:lnTo>
                        <a:pt x="28059" y="210"/>
                      </a:lnTo>
                      <a:lnTo>
                        <a:pt x="27996" y="63"/>
                      </a:lnTo>
                      <a:lnTo>
                        <a:pt x="27891" y="63"/>
                      </a:lnTo>
                      <a:lnTo>
                        <a:pt x="27787" y="168"/>
                      </a:lnTo>
                      <a:lnTo>
                        <a:pt x="2766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>
                    <a:solidFill>
                      <a:srgbClr val="A6CBC2"/>
                    </a:solidFill>
                  </a:endParaRPr>
                </a:p>
              </p:txBody>
            </p:sp>
            <p:sp>
              <p:nvSpPr>
                <p:cNvPr id="274" name="Google Shape;1528;p39">
                  <a:extLst>
                    <a:ext uri="{FF2B5EF4-FFF2-40B4-BE49-F238E27FC236}">
                      <a16:creationId xmlns:a16="http://schemas.microsoft.com/office/drawing/2014/main" id="{149A93A8-3B40-0827-E7BD-6F977103B3A3}"/>
                    </a:ext>
                  </a:extLst>
                </p:cNvPr>
                <p:cNvSpPr/>
                <p:nvPr/>
              </p:nvSpPr>
              <p:spPr>
                <a:xfrm>
                  <a:off x="5538025" y="2213300"/>
                  <a:ext cx="94175" cy="20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67" h="8350" extrusionOk="0">
                      <a:moveTo>
                        <a:pt x="251" y="1"/>
                      </a:moveTo>
                      <a:lnTo>
                        <a:pt x="209" y="63"/>
                      </a:lnTo>
                      <a:lnTo>
                        <a:pt x="251" y="105"/>
                      </a:lnTo>
                      <a:lnTo>
                        <a:pt x="251" y="189"/>
                      </a:lnTo>
                      <a:lnTo>
                        <a:pt x="188" y="210"/>
                      </a:lnTo>
                      <a:lnTo>
                        <a:pt x="105" y="168"/>
                      </a:lnTo>
                      <a:lnTo>
                        <a:pt x="0" y="168"/>
                      </a:lnTo>
                      <a:lnTo>
                        <a:pt x="168" y="314"/>
                      </a:lnTo>
                      <a:lnTo>
                        <a:pt x="356" y="461"/>
                      </a:lnTo>
                      <a:lnTo>
                        <a:pt x="419" y="524"/>
                      </a:lnTo>
                      <a:lnTo>
                        <a:pt x="398" y="670"/>
                      </a:lnTo>
                      <a:lnTo>
                        <a:pt x="460" y="607"/>
                      </a:lnTo>
                      <a:lnTo>
                        <a:pt x="502" y="607"/>
                      </a:lnTo>
                      <a:lnTo>
                        <a:pt x="565" y="691"/>
                      </a:lnTo>
                      <a:lnTo>
                        <a:pt x="502" y="733"/>
                      </a:lnTo>
                      <a:lnTo>
                        <a:pt x="419" y="775"/>
                      </a:lnTo>
                      <a:lnTo>
                        <a:pt x="460" y="838"/>
                      </a:lnTo>
                      <a:lnTo>
                        <a:pt x="523" y="838"/>
                      </a:lnTo>
                      <a:lnTo>
                        <a:pt x="565" y="984"/>
                      </a:lnTo>
                      <a:lnTo>
                        <a:pt x="481" y="1026"/>
                      </a:lnTo>
                      <a:lnTo>
                        <a:pt x="377" y="1005"/>
                      </a:lnTo>
                      <a:lnTo>
                        <a:pt x="314" y="900"/>
                      </a:lnTo>
                      <a:lnTo>
                        <a:pt x="251" y="984"/>
                      </a:lnTo>
                      <a:lnTo>
                        <a:pt x="168" y="1130"/>
                      </a:lnTo>
                      <a:lnTo>
                        <a:pt x="272" y="1235"/>
                      </a:lnTo>
                      <a:lnTo>
                        <a:pt x="314" y="1382"/>
                      </a:lnTo>
                      <a:lnTo>
                        <a:pt x="419" y="1528"/>
                      </a:lnTo>
                      <a:lnTo>
                        <a:pt x="523" y="1716"/>
                      </a:lnTo>
                      <a:lnTo>
                        <a:pt x="523" y="1946"/>
                      </a:lnTo>
                      <a:lnTo>
                        <a:pt x="586" y="1988"/>
                      </a:lnTo>
                      <a:lnTo>
                        <a:pt x="607" y="2177"/>
                      </a:lnTo>
                      <a:lnTo>
                        <a:pt x="691" y="2470"/>
                      </a:lnTo>
                      <a:lnTo>
                        <a:pt x="774" y="2658"/>
                      </a:lnTo>
                      <a:lnTo>
                        <a:pt x="900" y="2700"/>
                      </a:lnTo>
                      <a:lnTo>
                        <a:pt x="900" y="2762"/>
                      </a:lnTo>
                      <a:lnTo>
                        <a:pt x="837" y="2804"/>
                      </a:lnTo>
                      <a:lnTo>
                        <a:pt x="1130" y="3097"/>
                      </a:lnTo>
                      <a:lnTo>
                        <a:pt x="1235" y="3118"/>
                      </a:lnTo>
                      <a:lnTo>
                        <a:pt x="1360" y="3307"/>
                      </a:lnTo>
                      <a:lnTo>
                        <a:pt x="1402" y="3516"/>
                      </a:lnTo>
                      <a:lnTo>
                        <a:pt x="1402" y="3641"/>
                      </a:lnTo>
                      <a:lnTo>
                        <a:pt x="1465" y="3809"/>
                      </a:lnTo>
                      <a:lnTo>
                        <a:pt x="1465" y="3934"/>
                      </a:lnTo>
                      <a:lnTo>
                        <a:pt x="1569" y="3976"/>
                      </a:lnTo>
                      <a:lnTo>
                        <a:pt x="1674" y="4123"/>
                      </a:lnTo>
                      <a:lnTo>
                        <a:pt x="1653" y="4143"/>
                      </a:lnTo>
                      <a:lnTo>
                        <a:pt x="1653" y="4227"/>
                      </a:lnTo>
                      <a:lnTo>
                        <a:pt x="1779" y="4436"/>
                      </a:lnTo>
                      <a:lnTo>
                        <a:pt x="1821" y="4562"/>
                      </a:lnTo>
                      <a:lnTo>
                        <a:pt x="1883" y="4708"/>
                      </a:lnTo>
                      <a:lnTo>
                        <a:pt x="1883" y="4918"/>
                      </a:lnTo>
                      <a:lnTo>
                        <a:pt x="1946" y="5001"/>
                      </a:lnTo>
                      <a:lnTo>
                        <a:pt x="1925" y="5106"/>
                      </a:lnTo>
                      <a:lnTo>
                        <a:pt x="1946" y="5315"/>
                      </a:lnTo>
                      <a:lnTo>
                        <a:pt x="2051" y="5524"/>
                      </a:lnTo>
                      <a:lnTo>
                        <a:pt x="2030" y="5608"/>
                      </a:lnTo>
                      <a:lnTo>
                        <a:pt x="2030" y="5755"/>
                      </a:lnTo>
                      <a:lnTo>
                        <a:pt x="2155" y="5859"/>
                      </a:lnTo>
                      <a:lnTo>
                        <a:pt x="2365" y="6131"/>
                      </a:lnTo>
                      <a:lnTo>
                        <a:pt x="2365" y="6257"/>
                      </a:lnTo>
                      <a:lnTo>
                        <a:pt x="2448" y="6424"/>
                      </a:lnTo>
                      <a:lnTo>
                        <a:pt x="2406" y="6654"/>
                      </a:lnTo>
                      <a:lnTo>
                        <a:pt x="2448" y="6843"/>
                      </a:lnTo>
                      <a:lnTo>
                        <a:pt x="2553" y="7010"/>
                      </a:lnTo>
                      <a:lnTo>
                        <a:pt x="2574" y="7156"/>
                      </a:lnTo>
                      <a:lnTo>
                        <a:pt x="2720" y="7324"/>
                      </a:lnTo>
                      <a:lnTo>
                        <a:pt x="2762" y="7408"/>
                      </a:lnTo>
                      <a:lnTo>
                        <a:pt x="2699" y="7596"/>
                      </a:lnTo>
                      <a:lnTo>
                        <a:pt x="2699" y="7847"/>
                      </a:lnTo>
                      <a:lnTo>
                        <a:pt x="2762" y="7993"/>
                      </a:lnTo>
                      <a:lnTo>
                        <a:pt x="2867" y="8098"/>
                      </a:lnTo>
                      <a:lnTo>
                        <a:pt x="2929" y="8244"/>
                      </a:lnTo>
                      <a:lnTo>
                        <a:pt x="3097" y="8349"/>
                      </a:lnTo>
                      <a:lnTo>
                        <a:pt x="3097" y="8349"/>
                      </a:lnTo>
                      <a:lnTo>
                        <a:pt x="3076" y="8224"/>
                      </a:lnTo>
                      <a:lnTo>
                        <a:pt x="3097" y="8098"/>
                      </a:lnTo>
                      <a:lnTo>
                        <a:pt x="3034" y="7993"/>
                      </a:lnTo>
                      <a:lnTo>
                        <a:pt x="3013" y="7847"/>
                      </a:lnTo>
                      <a:lnTo>
                        <a:pt x="3034" y="7680"/>
                      </a:lnTo>
                      <a:lnTo>
                        <a:pt x="3139" y="7575"/>
                      </a:lnTo>
                      <a:lnTo>
                        <a:pt x="3201" y="7596"/>
                      </a:lnTo>
                      <a:lnTo>
                        <a:pt x="3201" y="7680"/>
                      </a:lnTo>
                      <a:lnTo>
                        <a:pt x="3243" y="7721"/>
                      </a:lnTo>
                      <a:lnTo>
                        <a:pt x="3494" y="7700"/>
                      </a:lnTo>
                      <a:lnTo>
                        <a:pt x="3515" y="7638"/>
                      </a:lnTo>
                      <a:lnTo>
                        <a:pt x="3557" y="7638"/>
                      </a:lnTo>
                      <a:lnTo>
                        <a:pt x="3599" y="7700"/>
                      </a:lnTo>
                      <a:lnTo>
                        <a:pt x="3557" y="7721"/>
                      </a:lnTo>
                      <a:lnTo>
                        <a:pt x="3557" y="7826"/>
                      </a:lnTo>
                      <a:lnTo>
                        <a:pt x="3704" y="7952"/>
                      </a:lnTo>
                      <a:lnTo>
                        <a:pt x="3725" y="8056"/>
                      </a:lnTo>
                      <a:lnTo>
                        <a:pt x="3766" y="8119"/>
                      </a:lnTo>
                      <a:lnTo>
                        <a:pt x="3766" y="8035"/>
                      </a:lnTo>
                      <a:lnTo>
                        <a:pt x="3745" y="7993"/>
                      </a:lnTo>
                      <a:lnTo>
                        <a:pt x="3766" y="7847"/>
                      </a:lnTo>
                      <a:lnTo>
                        <a:pt x="3766" y="7721"/>
                      </a:lnTo>
                      <a:lnTo>
                        <a:pt x="3662" y="7638"/>
                      </a:lnTo>
                      <a:lnTo>
                        <a:pt x="3641" y="7491"/>
                      </a:lnTo>
                      <a:lnTo>
                        <a:pt x="3599" y="7387"/>
                      </a:lnTo>
                      <a:lnTo>
                        <a:pt x="3515" y="7428"/>
                      </a:lnTo>
                      <a:lnTo>
                        <a:pt x="3432" y="7428"/>
                      </a:lnTo>
                      <a:lnTo>
                        <a:pt x="3285" y="7324"/>
                      </a:lnTo>
                      <a:lnTo>
                        <a:pt x="3243" y="7156"/>
                      </a:lnTo>
                      <a:lnTo>
                        <a:pt x="3181" y="7010"/>
                      </a:lnTo>
                      <a:lnTo>
                        <a:pt x="3034" y="6905"/>
                      </a:lnTo>
                      <a:lnTo>
                        <a:pt x="2929" y="6884"/>
                      </a:lnTo>
                      <a:lnTo>
                        <a:pt x="2867" y="6780"/>
                      </a:lnTo>
                      <a:lnTo>
                        <a:pt x="2804" y="6571"/>
                      </a:lnTo>
                      <a:lnTo>
                        <a:pt x="2720" y="6424"/>
                      </a:lnTo>
                      <a:lnTo>
                        <a:pt x="2678" y="6278"/>
                      </a:lnTo>
                      <a:lnTo>
                        <a:pt x="2678" y="6089"/>
                      </a:lnTo>
                      <a:lnTo>
                        <a:pt x="2657" y="5859"/>
                      </a:lnTo>
                      <a:lnTo>
                        <a:pt x="2595" y="5755"/>
                      </a:lnTo>
                      <a:lnTo>
                        <a:pt x="2616" y="5545"/>
                      </a:lnTo>
                      <a:lnTo>
                        <a:pt x="2595" y="5441"/>
                      </a:lnTo>
                      <a:lnTo>
                        <a:pt x="2511" y="5294"/>
                      </a:lnTo>
                      <a:lnTo>
                        <a:pt x="2574" y="5211"/>
                      </a:lnTo>
                      <a:lnTo>
                        <a:pt x="2595" y="5127"/>
                      </a:lnTo>
                      <a:lnTo>
                        <a:pt x="2595" y="5085"/>
                      </a:lnTo>
                      <a:lnTo>
                        <a:pt x="2657" y="5043"/>
                      </a:lnTo>
                      <a:lnTo>
                        <a:pt x="2720" y="5085"/>
                      </a:lnTo>
                      <a:lnTo>
                        <a:pt x="2867" y="5043"/>
                      </a:lnTo>
                      <a:lnTo>
                        <a:pt x="2992" y="5043"/>
                      </a:lnTo>
                      <a:lnTo>
                        <a:pt x="3118" y="5127"/>
                      </a:lnTo>
                      <a:lnTo>
                        <a:pt x="3201" y="5315"/>
                      </a:lnTo>
                      <a:lnTo>
                        <a:pt x="3306" y="5336"/>
                      </a:lnTo>
                      <a:lnTo>
                        <a:pt x="3411" y="5420"/>
                      </a:lnTo>
                      <a:lnTo>
                        <a:pt x="3515" y="5566"/>
                      </a:lnTo>
                      <a:lnTo>
                        <a:pt x="3599" y="5608"/>
                      </a:lnTo>
                      <a:lnTo>
                        <a:pt x="3536" y="5483"/>
                      </a:lnTo>
                      <a:lnTo>
                        <a:pt x="3411" y="5315"/>
                      </a:lnTo>
                      <a:lnTo>
                        <a:pt x="3243" y="5211"/>
                      </a:lnTo>
                      <a:lnTo>
                        <a:pt x="3139" y="5022"/>
                      </a:lnTo>
                      <a:lnTo>
                        <a:pt x="3034" y="4897"/>
                      </a:lnTo>
                      <a:lnTo>
                        <a:pt x="3034" y="4813"/>
                      </a:lnTo>
                      <a:lnTo>
                        <a:pt x="2992" y="4771"/>
                      </a:lnTo>
                      <a:lnTo>
                        <a:pt x="2888" y="4562"/>
                      </a:lnTo>
                      <a:lnTo>
                        <a:pt x="2825" y="4436"/>
                      </a:lnTo>
                      <a:lnTo>
                        <a:pt x="2762" y="4395"/>
                      </a:lnTo>
                      <a:lnTo>
                        <a:pt x="2720" y="4269"/>
                      </a:lnTo>
                      <a:lnTo>
                        <a:pt x="2574" y="4060"/>
                      </a:lnTo>
                      <a:lnTo>
                        <a:pt x="2406" y="3809"/>
                      </a:lnTo>
                      <a:lnTo>
                        <a:pt x="2365" y="3641"/>
                      </a:lnTo>
                      <a:lnTo>
                        <a:pt x="2155" y="3390"/>
                      </a:lnTo>
                      <a:lnTo>
                        <a:pt x="2072" y="3181"/>
                      </a:lnTo>
                      <a:lnTo>
                        <a:pt x="1967" y="3118"/>
                      </a:lnTo>
                      <a:lnTo>
                        <a:pt x="1967" y="3014"/>
                      </a:lnTo>
                      <a:lnTo>
                        <a:pt x="1925" y="2888"/>
                      </a:lnTo>
                      <a:lnTo>
                        <a:pt x="1841" y="2867"/>
                      </a:lnTo>
                      <a:lnTo>
                        <a:pt x="1841" y="2909"/>
                      </a:lnTo>
                      <a:lnTo>
                        <a:pt x="1758" y="2909"/>
                      </a:lnTo>
                      <a:lnTo>
                        <a:pt x="1737" y="2867"/>
                      </a:lnTo>
                      <a:lnTo>
                        <a:pt x="1758" y="2762"/>
                      </a:lnTo>
                      <a:lnTo>
                        <a:pt x="1737" y="2679"/>
                      </a:lnTo>
                      <a:lnTo>
                        <a:pt x="1632" y="2616"/>
                      </a:lnTo>
                      <a:lnTo>
                        <a:pt x="1528" y="2490"/>
                      </a:lnTo>
                      <a:lnTo>
                        <a:pt x="1465" y="2344"/>
                      </a:lnTo>
                      <a:lnTo>
                        <a:pt x="1402" y="2260"/>
                      </a:lnTo>
                      <a:lnTo>
                        <a:pt x="1402" y="2135"/>
                      </a:lnTo>
                      <a:lnTo>
                        <a:pt x="1423" y="2030"/>
                      </a:lnTo>
                      <a:lnTo>
                        <a:pt x="1444" y="2051"/>
                      </a:lnTo>
                      <a:lnTo>
                        <a:pt x="1423" y="1884"/>
                      </a:lnTo>
                      <a:lnTo>
                        <a:pt x="1402" y="1716"/>
                      </a:lnTo>
                      <a:lnTo>
                        <a:pt x="1360" y="1570"/>
                      </a:lnTo>
                      <a:lnTo>
                        <a:pt x="1235" y="1528"/>
                      </a:lnTo>
                      <a:lnTo>
                        <a:pt x="1109" y="1382"/>
                      </a:lnTo>
                      <a:lnTo>
                        <a:pt x="1109" y="1319"/>
                      </a:lnTo>
                      <a:lnTo>
                        <a:pt x="1046" y="1256"/>
                      </a:lnTo>
                      <a:lnTo>
                        <a:pt x="1046" y="1193"/>
                      </a:lnTo>
                      <a:lnTo>
                        <a:pt x="1109" y="1193"/>
                      </a:lnTo>
                      <a:lnTo>
                        <a:pt x="1214" y="1298"/>
                      </a:lnTo>
                      <a:lnTo>
                        <a:pt x="1318" y="1444"/>
                      </a:lnTo>
                      <a:lnTo>
                        <a:pt x="1318" y="1444"/>
                      </a:lnTo>
                      <a:lnTo>
                        <a:pt x="1256" y="1298"/>
                      </a:lnTo>
                      <a:lnTo>
                        <a:pt x="1130" y="1110"/>
                      </a:lnTo>
                      <a:lnTo>
                        <a:pt x="1005" y="942"/>
                      </a:lnTo>
                      <a:lnTo>
                        <a:pt x="942" y="942"/>
                      </a:lnTo>
                      <a:lnTo>
                        <a:pt x="921" y="858"/>
                      </a:lnTo>
                      <a:lnTo>
                        <a:pt x="691" y="670"/>
                      </a:lnTo>
                      <a:lnTo>
                        <a:pt x="607" y="566"/>
                      </a:lnTo>
                      <a:lnTo>
                        <a:pt x="607" y="335"/>
                      </a:lnTo>
                      <a:lnTo>
                        <a:pt x="523" y="273"/>
                      </a:lnTo>
                      <a:lnTo>
                        <a:pt x="377" y="210"/>
                      </a:lnTo>
                      <a:lnTo>
                        <a:pt x="293" y="63"/>
                      </a:lnTo>
                      <a:lnTo>
                        <a:pt x="251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</p:grpSp>
        </p:grpSp>
        <p:grpSp>
          <p:nvGrpSpPr>
            <p:cNvPr id="5" name="Google Shape;1529;p39">
              <a:extLst>
                <a:ext uri="{FF2B5EF4-FFF2-40B4-BE49-F238E27FC236}">
                  <a16:creationId xmlns:a16="http://schemas.microsoft.com/office/drawing/2014/main" id="{41124A82-6BAA-5489-EA2D-0610E536F89A}"/>
                </a:ext>
              </a:extLst>
            </p:cNvPr>
            <p:cNvGrpSpPr/>
            <p:nvPr/>
          </p:nvGrpSpPr>
          <p:grpSpPr>
            <a:xfrm>
              <a:off x="3875768" y="2846704"/>
              <a:ext cx="44796" cy="47366"/>
              <a:chOff x="3960625" y="2587825"/>
              <a:chExt cx="94050" cy="104125"/>
            </a:xfrm>
            <a:grpFill/>
          </p:grpSpPr>
          <p:sp>
            <p:nvSpPr>
              <p:cNvPr id="265" name="Google Shape;1530;p39">
                <a:extLst>
                  <a:ext uri="{FF2B5EF4-FFF2-40B4-BE49-F238E27FC236}">
                    <a16:creationId xmlns:a16="http://schemas.microsoft.com/office/drawing/2014/main" id="{29CA9824-6F1A-3DFF-2E30-AAB8D73A5474}"/>
                  </a:ext>
                </a:extLst>
              </p:cNvPr>
              <p:cNvSpPr/>
              <p:nvPr/>
            </p:nvSpPr>
            <p:spPr>
              <a:xfrm>
                <a:off x="3960625" y="2587825"/>
                <a:ext cx="94050" cy="51200"/>
              </a:xfrm>
              <a:custGeom>
                <a:avLst/>
                <a:gdLst/>
                <a:ahLst/>
                <a:cxnLst/>
                <a:rect l="l" t="t" r="r" b="b"/>
                <a:pathLst>
                  <a:path w="3762" h="2048" extrusionOk="0">
                    <a:moveTo>
                      <a:pt x="190" y="2048"/>
                    </a:moveTo>
                    <a:lnTo>
                      <a:pt x="0" y="1762"/>
                    </a:lnTo>
                    <a:lnTo>
                      <a:pt x="309" y="1048"/>
                    </a:lnTo>
                    <a:lnTo>
                      <a:pt x="3762" y="0"/>
                    </a:lnTo>
                    <a:lnTo>
                      <a:pt x="3714" y="1072"/>
                    </a:lnTo>
                    <a:lnTo>
                      <a:pt x="2929" y="1143"/>
                    </a:lnTo>
                    <a:lnTo>
                      <a:pt x="2167" y="10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6" name="Google Shape;1531;p39">
                <a:extLst>
                  <a:ext uri="{FF2B5EF4-FFF2-40B4-BE49-F238E27FC236}">
                    <a16:creationId xmlns:a16="http://schemas.microsoft.com/office/drawing/2014/main" id="{E3BCA896-917D-0D05-9715-0E8BC460EDE6}"/>
                  </a:ext>
                </a:extLst>
              </p:cNvPr>
              <p:cNvSpPr/>
              <p:nvPr/>
            </p:nvSpPr>
            <p:spPr>
              <a:xfrm>
                <a:off x="3963000" y="2596725"/>
                <a:ext cx="86850" cy="95225"/>
              </a:xfrm>
              <a:custGeom>
                <a:avLst/>
                <a:gdLst/>
                <a:ahLst/>
                <a:cxnLst/>
                <a:rect l="l" t="t" r="r" b="b"/>
                <a:pathLst>
                  <a:path w="3474" h="3809" extrusionOk="0">
                    <a:moveTo>
                      <a:pt x="1549" y="2009"/>
                    </a:moveTo>
                    <a:lnTo>
                      <a:pt x="1632" y="2030"/>
                    </a:lnTo>
                    <a:lnTo>
                      <a:pt x="1695" y="2093"/>
                    </a:lnTo>
                    <a:lnTo>
                      <a:pt x="1674" y="2135"/>
                    </a:lnTo>
                    <a:lnTo>
                      <a:pt x="1674" y="2189"/>
                    </a:lnTo>
                    <a:lnTo>
                      <a:pt x="1674" y="2189"/>
                    </a:lnTo>
                    <a:cubicBezTo>
                      <a:pt x="1645" y="2167"/>
                      <a:pt x="1613" y="2146"/>
                      <a:pt x="1569" y="2135"/>
                    </a:cubicBezTo>
                    <a:cubicBezTo>
                      <a:pt x="1549" y="2114"/>
                      <a:pt x="1528" y="2114"/>
                      <a:pt x="1486" y="2114"/>
                    </a:cubicBezTo>
                    <a:lnTo>
                      <a:pt x="1549" y="2072"/>
                    </a:lnTo>
                    <a:lnTo>
                      <a:pt x="1549" y="2009"/>
                    </a:lnTo>
                    <a:close/>
                    <a:moveTo>
                      <a:pt x="3327" y="1"/>
                    </a:moveTo>
                    <a:lnTo>
                      <a:pt x="3201" y="105"/>
                    </a:lnTo>
                    <a:lnTo>
                      <a:pt x="3201" y="231"/>
                    </a:lnTo>
                    <a:lnTo>
                      <a:pt x="3243" y="335"/>
                    </a:lnTo>
                    <a:lnTo>
                      <a:pt x="3160" y="377"/>
                    </a:lnTo>
                    <a:lnTo>
                      <a:pt x="2929" y="356"/>
                    </a:lnTo>
                    <a:lnTo>
                      <a:pt x="2825" y="419"/>
                    </a:lnTo>
                    <a:lnTo>
                      <a:pt x="2720" y="356"/>
                    </a:lnTo>
                    <a:lnTo>
                      <a:pt x="2616" y="356"/>
                    </a:lnTo>
                    <a:lnTo>
                      <a:pt x="2532" y="419"/>
                    </a:lnTo>
                    <a:lnTo>
                      <a:pt x="2427" y="419"/>
                    </a:lnTo>
                    <a:lnTo>
                      <a:pt x="2406" y="314"/>
                    </a:lnTo>
                    <a:lnTo>
                      <a:pt x="2260" y="314"/>
                    </a:lnTo>
                    <a:lnTo>
                      <a:pt x="2113" y="273"/>
                    </a:lnTo>
                    <a:lnTo>
                      <a:pt x="2009" y="377"/>
                    </a:lnTo>
                    <a:lnTo>
                      <a:pt x="1862" y="419"/>
                    </a:lnTo>
                    <a:lnTo>
                      <a:pt x="1674" y="419"/>
                    </a:lnTo>
                    <a:lnTo>
                      <a:pt x="1632" y="377"/>
                    </a:lnTo>
                    <a:lnTo>
                      <a:pt x="1549" y="440"/>
                    </a:lnTo>
                    <a:lnTo>
                      <a:pt x="1444" y="440"/>
                    </a:lnTo>
                    <a:lnTo>
                      <a:pt x="1318" y="524"/>
                    </a:lnTo>
                    <a:lnTo>
                      <a:pt x="1025" y="524"/>
                    </a:lnTo>
                    <a:lnTo>
                      <a:pt x="900" y="586"/>
                    </a:lnTo>
                    <a:lnTo>
                      <a:pt x="900" y="649"/>
                    </a:lnTo>
                    <a:lnTo>
                      <a:pt x="732" y="691"/>
                    </a:lnTo>
                    <a:lnTo>
                      <a:pt x="502" y="838"/>
                    </a:lnTo>
                    <a:lnTo>
                      <a:pt x="481" y="984"/>
                    </a:lnTo>
                    <a:lnTo>
                      <a:pt x="398" y="1151"/>
                    </a:lnTo>
                    <a:lnTo>
                      <a:pt x="168" y="1214"/>
                    </a:lnTo>
                    <a:lnTo>
                      <a:pt x="168" y="1361"/>
                    </a:lnTo>
                    <a:lnTo>
                      <a:pt x="84" y="1507"/>
                    </a:lnTo>
                    <a:lnTo>
                      <a:pt x="0" y="1570"/>
                    </a:lnTo>
                    <a:lnTo>
                      <a:pt x="0" y="1716"/>
                    </a:lnTo>
                    <a:lnTo>
                      <a:pt x="209" y="1884"/>
                    </a:lnTo>
                    <a:lnTo>
                      <a:pt x="335" y="2072"/>
                    </a:lnTo>
                    <a:lnTo>
                      <a:pt x="398" y="2093"/>
                    </a:lnTo>
                    <a:lnTo>
                      <a:pt x="398" y="2135"/>
                    </a:lnTo>
                    <a:lnTo>
                      <a:pt x="544" y="2365"/>
                    </a:lnTo>
                    <a:lnTo>
                      <a:pt x="586" y="2532"/>
                    </a:lnTo>
                    <a:lnTo>
                      <a:pt x="649" y="2553"/>
                    </a:lnTo>
                    <a:lnTo>
                      <a:pt x="753" y="2449"/>
                    </a:lnTo>
                    <a:lnTo>
                      <a:pt x="837" y="2553"/>
                    </a:lnTo>
                    <a:lnTo>
                      <a:pt x="963" y="2595"/>
                    </a:lnTo>
                    <a:lnTo>
                      <a:pt x="1025" y="2511"/>
                    </a:lnTo>
                    <a:lnTo>
                      <a:pt x="1130" y="2511"/>
                    </a:lnTo>
                    <a:lnTo>
                      <a:pt x="1277" y="2595"/>
                    </a:lnTo>
                    <a:lnTo>
                      <a:pt x="1360" y="2532"/>
                    </a:lnTo>
                    <a:lnTo>
                      <a:pt x="1381" y="2616"/>
                    </a:lnTo>
                    <a:lnTo>
                      <a:pt x="1465" y="2616"/>
                    </a:lnTo>
                    <a:lnTo>
                      <a:pt x="1528" y="2658"/>
                    </a:lnTo>
                    <a:lnTo>
                      <a:pt x="1653" y="2700"/>
                    </a:lnTo>
                    <a:lnTo>
                      <a:pt x="1569" y="2742"/>
                    </a:lnTo>
                    <a:lnTo>
                      <a:pt x="1486" y="2825"/>
                    </a:lnTo>
                    <a:lnTo>
                      <a:pt x="1423" y="2762"/>
                    </a:lnTo>
                    <a:lnTo>
                      <a:pt x="1318" y="2742"/>
                    </a:lnTo>
                    <a:lnTo>
                      <a:pt x="1067" y="2595"/>
                    </a:lnTo>
                    <a:lnTo>
                      <a:pt x="963" y="2616"/>
                    </a:lnTo>
                    <a:lnTo>
                      <a:pt x="858" y="2658"/>
                    </a:lnTo>
                    <a:lnTo>
                      <a:pt x="753" y="2616"/>
                    </a:lnTo>
                    <a:lnTo>
                      <a:pt x="691" y="2721"/>
                    </a:lnTo>
                    <a:lnTo>
                      <a:pt x="628" y="2742"/>
                    </a:lnTo>
                    <a:lnTo>
                      <a:pt x="607" y="2846"/>
                    </a:lnTo>
                    <a:lnTo>
                      <a:pt x="732" y="2972"/>
                    </a:lnTo>
                    <a:lnTo>
                      <a:pt x="858" y="3035"/>
                    </a:lnTo>
                    <a:lnTo>
                      <a:pt x="1004" y="3139"/>
                    </a:lnTo>
                    <a:lnTo>
                      <a:pt x="1004" y="3223"/>
                    </a:lnTo>
                    <a:lnTo>
                      <a:pt x="942" y="3265"/>
                    </a:lnTo>
                    <a:lnTo>
                      <a:pt x="942" y="3369"/>
                    </a:lnTo>
                    <a:lnTo>
                      <a:pt x="1046" y="3495"/>
                    </a:lnTo>
                    <a:lnTo>
                      <a:pt x="1130" y="3579"/>
                    </a:lnTo>
                    <a:lnTo>
                      <a:pt x="1151" y="3495"/>
                    </a:lnTo>
                    <a:lnTo>
                      <a:pt x="1130" y="3453"/>
                    </a:lnTo>
                    <a:lnTo>
                      <a:pt x="1172" y="3348"/>
                    </a:lnTo>
                    <a:lnTo>
                      <a:pt x="1214" y="3474"/>
                    </a:lnTo>
                    <a:lnTo>
                      <a:pt x="1360" y="3537"/>
                    </a:lnTo>
                    <a:lnTo>
                      <a:pt x="1381" y="3599"/>
                    </a:lnTo>
                    <a:lnTo>
                      <a:pt x="1360" y="3704"/>
                    </a:lnTo>
                    <a:lnTo>
                      <a:pt x="1423" y="3788"/>
                    </a:lnTo>
                    <a:lnTo>
                      <a:pt x="1423" y="3746"/>
                    </a:lnTo>
                    <a:lnTo>
                      <a:pt x="1465" y="3599"/>
                    </a:lnTo>
                    <a:lnTo>
                      <a:pt x="1569" y="3599"/>
                    </a:lnTo>
                    <a:lnTo>
                      <a:pt x="1632" y="3704"/>
                    </a:lnTo>
                    <a:lnTo>
                      <a:pt x="1800" y="3809"/>
                    </a:lnTo>
                    <a:lnTo>
                      <a:pt x="1800" y="3809"/>
                    </a:lnTo>
                    <a:lnTo>
                      <a:pt x="1737" y="3704"/>
                    </a:lnTo>
                    <a:lnTo>
                      <a:pt x="1758" y="3641"/>
                    </a:lnTo>
                    <a:lnTo>
                      <a:pt x="1695" y="3537"/>
                    </a:lnTo>
                    <a:lnTo>
                      <a:pt x="1632" y="3348"/>
                    </a:lnTo>
                    <a:lnTo>
                      <a:pt x="1549" y="3244"/>
                    </a:lnTo>
                    <a:lnTo>
                      <a:pt x="1549" y="3181"/>
                    </a:lnTo>
                    <a:lnTo>
                      <a:pt x="1632" y="3181"/>
                    </a:lnTo>
                    <a:lnTo>
                      <a:pt x="1758" y="3265"/>
                    </a:lnTo>
                    <a:lnTo>
                      <a:pt x="1737" y="3327"/>
                    </a:lnTo>
                    <a:lnTo>
                      <a:pt x="1758" y="3369"/>
                    </a:lnTo>
                    <a:lnTo>
                      <a:pt x="1841" y="3286"/>
                    </a:lnTo>
                    <a:lnTo>
                      <a:pt x="1967" y="3348"/>
                    </a:lnTo>
                    <a:lnTo>
                      <a:pt x="1967" y="3286"/>
                    </a:lnTo>
                    <a:lnTo>
                      <a:pt x="1904" y="3244"/>
                    </a:lnTo>
                    <a:lnTo>
                      <a:pt x="1904" y="3181"/>
                    </a:lnTo>
                    <a:lnTo>
                      <a:pt x="1862" y="3181"/>
                    </a:lnTo>
                    <a:lnTo>
                      <a:pt x="1758" y="3139"/>
                    </a:lnTo>
                    <a:lnTo>
                      <a:pt x="1758" y="3076"/>
                    </a:lnTo>
                    <a:lnTo>
                      <a:pt x="1653" y="3014"/>
                    </a:lnTo>
                    <a:lnTo>
                      <a:pt x="1758" y="2951"/>
                    </a:lnTo>
                    <a:lnTo>
                      <a:pt x="1862" y="2951"/>
                    </a:lnTo>
                    <a:lnTo>
                      <a:pt x="1904" y="2909"/>
                    </a:lnTo>
                    <a:lnTo>
                      <a:pt x="2072" y="3014"/>
                    </a:lnTo>
                    <a:lnTo>
                      <a:pt x="2093" y="3055"/>
                    </a:lnTo>
                    <a:lnTo>
                      <a:pt x="2197" y="3076"/>
                    </a:lnTo>
                    <a:lnTo>
                      <a:pt x="2218" y="3035"/>
                    </a:lnTo>
                    <a:lnTo>
                      <a:pt x="2113" y="2909"/>
                    </a:lnTo>
                    <a:lnTo>
                      <a:pt x="2155" y="2762"/>
                    </a:lnTo>
                    <a:lnTo>
                      <a:pt x="2093" y="2700"/>
                    </a:lnTo>
                    <a:lnTo>
                      <a:pt x="1841" y="2532"/>
                    </a:lnTo>
                    <a:lnTo>
                      <a:pt x="1758" y="2511"/>
                    </a:lnTo>
                    <a:lnTo>
                      <a:pt x="1737" y="2490"/>
                    </a:lnTo>
                    <a:cubicBezTo>
                      <a:pt x="1758" y="2490"/>
                      <a:pt x="1779" y="2449"/>
                      <a:pt x="1800" y="2407"/>
                    </a:cubicBezTo>
                    <a:lnTo>
                      <a:pt x="1862" y="2449"/>
                    </a:lnTo>
                    <a:lnTo>
                      <a:pt x="1946" y="2490"/>
                    </a:lnTo>
                    <a:lnTo>
                      <a:pt x="1988" y="2553"/>
                    </a:lnTo>
                    <a:lnTo>
                      <a:pt x="2093" y="2616"/>
                    </a:lnTo>
                    <a:lnTo>
                      <a:pt x="2176" y="2616"/>
                    </a:lnTo>
                    <a:lnTo>
                      <a:pt x="2197" y="2658"/>
                    </a:lnTo>
                    <a:lnTo>
                      <a:pt x="2281" y="2762"/>
                    </a:lnTo>
                    <a:lnTo>
                      <a:pt x="2323" y="2825"/>
                    </a:lnTo>
                    <a:lnTo>
                      <a:pt x="2323" y="2867"/>
                    </a:lnTo>
                    <a:lnTo>
                      <a:pt x="2365" y="2930"/>
                    </a:lnTo>
                    <a:lnTo>
                      <a:pt x="2427" y="2972"/>
                    </a:lnTo>
                    <a:lnTo>
                      <a:pt x="2490" y="2951"/>
                    </a:lnTo>
                    <a:lnTo>
                      <a:pt x="2532" y="2972"/>
                    </a:lnTo>
                    <a:lnTo>
                      <a:pt x="2595" y="2867"/>
                    </a:lnTo>
                    <a:lnTo>
                      <a:pt x="2490" y="2867"/>
                    </a:lnTo>
                    <a:lnTo>
                      <a:pt x="2469" y="2888"/>
                    </a:lnTo>
                    <a:lnTo>
                      <a:pt x="2385" y="2825"/>
                    </a:lnTo>
                    <a:lnTo>
                      <a:pt x="2385" y="2742"/>
                    </a:lnTo>
                    <a:lnTo>
                      <a:pt x="2365" y="2679"/>
                    </a:lnTo>
                    <a:lnTo>
                      <a:pt x="2365" y="2637"/>
                    </a:lnTo>
                    <a:lnTo>
                      <a:pt x="2302" y="2553"/>
                    </a:lnTo>
                    <a:lnTo>
                      <a:pt x="2176" y="2428"/>
                    </a:lnTo>
                    <a:lnTo>
                      <a:pt x="2176" y="2449"/>
                    </a:lnTo>
                    <a:lnTo>
                      <a:pt x="2093" y="2449"/>
                    </a:lnTo>
                    <a:lnTo>
                      <a:pt x="2093" y="2428"/>
                    </a:lnTo>
                    <a:lnTo>
                      <a:pt x="1988" y="2365"/>
                    </a:lnTo>
                    <a:lnTo>
                      <a:pt x="1883" y="2344"/>
                    </a:lnTo>
                    <a:lnTo>
                      <a:pt x="1800" y="2239"/>
                    </a:lnTo>
                    <a:lnTo>
                      <a:pt x="1758" y="2239"/>
                    </a:lnTo>
                    <a:cubicBezTo>
                      <a:pt x="1730" y="2230"/>
                      <a:pt x="1706" y="2212"/>
                      <a:pt x="1680" y="2193"/>
                    </a:cubicBezTo>
                    <a:lnTo>
                      <a:pt x="1680" y="2193"/>
                    </a:lnTo>
                    <a:lnTo>
                      <a:pt x="1737" y="2156"/>
                    </a:lnTo>
                    <a:lnTo>
                      <a:pt x="1758" y="2030"/>
                    </a:lnTo>
                    <a:lnTo>
                      <a:pt x="1674" y="1946"/>
                    </a:lnTo>
                    <a:lnTo>
                      <a:pt x="1486" y="1737"/>
                    </a:lnTo>
                    <a:lnTo>
                      <a:pt x="1423" y="1695"/>
                    </a:lnTo>
                    <a:lnTo>
                      <a:pt x="1381" y="1612"/>
                    </a:lnTo>
                    <a:lnTo>
                      <a:pt x="1256" y="1507"/>
                    </a:lnTo>
                    <a:lnTo>
                      <a:pt x="1318" y="1465"/>
                    </a:lnTo>
                    <a:lnTo>
                      <a:pt x="1277" y="1235"/>
                    </a:lnTo>
                    <a:lnTo>
                      <a:pt x="1360" y="1130"/>
                    </a:lnTo>
                    <a:lnTo>
                      <a:pt x="1486" y="1089"/>
                    </a:lnTo>
                    <a:lnTo>
                      <a:pt x="1528" y="1193"/>
                    </a:lnTo>
                    <a:lnTo>
                      <a:pt x="1465" y="1193"/>
                    </a:lnTo>
                    <a:lnTo>
                      <a:pt x="1465" y="1256"/>
                    </a:lnTo>
                    <a:lnTo>
                      <a:pt x="1653" y="1319"/>
                    </a:lnTo>
                    <a:lnTo>
                      <a:pt x="1674" y="1465"/>
                    </a:lnTo>
                    <a:lnTo>
                      <a:pt x="1779" y="1570"/>
                    </a:lnTo>
                    <a:lnTo>
                      <a:pt x="1904" y="1570"/>
                    </a:lnTo>
                    <a:lnTo>
                      <a:pt x="1841" y="1507"/>
                    </a:lnTo>
                    <a:lnTo>
                      <a:pt x="1779" y="1423"/>
                    </a:lnTo>
                    <a:lnTo>
                      <a:pt x="1800" y="1361"/>
                    </a:lnTo>
                    <a:lnTo>
                      <a:pt x="1946" y="1402"/>
                    </a:lnTo>
                    <a:lnTo>
                      <a:pt x="2009" y="1528"/>
                    </a:lnTo>
                    <a:lnTo>
                      <a:pt x="2093" y="1570"/>
                    </a:lnTo>
                    <a:lnTo>
                      <a:pt x="2155" y="1486"/>
                    </a:lnTo>
                    <a:lnTo>
                      <a:pt x="2072" y="1423"/>
                    </a:lnTo>
                    <a:lnTo>
                      <a:pt x="1988" y="1402"/>
                    </a:lnTo>
                    <a:lnTo>
                      <a:pt x="1988" y="1361"/>
                    </a:lnTo>
                    <a:lnTo>
                      <a:pt x="2197" y="1361"/>
                    </a:lnTo>
                    <a:lnTo>
                      <a:pt x="2281" y="1423"/>
                    </a:lnTo>
                    <a:lnTo>
                      <a:pt x="2302" y="1402"/>
                    </a:lnTo>
                    <a:lnTo>
                      <a:pt x="2176" y="1298"/>
                    </a:lnTo>
                    <a:lnTo>
                      <a:pt x="2051" y="1277"/>
                    </a:lnTo>
                    <a:lnTo>
                      <a:pt x="1946" y="1151"/>
                    </a:lnTo>
                    <a:lnTo>
                      <a:pt x="1988" y="1068"/>
                    </a:lnTo>
                    <a:lnTo>
                      <a:pt x="2093" y="1089"/>
                    </a:lnTo>
                    <a:lnTo>
                      <a:pt x="2176" y="1047"/>
                    </a:lnTo>
                    <a:lnTo>
                      <a:pt x="2218" y="879"/>
                    </a:lnTo>
                    <a:lnTo>
                      <a:pt x="2302" y="858"/>
                    </a:lnTo>
                    <a:lnTo>
                      <a:pt x="2427" y="963"/>
                    </a:lnTo>
                    <a:lnTo>
                      <a:pt x="2532" y="963"/>
                    </a:lnTo>
                    <a:lnTo>
                      <a:pt x="2637" y="858"/>
                    </a:lnTo>
                    <a:lnTo>
                      <a:pt x="2637" y="796"/>
                    </a:lnTo>
                    <a:lnTo>
                      <a:pt x="2699" y="796"/>
                    </a:lnTo>
                    <a:lnTo>
                      <a:pt x="2783" y="879"/>
                    </a:lnTo>
                    <a:lnTo>
                      <a:pt x="3013" y="879"/>
                    </a:lnTo>
                    <a:lnTo>
                      <a:pt x="3201" y="942"/>
                    </a:lnTo>
                    <a:lnTo>
                      <a:pt x="3327" y="900"/>
                    </a:lnTo>
                    <a:lnTo>
                      <a:pt x="3348" y="566"/>
                    </a:lnTo>
                    <a:lnTo>
                      <a:pt x="3327" y="440"/>
                    </a:lnTo>
                    <a:lnTo>
                      <a:pt x="3473" y="335"/>
                    </a:lnTo>
                    <a:lnTo>
                      <a:pt x="3473" y="210"/>
                    </a:lnTo>
                    <a:lnTo>
                      <a:pt x="3369" y="147"/>
                    </a:lnTo>
                    <a:lnTo>
                      <a:pt x="341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6" name="Google Shape;1532;p39">
              <a:extLst>
                <a:ext uri="{FF2B5EF4-FFF2-40B4-BE49-F238E27FC236}">
                  <a16:creationId xmlns:a16="http://schemas.microsoft.com/office/drawing/2014/main" id="{86097615-B726-4961-83E5-E4C47700A7C3}"/>
                </a:ext>
              </a:extLst>
            </p:cNvPr>
            <p:cNvGrpSpPr/>
            <p:nvPr/>
          </p:nvGrpSpPr>
          <p:grpSpPr>
            <a:xfrm>
              <a:off x="3782759" y="2807162"/>
              <a:ext cx="82686" cy="85487"/>
              <a:chOff x="3765350" y="2500900"/>
              <a:chExt cx="173600" cy="187925"/>
            </a:xfrm>
            <a:grpFill/>
          </p:grpSpPr>
          <p:sp>
            <p:nvSpPr>
              <p:cNvPr id="259" name="Google Shape;1533;p39">
                <a:extLst>
                  <a:ext uri="{FF2B5EF4-FFF2-40B4-BE49-F238E27FC236}">
                    <a16:creationId xmlns:a16="http://schemas.microsoft.com/office/drawing/2014/main" id="{DA1C868E-CD32-9F41-662B-8F8720F85C87}"/>
                  </a:ext>
                </a:extLst>
              </p:cNvPr>
              <p:cNvSpPr/>
              <p:nvPr/>
            </p:nvSpPr>
            <p:spPr>
              <a:xfrm>
                <a:off x="3765350" y="2500900"/>
                <a:ext cx="108950" cy="64300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2572" extrusionOk="0">
                    <a:moveTo>
                      <a:pt x="1286" y="596"/>
                    </a:moveTo>
                    <a:lnTo>
                      <a:pt x="0" y="1072"/>
                    </a:lnTo>
                    <a:lnTo>
                      <a:pt x="429" y="2239"/>
                    </a:lnTo>
                    <a:lnTo>
                      <a:pt x="857" y="2572"/>
                    </a:lnTo>
                    <a:lnTo>
                      <a:pt x="2191" y="1215"/>
                    </a:lnTo>
                    <a:lnTo>
                      <a:pt x="4024" y="1072"/>
                    </a:lnTo>
                    <a:lnTo>
                      <a:pt x="4358" y="429"/>
                    </a:lnTo>
                    <a:lnTo>
                      <a:pt x="3120" y="0"/>
                    </a:lnTo>
                    <a:lnTo>
                      <a:pt x="2477" y="3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60" name="Google Shape;1534;p39">
                <a:extLst>
                  <a:ext uri="{FF2B5EF4-FFF2-40B4-BE49-F238E27FC236}">
                    <a16:creationId xmlns:a16="http://schemas.microsoft.com/office/drawing/2014/main" id="{2196FADF-2445-A72F-846A-5B8422D0CDB0}"/>
                  </a:ext>
                </a:extLst>
              </p:cNvPr>
              <p:cNvSpPr/>
              <p:nvPr/>
            </p:nvSpPr>
            <p:spPr>
              <a:xfrm>
                <a:off x="3797175" y="2609800"/>
                <a:ext cx="2625" cy="3700"/>
              </a:xfrm>
              <a:custGeom>
                <a:avLst/>
                <a:gdLst/>
                <a:ahLst/>
                <a:cxnLst/>
                <a:rect l="l" t="t" r="r" b="b"/>
                <a:pathLst>
                  <a:path w="105" h="148" extrusionOk="0">
                    <a:moveTo>
                      <a:pt x="42" y="1"/>
                    </a:moveTo>
                    <a:lnTo>
                      <a:pt x="21" y="43"/>
                    </a:lnTo>
                    <a:lnTo>
                      <a:pt x="0" y="84"/>
                    </a:lnTo>
                    <a:lnTo>
                      <a:pt x="0" y="147"/>
                    </a:lnTo>
                    <a:lnTo>
                      <a:pt x="21" y="147"/>
                    </a:lnTo>
                    <a:lnTo>
                      <a:pt x="42" y="105"/>
                    </a:lnTo>
                    <a:lnTo>
                      <a:pt x="105" y="22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61" name="Google Shape;1535;p39">
                <a:extLst>
                  <a:ext uri="{FF2B5EF4-FFF2-40B4-BE49-F238E27FC236}">
                    <a16:creationId xmlns:a16="http://schemas.microsoft.com/office/drawing/2014/main" id="{3D544798-67EB-AC7A-D424-ACCD6FCB9307}"/>
                  </a:ext>
                </a:extLst>
              </p:cNvPr>
              <p:cNvSpPr/>
              <p:nvPr/>
            </p:nvSpPr>
            <p:spPr>
              <a:xfrm>
                <a:off x="3796125" y="2610325"/>
                <a:ext cx="22525" cy="41875"/>
              </a:xfrm>
              <a:custGeom>
                <a:avLst/>
                <a:gdLst/>
                <a:ahLst/>
                <a:cxnLst/>
                <a:rect l="l" t="t" r="r" b="b"/>
                <a:pathLst>
                  <a:path w="901" h="1675" extrusionOk="0">
                    <a:moveTo>
                      <a:pt x="565" y="1"/>
                    </a:moveTo>
                    <a:lnTo>
                      <a:pt x="461" y="22"/>
                    </a:lnTo>
                    <a:lnTo>
                      <a:pt x="252" y="273"/>
                    </a:lnTo>
                    <a:lnTo>
                      <a:pt x="168" y="273"/>
                    </a:lnTo>
                    <a:lnTo>
                      <a:pt x="42" y="189"/>
                    </a:lnTo>
                    <a:lnTo>
                      <a:pt x="42" y="314"/>
                    </a:lnTo>
                    <a:lnTo>
                      <a:pt x="1" y="398"/>
                    </a:lnTo>
                    <a:lnTo>
                      <a:pt x="105" y="503"/>
                    </a:lnTo>
                    <a:lnTo>
                      <a:pt x="105" y="586"/>
                    </a:lnTo>
                    <a:lnTo>
                      <a:pt x="189" y="649"/>
                    </a:lnTo>
                    <a:lnTo>
                      <a:pt x="189" y="796"/>
                    </a:lnTo>
                    <a:lnTo>
                      <a:pt x="105" y="858"/>
                    </a:lnTo>
                    <a:lnTo>
                      <a:pt x="147" y="942"/>
                    </a:lnTo>
                    <a:lnTo>
                      <a:pt x="273" y="942"/>
                    </a:lnTo>
                    <a:lnTo>
                      <a:pt x="273" y="1005"/>
                    </a:lnTo>
                    <a:lnTo>
                      <a:pt x="189" y="1068"/>
                    </a:lnTo>
                    <a:lnTo>
                      <a:pt x="147" y="1277"/>
                    </a:lnTo>
                    <a:lnTo>
                      <a:pt x="189" y="1361"/>
                    </a:lnTo>
                    <a:lnTo>
                      <a:pt x="252" y="1591"/>
                    </a:lnTo>
                    <a:lnTo>
                      <a:pt x="314" y="1674"/>
                    </a:lnTo>
                    <a:lnTo>
                      <a:pt x="377" y="1654"/>
                    </a:lnTo>
                    <a:lnTo>
                      <a:pt x="419" y="1674"/>
                    </a:lnTo>
                    <a:lnTo>
                      <a:pt x="503" y="1654"/>
                    </a:lnTo>
                    <a:lnTo>
                      <a:pt x="524" y="1528"/>
                    </a:lnTo>
                    <a:lnTo>
                      <a:pt x="565" y="1444"/>
                    </a:lnTo>
                    <a:lnTo>
                      <a:pt x="670" y="1444"/>
                    </a:lnTo>
                    <a:lnTo>
                      <a:pt x="733" y="1528"/>
                    </a:lnTo>
                    <a:lnTo>
                      <a:pt x="796" y="1528"/>
                    </a:lnTo>
                    <a:lnTo>
                      <a:pt x="837" y="1444"/>
                    </a:lnTo>
                    <a:lnTo>
                      <a:pt x="837" y="1214"/>
                    </a:lnTo>
                    <a:lnTo>
                      <a:pt x="879" y="1151"/>
                    </a:lnTo>
                    <a:lnTo>
                      <a:pt x="837" y="921"/>
                    </a:lnTo>
                    <a:lnTo>
                      <a:pt x="900" y="712"/>
                    </a:lnTo>
                    <a:lnTo>
                      <a:pt x="733" y="586"/>
                    </a:lnTo>
                    <a:lnTo>
                      <a:pt x="879" y="503"/>
                    </a:lnTo>
                    <a:lnTo>
                      <a:pt x="879" y="419"/>
                    </a:lnTo>
                    <a:lnTo>
                      <a:pt x="837" y="294"/>
                    </a:lnTo>
                    <a:lnTo>
                      <a:pt x="775" y="189"/>
                    </a:lnTo>
                    <a:lnTo>
                      <a:pt x="691" y="63"/>
                    </a:lnTo>
                    <a:lnTo>
                      <a:pt x="670" y="84"/>
                    </a:lnTo>
                    <a:lnTo>
                      <a:pt x="56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62" name="Google Shape;1536;p39">
                <a:extLst>
                  <a:ext uri="{FF2B5EF4-FFF2-40B4-BE49-F238E27FC236}">
                    <a16:creationId xmlns:a16="http://schemas.microsoft.com/office/drawing/2014/main" id="{AFC6119C-4233-BDB2-E57D-D8A9BE4222E4}"/>
                  </a:ext>
                </a:extLst>
              </p:cNvPr>
              <p:cNvSpPr/>
              <p:nvPr/>
            </p:nvSpPr>
            <p:spPr>
              <a:xfrm>
                <a:off x="3821225" y="2579475"/>
                <a:ext cx="6300" cy="4200"/>
              </a:xfrm>
              <a:custGeom>
                <a:avLst/>
                <a:gdLst/>
                <a:ahLst/>
                <a:cxnLst/>
                <a:rect l="l" t="t" r="r" b="b"/>
                <a:pathLst>
                  <a:path w="252" h="168" extrusionOk="0">
                    <a:moveTo>
                      <a:pt x="189" y="0"/>
                    </a:moveTo>
                    <a:lnTo>
                      <a:pt x="147" y="42"/>
                    </a:lnTo>
                    <a:lnTo>
                      <a:pt x="43" y="84"/>
                    </a:lnTo>
                    <a:lnTo>
                      <a:pt x="1" y="147"/>
                    </a:lnTo>
                    <a:lnTo>
                      <a:pt x="43" y="167"/>
                    </a:lnTo>
                    <a:lnTo>
                      <a:pt x="189" y="147"/>
                    </a:lnTo>
                    <a:lnTo>
                      <a:pt x="252" y="147"/>
                    </a:lnTo>
                    <a:lnTo>
                      <a:pt x="252" y="63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63" name="Google Shape;1537;p39">
                <a:extLst>
                  <a:ext uri="{FF2B5EF4-FFF2-40B4-BE49-F238E27FC236}">
                    <a16:creationId xmlns:a16="http://schemas.microsoft.com/office/drawing/2014/main" id="{0E7B87BB-1C9F-ADB0-47B8-78659E2625A9}"/>
                  </a:ext>
                </a:extLst>
              </p:cNvPr>
              <p:cNvSpPr/>
              <p:nvPr/>
            </p:nvSpPr>
            <p:spPr>
              <a:xfrm>
                <a:off x="3833800" y="2589400"/>
                <a:ext cx="1575" cy="1600"/>
              </a:xfrm>
              <a:custGeom>
                <a:avLst/>
                <a:gdLst/>
                <a:ahLst/>
                <a:cxnLst/>
                <a:rect l="l" t="t" r="r" b="b"/>
                <a:pathLst>
                  <a:path w="63" h="64" extrusionOk="0">
                    <a:moveTo>
                      <a:pt x="42" y="1"/>
                    </a:moveTo>
                    <a:lnTo>
                      <a:pt x="0" y="22"/>
                    </a:lnTo>
                    <a:lnTo>
                      <a:pt x="63" y="63"/>
                    </a:lnTo>
                    <a:lnTo>
                      <a:pt x="4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64" name="Google Shape;1538;p39">
                <a:extLst>
                  <a:ext uri="{FF2B5EF4-FFF2-40B4-BE49-F238E27FC236}">
                    <a16:creationId xmlns:a16="http://schemas.microsoft.com/office/drawing/2014/main" id="{43BBC64D-659C-91F4-F67D-4BC59F59948B}"/>
                  </a:ext>
                </a:extLst>
              </p:cNvPr>
              <p:cNvSpPr/>
              <p:nvPr/>
            </p:nvSpPr>
            <p:spPr>
              <a:xfrm>
                <a:off x="3774675" y="2506225"/>
                <a:ext cx="164275" cy="182600"/>
              </a:xfrm>
              <a:custGeom>
                <a:avLst/>
                <a:gdLst/>
                <a:ahLst/>
                <a:cxnLst/>
                <a:rect l="l" t="t" r="r" b="b"/>
                <a:pathLst>
                  <a:path w="6571" h="7304" extrusionOk="0">
                    <a:moveTo>
                      <a:pt x="2595" y="1"/>
                    </a:moveTo>
                    <a:lnTo>
                      <a:pt x="2302" y="189"/>
                    </a:lnTo>
                    <a:lnTo>
                      <a:pt x="2114" y="105"/>
                    </a:lnTo>
                    <a:lnTo>
                      <a:pt x="2009" y="252"/>
                    </a:lnTo>
                    <a:lnTo>
                      <a:pt x="2072" y="419"/>
                    </a:lnTo>
                    <a:lnTo>
                      <a:pt x="1842" y="482"/>
                    </a:lnTo>
                    <a:lnTo>
                      <a:pt x="1800" y="691"/>
                    </a:lnTo>
                    <a:lnTo>
                      <a:pt x="1695" y="608"/>
                    </a:lnTo>
                    <a:lnTo>
                      <a:pt x="1591" y="608"/>
                    </a:lnTo>
                    <a:lnTo>
                      <a:pt x="1340" y="524"/>
                    </a:lnTo>
                    <a:lnTo>
                      <a:pt x="1340" y="691"/>
                    </a:lnTo>
                    <a:lnTo>
                      <a:pt x="1235" y="901"/>
                    </a:lnTo>
                    <a:lnTo>
                      <a:pt x="1172" y="796"/>
                    </a:lnTo>
                    <a:lnTo>
                      <a:pt x="1005" y="712"/>
                    </a:lnTo>
                    <a:lnTo>
                      <a:pt x="1026" y="587"/>
                    </a:lnTo>
                    <a:lnTo>
                      <a:pt x="900" y="503"/>
                    </a:lnTo>
                    <a:lnTo>
                      <a:pt x="691" y="880"/>
                    </a:lnTo>
                    <a:lnTo>
                      <a:pt x="524" y="796"/>
                    </a:lnTo>
                    <a:lnTo>
                      <a:pt x="294" y="942"/>
                    </a:lnTo>
                    <a:lnTo>
                      <a:pt x="168" y="901"/>
                    </a:lnTo>
                    <a:lnTo>
                      <a:pt x="105" y="942"/>
                    </a:lnTo>
                    <a:lnTo>
                      <a:pt x="126" y="1089"/>
                    </a:lnTo>
                    <a:lnTo>
                      <a:pt x="231" y="1193"/>
                    </a:lnTo>
                    <a:lnTo>
                      <a:pt x="210" y="1361"/>
                    </a:lnTo>
                    <a:lnTo>
                      <a:pt x="84" y="1403"/>
                    </a:lnTo>
                    <a:lnTo>
                      <a:pt x="1" y="1465"/>
                    </a:lnTo>
                    <a:lnTo>
                      <a:pt x="126" y="1633"/>
                    </a:lnTo>
                    <a:lnTo>
                      <a:pt x="168" y="1926"/>
                    </a:lnTo>
                    <a:lnTo>
                      <a:pt x="335" y="2051"/>
                    </a:lnTo>
                    <a:lnTo>
                      <a:pt x="524" y="2051"/>
                    </a:lnTo>
                    <a:lnTo>
                      <a:pt x="440" y="2240"/>
                    </a:lnTo>
                    <a:lnTo>
                      <a:pt x="503" y="2365"/>
                    </a:lnTo>
                    <a:lnTo>
                      <a:pt x="796" y="2302"/>
                    </a:lnTo>
                    <a:lnTo>
                      <a:pt x="900" y="2177"/>
                    </a:lnTo>
                    <a:lnTo>
                      <a:pt x="900" y="2072"/>
                    </a:lnTo>
                    <a:lnTo>
                      <a:pt x="1172" y="1926"/>
                    </a:lnTo>
                    <a:lnTo>
                      <a:pt x="1570" y="2030"/>
                    </a:lnTo>
                    <a:lnTo>
                      <a:pt x="1675" y="2093"/>
                    </a:lnTo>
                    <a:lnTo>
                      <a:pt x="1842" y="2156"/>
                    </a:lnTo>
                    <a:lnTo>
                      <a:pt x="1884" y="2261"/>
                    </a:lnTo>
                    <a:lnTo>
                      <a:pt x="1905" y="2302"/>
                    </a:lnTo>
                    <a:lnTo>
                      <a:pt x="1967" y="2386"/>
                    </a:lnTo>
                    <a:lnTo>
                      <a:pt x="2072" y="2574"/>
                    </a:lnTo>
                    <a:lnTo>
                      <a:pt x="2072" y="2679"/>
                    </a:lnTo>
                    <a:lnTo>
                      <a:pt x="2156" y="2721"/>
                    </a:lnTo>
                    <a:lnTo>
                      <a:pt x="2156" y="2888"/>
                    </a:lnTo>
                    <a:lnTo>
                      <a:pt x="2281" y="2930"/>
                    </a:lnTo>
                    <a:lnTo>
                      <a:pt x="2365" y="3035"/>
                    </a:lnTo>
                    <a:lnTo>
                      <a:pt x="2511" y="3202"/>
                    </a:lnTo>
                    <a:lnTo>
                      <a:pt x="2532" y="3307"/>
                    </a:lnTo>
                    <a:lnTo>
                      <a:pt x="2700" y="3307"/>
                    </a:lnTo>
                    <a:lnTo>
                      <a:pt x="2804" y="3432"/>
                    </a:lnTo>
                    <a:lnTo>
                      <a:pt x="2825" y="3537"/>
                    </a:lnTo>
                    <a:lnTo>
                      <a:pt x="2909" y="3558"/>
                    </a:lnTo>
                    <a:lnTo>
                      <a:pt x="3139" y="3851"/>
                    </a:lnTo>
                    <a:lnTo>
                      <a:pt x="3369" y="4018"/>
                    </a:lnTo>
                    <a:lnTo>
                      <a:pt x="3474" y="4039"/>
                    </a:lnTo>
                    <a:lnTo>
                      <a:pt x="3579" y="4081"/>
                    </a:lnTo>
                    <a:lnTo>
                      <a:pt x="3620" y="4186"/>
                    </a:lnTo>
                    <a:lnTo>
                      <a:pt x="3725" y="4186"/>
                    </a:lnTo>
                    <a:lnTo>
                      <a:pt x="3788" y="4123"/>
                    </a:lnTo>
                    <a:lnTo>
                      <a:pt x="3934" y="4165"/>
                    </a:lnTo>
                    <a:lnTo>
                      <a:pt x="4039" y="4165"/>
                    </a:lnTo>
                    <a:lnTo>
                      <a:pt x="4164" y="4395"/>
                    </a:lnTo>
                    <a:lnTo>
                      <a:pt x="4248" y="4458"/>
                    </a:lnTo>
                    <a:lnTo>
                      <a:pt x="4290" y="4416"/>
                    </a:lnTo>
                    <a:lnTo>
                      <a:pt x="4395" y="4458"/>
                    </a:lnTo>
                    <a:lnTo>
                      <a:pt x="4395" y="4520"/>
                    </a:lnTo>
                    <a:lnTo>
                      <a:pt x="4604" y="4520"/>
                    </a:lnTo>
                    <a:lnTo>
                      <a:pt x="4688" y="4625"/>
                    </a:lnTo>
                    <a:lnTo>
                      <a:pt x="4688" y="4730"/>
                    </a:lnTo>
                    <a:lnTo>
                      <a:pt x="4646" y="4792"/>
                    </a:lnTo>
                    <a:lnTo>
                      <a:pt x="4708" y="4834"/>
                    </a:lnTo>
                    <a:lnTo>
                      <a:pt x="4834" y="4834"/>
                    </a:lnTo>
                    <a:lnTo>
                      <a:pt x="4897" y="4939"/>
                    </a:lnTo>
                    <a:lnTo>
                      <a:pt x="5043" y="4981"/>
                    </a:lnTo>
                    <a:lnTo>
                      <a:pt x="5106" y="4939"/>
                    </a:lnTo>
                    <a:lnTo>
                      <a:pt x="5169" y="5002"/>
                    </a:lnTo>
                    <a:lnTo>
                      <a:pt x="5232" y="5190"/>
                    </a:lnTo>
                    <a:lnTo>
                      <a:pt x="5252" y="5357"/>
                    </a:lnTo>
                    <a:lnTo>
                      <a:pt x="5315" y="5441"/>
                    </a:lnTo>
                    <a:lnTo>
                      <a:pt x="5357" y="5650"/>
                    </a:lnTo>
                    <a:lnTo>
                      <a:pt x="5420" y="5755"/>
                    </a:lnTo>
                    <a:lnTo>
                      <a:pt x="5420" y="5859"/>
                    </a:lnTo>
                    <a:lnTo>
                      <a:pt x="5357" y="5943"/>
                    </a:lnTo>
                    <a:lnTo>
                      <a:pt x="5315" y="5943"/>
                    </a:lnTo>
                    <a:lnTo>
                      <a:pt x="5273" y="5964"/>
                    </a:lnTo>
                    <a:lnTo>
                      <a:pt x="5315" y="6069"/>
                    </a:lnTo>
                    <a:lnTo>
                      <a:pt x="5273" y="6173"/>
                    </a:lnTo>
                    <a:lnTo>
                      <a:pt x="5211" y="6257"/>
                    </a:lnTo>
                    <a:lnTo>
                      <a:pt x="5127" y="6278"/>
                    </a:lnTo>
                    <a:lnTo>
                      <a:pt x="5106" y="6341"/>
                    </a:lnTo>
                    <a:lnTo>
                      <a:pt x="5106" y="6362"/>
                    </a:lnTo>
                    <a:lnTo>
                      <a:pt x="5211" y="6466"/>
                    </a:lnTo>
                    <a:lnTo>
                      <a:pt x="5357" y="6445"/>
                    </a:lnTo>
                    <a:lnTo>
                      <a:pt x="5441" y="6341"/>
                    </a:lnTo>
                    <a:lnTo>
                      <a:pt x="5462" y="6194"/>
                    </a:lnTo>
                    <a:lnTo>
                      <a:pt x="5629" y="6069"/>
                    </a:lnTo>
                    <a:lnTo>
                      <a:pt x="5650" y="5818"/>
                    </a:lnTo>
                    <a:lnTo>
                      <a:pt x="5755" y="5713"/>
                    </a:lnTo>
                    <a:lnTo>
                      <a:pt x="5859" y="5671"/>
                    </a:lnTo>
                    <a:lnTo>
                      <a:pt x="5880" y="5608"/>
                    </a:lnTo>
                    <a:lnTo>
                      <a:pt x="5859" y="5546"/>
                    </a:lnTo>
                    <a:lnTo>
                      <a:pt x="5880" y="5399"/>
                    </a:lnTo>
                    <a:lnTo>
                      <a:pt x="5859" y="5336"/>
                    </a:lnTo>
                    <a:lnTo>
                      <a:pt x="5692" y="5190"/>
                    </a:lnTo>
                    <a:lnTo>
                      <a:pt x="5587" y="5190"/>
                    </a:lnTo>
                    <a:lnTo>
                      <a:pt x="5566" y="5127"/>
                    </a:lnTo>
                    <a:lnTo>
                      <a:pt x="5566" y="5043"/>
                    </a:lnTo>
                    <a:lnTo>
                      <a:pt x="5650" y="5002"/>
                    </a:lnTo>
                    <a:lnTo>
                      <a:pt x="5671" y="4918"/>
                    </a:lnTo>
                    <a:lnTo>
                      <a:pt x="5671" y="4834"/>
                    </a:lnTo>
                    <a:lnTo>
                      <a:pt x="5734" y="4771"/>
                    </a:lnTo>
                    <a:lnTo>
                      <a:pt x="5776" y="4625"/>
                    </a:lnTo>
                    <a:lnTo>
                      <a:pt x="5838" y="4604"/>
                    </a:lnTo>
                    <a:lnTo>
                      <a:pt x="5901" y="4604"/>
                    </a:lnTo>
                    <a:lnTo>
                      <a:pt x="6006" y="4667"/>
                    </a:lnTo>
                    <a:lnTo>
                      <a:pt x="6048" y="4709"/>
                    </a:lnTo>
                    <a:lnTo>
                      <a:pt x="6215" y="4709"/>
                    </a:lnTo>
                    <a:lnTo>
                      <a:pt x="6278" y="4730"/>
                    </a:lnTo>
                    <a:lnTo>
                      <a:pt x="6257" y="4813"/>
                    </a:lnTo>
                    <a:lnTo>
                      <a:pt x="6299" y="4918"/>
                    </a:lnTo>
                    <a:lnTo>
                      <a:pt x="6382" y="5022"/>
                    </a:lnTo>
                    <a:lnTo>
                      <a:pt x="6487" y="5085"/>
                    </a:lnTo>
                    <a:lnTo>
                      <a:pt x="6487" y="5043"/>
                    </a:lnTo>
                    <a:lnTo>
                      <a:pt x="6508" y="5022"/>
                    </a:lnTo>
                    <a:lnTo>
                      <a:pt x="6487" y="5002"/>
                    </a:lnTo>
                    <a:lnTo>
                      <a:pt x="6550" y="4918"/>
                    </a:lnTo>
                    <a:lnTo>
                      <a:pt x="6571" y="4771"/>
                    </a:lnTo>
                    <a:lnTo>
                      <a:pt x="6508" y="4688"/>
                    </a:lnTo>
                    <a:lnTo>
                      <a:pt x="6403" y="4604"/>
                    </a:lnTo>
                    <a:lnTo>
                      <a:pt x="6236" y="4562"/>
                    </a:lnTo>
                    <a:lnTo>
                      <a:pt x="6131" y="4416"/>
                    </a:lnTo>
                    <a:lnTo>
                      <a:pt x="5943" y="4290"/>
                    </a:lnTo>
                    <a:lnTo>
                      <a:pt x="5504" y="4060"/>
                    </a:lnTo>
                    <a:lnTo>
                      <a:pt x="5294" y="4018"/>
                    </a:lnTo>
                    <a:lnTo>
                      <a:pt x="5148" y="4018"/>
                    </a:lnTo>
                    <a:lnTo>
                      <a:pt x="5106" y="3914"/>
                    </a:lnTo>
                    <a:lnTo>
                      <a:pt x="5106" y="3851"/>
                    </a:lnTo>
                    <a:lnTo>
                      <a:pt x="5232" y="3746"/>
                    </a:lnTo>
                    <a:lnTo>
                      <a:pt x="5252" y="3662"/>
                    </a:lnTo>
                    <a:lnTo>
                      <a:pt x="5148" y="3621"/>
                    </a:lnTo>
                    <a:lnTo>
                      <a:pt x="5022" y="3642"/>
                    </a:lnTo>
                    <a:lnTo>
                      <a:pt x="4918" y="3621"/>
                    </a:lnTo>
                    <a:lnTo>
                      <a:pt x="4708" y="3621"/>
                    </a:lnTo>
                    <a:lnTo>
                      <a:pt x="4625" y="3558"/>
                    </a:lnTo>
                    <a:lnTo>
                      <a:pt x="4520" y="3537"/>
                    </a:lnTo>
                    <a:lnTo>
                      <a:pt x="4457" y="3453"/>
                    </a:lnTo>
                    <a:lnTo>
                      <a:pt x="4290" y="3328"/>
                    </a:lnTo>
                    <a:lnTo>
                      <a:pt x="4206" y="3202"/>
                    </a:lnTo>
                    <a:lnTo>
                      <a:pt x="4102" y="3097"/>
                    </a:lnTo>
                    <a:lnTo>
                      <a:pt x="4039" y="2993"/>
                    </a:lnTo>
                    <a:lnTo>
                      <a:pt x="4039" y="2867"/>
                    </a:lnTo>
                    <a:lnTo>
                      <a:pt x="3976" y="2825"/>
                    </a:lnTo>
                    <a:lnTo>
                      <a:pt x="3976" y="2721"/>
                    </a:lnTo>
                    <a:lnTo>
                      <a:pt x="3620" y="2365"/>
                    </a:lnTo>
                    <a:lnTo>
                      <a:pt x="3537" y="2261"/>
                    </a:lnTo>
                    <a:lnTo>
                      <a:pt x="3411" y="2177"/>
                    </a:lnTo>
                    <a:lnTo>
                      <a:pt x="3139" y="2051"/>
                    </a:lnTo>
                    <a:lnTo>
                      <a:pt x="3097" y="1968"/>
                    </a:lnTo>
                    <a:lnTo>
                      <a:pt x="3056" y="1821"/>
                    </a:lnTo>
                    <a:lnTo>
                      <a:pt x="3014" y="1654"/>
                    </a:lnTo>
                    <a:lnTo>
                      <a:pt x="3056" y="1612"/>
                    </a:lnTo>
                    <a:lnTo>
                      <a:pt x="3139" y="1465"/>
                    </a:lnTo>
                    <a:lnTo>
                      <a:pt x="3056" y="1361"/>
                    </a:lnTo>
                    <a:lnTo>
                      <a:pt x="3014" y="1235"/>
                    </a:lnTo>
                    <a:lnTo>
                      <a:pt x="3056" y="1152"/>
                    </a:lnTo>
                    <a:lnTo>
                      <a:pt x="3202" y="1131"/>
                    </a:lnTo>
                    <a:lnTo>
                      <a:pt x="3307" y="1026"/>
                    </a:lnTo>
                    <a:lnTo>
                      <a:pt x="3432" y="1026"/>
                    </a:lnTo>
                    <a:lnTo>
                      <a:pt x="3516" y="942"/>
                    </a:lnTo>
                    <a:lnTo>
                      <a:pt x="3579" y="901"/>
                    </a:lnTo>
                    <a:lnTo>
                      <a:pt x="3725" y="921"/>
                    </a:lnTo>
                    <a:lnTo>
                      <a:pt x="3683" y="712"/>
                    </a:lnTo>
                    <a:lnTo>
                      <a:pt x="3725" y="691"/>
                    </a:lnTo>
                    <a:lnTo>
                      <a:pt x="3662" y="587"/>
                    </a:lnTo>
                    <a:lnTo>
                      <a:pt x="3788" y="398"/>
                    </a:lnTo>
                    <a:lnTo>
                      <a:pt x="3725" y="315"/>
                    </a:lnTo>
                    <a:lnTo>
                      <a:pt x="3537" y="356"/>
                    </a:lnTo>
                    <a:lnTo>
                      <a:pt x="3202" y="273"/>
                    </a:lnTo>
                    <a:lnTo>
                      <a:pt x="2909" y="105"/>
                    </a:lnTo>
                    <a:lnTo>
                      <a:pt x="2930" y="1"/>
                    </a:lnTo>
                    <a:lnTo>
                      <a:pt x="2721" y="43"/>
                    </a:lnTo>
                    <a:lnTo>
                      <a:pt x="2595" y="1"/>
                    </a:lnTo>
                    <a:close/>
                    <a:moveTo>
                      <a:pt x="4960" y="6236"/>
                    </a:moveTo>
                    <a:lnTo>
                      <a:pt x="4813" y="6362"/>
                    </a:lnTo>
                    <a:lnTo>
                      <a:pt x="4750" y="6362"/>
                    </a:lnTo>
                    <a:lnTo>
                      <a:pt x="4625" y="6278"/>
                    </a:lnTo>
                    <a:lnTo>
                      <a:pt x="4499" y="6403"/>
                    </a:lnTo>
                    <a:lnTo>
                      <a:pt x="4227" y="6382"/>
                    </a:lnTo>
                    <a:lnTo>
                      <a:pt x="4018" y="6445"/>
                    </a:lnTo>
                    <a:lnTo>
                      <a:pt x="3872" y="6403"/>
                    </a:lnTo>
                    <a:lnTo>
                      <a:pt x="3767" y="6341"/>
                    </a:lnTo>
                    <a:lnTo>
                      <a:pt x="3641" y="6341"/>
                    </a:lnTo>
                    <a:lnTo>
                      <a:pt x="3558" y="6382"/>
                    </a:lnTo>
                    <a:lnTo>
                      <a:pt x="3495" y="6341"/>
                    </a:lnTo>
                    <a:lnTo>
                      <a:pt x="3369" y="6382"/>
                    </a:lnTo>
                    <a:lnTo>
                      <a:pt x="3348" y="6571"/>
                    </a:lnTo>
                    <a:lnTo>
                      <a:pt x="3474" y="6675"/>
                    </a:lnTo>
                    <a:lnTo>
                      <a:pt x="3600" y="6655"/>
                    </a:lnTo>
                    <a:lnTo>
                      <a:pt x="3809" y="6801"/>
                    </a:lnTo>
                    <a:lnTo>
                      <a:pt x="3955" y="6822"/>
                    </a:lnTo>
                    <a:lnTo>
                      <a:pt x="4060" y="6927"/>
                    </a:lnTo>
                    <a:lnTo>
                      <a:pt x="4311" y="7031"/>
                    </a:lnTo>
                    <a:lnTo>
                      <a:pt x="4374" y="7010"/>
                    </a:lnTo>
                    <a:lnTo>
                      <a:pt x="4478" y="7094"/>
                    </a:lnTo>
                    <a:lnTo>
                      <a:pt x="4499" y="7199"/>
                    </a:lnTo>
                    <a:lnTo>
                      <a:pt x="4750" y="7303"/>
                    </a:lnTo>
                    <a:lnTo>
                      <a:pt x="4855" y="7282"/>
                    </a:lnTo>
                    <a:lnTo>
                      <a:pt x="4855" y="7136"/>
                    </a:lnTo>
                    <a:lnTo>
                      <a:pt x="4918" y="7073"/>
                    </a:lnTo>
                    <a:lnTo>
                      <a:pt x="4918" y="6927"/>
                    </a:lnTo>
                    <a:lnTo>
                      <a:pt x="4813" y="6801"/>
                    </a:lnTo>
                    <a:lnTo>
                      <a:pt x="4918" y="6508"/>
                    </a:lnTo>
                    <a:lnTo>
                      <a:pt x="5022" y="6403"/>
                    </a:lnTo>
                    <a:lnTo>
                      <a:pt x="5022" y="6362"/>
                    </a:lnTo>
                    <a:lnTo>
                      <a:pt x="5043" y="6362"/>
                    </a:lnTo>
                    <a:lnTo>
                      <a:pt x="5043" y="6341"/>
                    </a:lnTo>
                    <a:lnTo>
                      <a:pt x="4960" y="623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7" name="Google Shape;1539;p39">
              <a:extLst>
                <a:ext uri="{FF2B5EF4-FFF2-40B4-BE49-F238E27FC236}">
                  <a16:creationId xmlns:a16="http://schemas.microsoft.com/office/drawing/2014/main" id="{C5B9CDA0-A5B4-D820-AAE2-16A474AB4C69}"/>
                </a:ext>
              </a:extLst>
            </p:cNvPr>
            <p:cNvGrpSpPr/>
            <p:nvPr/>
          </p:nvGrpSpPr>
          <p:grpSpPr>
            <a:xfrm>
              <a:off x="3775674" y="2798496"/>
              <a:ext cx="40545" cy="23564"/>
              <a:chOff x="3750475" y="2481850"/>
              <a:chExt cx="85125" cy="51800"/>
            </a:xfrm>
            <a:grpFill/>
          </p:grpSpPr>
          <p:sp>
            <p:nvSpPr>
              <p:cNvPr id="257" name="Google Shape;1540;p39">
                <a:extLst>
                  <a:ext uri="{FF2B5EF4-FFF2-40B4-BE49-F238E27FC236}">
                    <a16:creationId xmlns:a16="http://schemas.microsoft.com/office/drawing/2014/main" id="{C4B7847E-B699-479D-C51A-46B758532FC6}"/>
                  </a:ext>
                </a:extLst>
              </p:cNvPr>
              <p:cNvSpPr/>
              <p:nvPr/>
            </p:nvSpPr>
            <p:spPr>
              <a:xfrm>
                <a:off x="3762125" y="2492625"/>
                <a:ext cx="64900" cy="36650"/>
              </a:xfrm>
              <a:custGeom>
                <a:avLst/>
                <a:gdLst/>
                <a:ahLst/>
                <a:cxnLst/>
                <a:rect l="l" t="t" r="r" b="b"/>
                <a:pathLst>
                  <a:path w="2596" h="1466" extrusionOk="0">
                    <a:moveTo>
                      <a:pt x="1507" y="1"/>
                    </a:moveTo>
                    <a:lnTo>
                      <a:pt x="1361" y="64"/>
                    </a:lnTo>
                    <a:lnTo>
                      <a:pt x="1402" y="105"/>
                    </a:lnTo>
                    <a:lnTo>
                      <a:pt x="1340" y="189"/>
                    </a:lnTo>
                    <a:lnTo>
                      <a:pt x="1214" y="126"/>
                    </a:lnTo>
                    <a:lnTo>
                      <a:pt x="1109" y="189"/>
                    </a:lnTo>
                    <a:lnTo>
                      <a:pt x="1005" y="168"/>
                    </a:lnTo>
                    <a:lnTo>
                      <a:pt x="817" y="210"/>
                    </a:lnTo>
                    <a:lnTo>
                      <a:pt x="712" y="210"/>
                    </a:lnTo>
                    <a:lnTo>
                      <a:pt x="691" y="126"/>
                    </a:lnTo>
                    <a:lnTo>
                      <a:pt x="565" y="126"/>
                    </a:lnTo>
                    <a:lnTo>
                      <a:pt x="482" y="231"/>
                    </a:lnTo>
                    <a:lnTo>
                      <a:pt x="607" y="294"/>
                    </a:lnTo>
                    <a:lnTo>
                      <a:pt x="607" y="398"/>
                    </a:lnTo>
                    <a:lnTo>
                      <a:pt x="503" y="440"/>
                    </a:lnTo>
                    <a:lnTo>
                      <a:pt x="398" y="608"/>
                    </a:lnTo>
                    <a:lnTo>
                      <a:pt x="314" y="628"/>
                    </a:lnTo>
                    <a:lnTo>
                      <a:pt x="168" y="859"/>
                    </a:lnTo>
                    <a:lnTo>
                      <a:pt x="147" y="1047"/>
                    </a:lnTo>
                    <a:lnTo>
                      <a:pt x="147" y="1152"/>
                    </a:lnTo>
                    <a:lnTo>
                      <a:pt x="84" y="1152"/>
                    </a:lnTo>
                    <a:lnTo>
                      <a:pt x="0" y="1173"/>
                    </a:lnTo>
                    <a:lnTo>
                      <a:pt x="42" y="1277"/>
                    </a:lnTo>
                    <a:lnTo>
                      <a:pt x="147" y="1277"/>
                    </a:lnTo>
                    <a:lnTo>
                      <a:pt x="293" y="1235"/>
                    </a:lnTo>
                    <a:lnTo>
                      <a:pt x="252" y="1068"/>
                    </a:lnTo>
                    <a:lnTo>
                      <a:pt x="314" y="1026"/>
                    </a:lnTo>
                    <a:lnTo>
                      <a:pt x="482" y="1026"/>
                    </a:lnTo>
                    <a:lnTo>
                      <a:pt x="524" y="1131"/>
                    </a:lnTo>
                    <a:lnTo>
                      <a:pt x="586" y="1277"/>
                    </a:lnTo>
                    <a:lnTo>
                      <a:pt x="670" y="1340"/>
                    </a:lnTo>
                    <a:lnTo>
                      <a:pt x="670" y="1424"/>
                    </a:lnTo>
                    <a:lnTo>
                      <a:pt x="796" y="1465"/>
                    </a:lnTo>
                    <a:lnTo>
                      <a:pt x="1026" y="1319"/>
                    </a:lnTo>
                    <a:lnTo>
                      <a:pt x="1151" y="1361"/>
                    </a:lnTo>
                    <a:lnTo>
                      <a:pt x="1361" y="1026"/>
                    </a:lnTo>
                    <a:lnTo>
                      <a:pt x="1507" y="1110"/>
                    </a:lnTo>
                    <a:lnTo>
                      <a:pt x="1507" y="1235"/>
                    </a:lnTo>
                    <a:lnTo>
                      <a:pt x="1674" y="1319"/>
                    </a:lnTo>
                    <a:lnTo>
                      <a:pt x="1737" y="1445"/>
                    </a:lnTo>
                    <a:lnTo>
                      <a:pt x="1842" y="1235"/>
                    </a:lnTo>
                    <a:lnTo>
                      <a:pt x="1842" y="1068"/>
                    </a:lnTo>
                    <a:lnTo>
                      <a:pt x="2093" y="1131"/>
                    </a:lnTo>
                    <a:lnTo>
                      <a:pt x="2197" y="1131"/>
                    </a:lnTo>
                    <a:lnTo>
                      <a:pt x="2302" y="1214"/>
                    </a:lnTo>
                    <a:lnTo>
                      <a:pt x="2302" y="1005"/>
                    </a:lnTo>
                    <a:lnTo>
                      <a:pt x="2553" y="942"/>
                    </a:lnTo>
                    <a:lnTo>
                      <a:pt x="2490" y="754"/>
                    </a:lnTo>
                    <a:lnTo>
                      <a:pt x="2595" y="628"/>
                    </a:lnTo>
                    <a:lnTo>
                      <a:pt x="2553" y="524"/>
                    </a:lnTo>
                    <a:lnTo>
                      <a:pt x="2469" y="524"/>
                    </a:lnTo>
                    <a:lnTo>
                      <a:pt x="2365" y="628"/>
                    </a:lnTo>
                    <a:lnTo>
                      <a:pt x="2260" y="503"/>
                    </a:lnTo>
                    <a:lnTo>
                      <a:pt x="2177" y="524"/>
                    </a:lnTo>
                    <a:lnTo>
                      <a:pt x="2030" y="524"/>
                    </a:lnTo>
                    <a:lnTo>
                      <a:pt x="1988" y="440"/>
                    </a:lnTo>
                    <a:lnTo>
                      <a:pt x="2030" y="398"/>
                    </a:lnTo>
                    <a:lnTo>
                      <a:pt x="2030" y="294"/>
                    </a:lnTo>
                    <a:lnTo>
                      <a:pt x="1884" y="210"/>
                    </a:lnTo>
                    <a:lnTo>
                      <a:pt x="1737" y="84"/>
                    </a:lnTo>
                    <a:lnTo>
                      <a:pt x="1653" y="84"/>
                    </a:lnTo>
                    <a:lnTo>
                      <a:pt x="1612" y="126"/>
                    </a:lnTo>
                    <a:lnTo>
                      <a:pt x="1528" y="105"/>
                    </a:lnTo>
                    <a:lnTo>
                      <a:pt x="150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58" name="Google Shape;1541;p39">
                <a:extLst>
                  <a:ext uri="{FF2B5EF4-FFF2-40B4-BE49-F238E27FC236}">
                    <a16:creationId xmlns:a16="http://schemas.microsoft.com/office/drawing/2014/main" id="{55E0CBBC-822C-6034-6A3B-76A72F741ACA}"/>
                  </a:ext>
                </a:extLst>
              </p:cNvPr>
              <p:cNvSpPr/>
              <p:nvPr/>
            </p:nvSpPr>
            <p:spPr>
              <a:xfrm>
                <a:off x="3750475" y="2481850"/>
                <a:ext cx="85125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3405" h="2072" extrusionOk="0">
                    <a:moveTo>
                      <a:pt x="1095" y="286"/>
                    </a:moveTo>
                    <a:lnTo>
                      <a:pt x="0" y="1667"/>
                    </a:lnTo>
                    <a:lnTo>
                      <a:pt x="547" y="2072"/>
                    </a:lnTo>
                    <a:lnTo>
                      <a:pt x="1214" y="1858"/>
                    </a:lnTo>
                    <a:lnTo>
                      <a:pt x="1881" y="1262"/>
                    </a:lnTo>
                    <a:lnTo>
                      <a:pt x="2976" y="1286"/>
                    </a:lnTo>
                    <a:lnTo>
                      <a:pt x="3405" y="786"/>
                    </a:lnTo>
                    <a:lnTo>
                      <a:pt x="216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8" name="Google Shape;1542;p39">
              <a:extLst>
                <a:ext uri="{FF2B5EF4-FFF2-40B4-BE49-F238E27FC236}">
                  <a16:creationId xmlns:a16="http://schemas.microsoft.com/office/drawing/2014/main" id="{D77B1993-85C0-03C3-19CA-BF5B4A81E4F9}"/>
                </a:ext>
              </a:extLst>
            </p:cNvPr>
            <p:cNvGrpSpPr/>
            <p:nvPr/>
          </p:nvGrpSpPr>
          <p:grpSpPr>
            <a:xfrm>
              <a:off x="3716946" y="2776024"/>
              <a:ext cx="81971" cy="76912"/>
              <a:chOff x="3627175" y="2432450"/>
              <a:chExt cx="172100" cy="169075"/>
            </a:xfrm>
            <a:grpFill/>
          </p:grpSpPr>
          <p:sp>
            <p:nvSpPr>
              <p:cNvPr id="254" name="Google Shape;1543;p39">
                <a:extLst>
                  <a:ext uri="{FF2B5EF4-FFF2-40B4-BE49-F238E27FC236}">
                    <a16:creationId xmlns:a16="http://schemas.microsoft.com/office/drawing/2014/main" id="{840A4803-DED5-8118-32C0-B7C2ED8986B7}"/>
                  </a:ext>
                </a:extLst>
              </p:cNvPr>
              <p:cNvSpPr/>
              <p:nvPr/>
            </p:nvSpPr>
            <p:spPr>
              <a:xfrm>
                <a:off x="3627175" y="2433000"/>
                <a:ext cx="164800" cy="156950"/>
              </a:xfrm>
              <a:custGeom>
                <a:avLst/>
                <a:gdLst/>
                <a:ahLst/>
                <a:cxnLst/>
                <a:rect l="l" t="t" r="r" b="b"/>
                <a:pathLst>
                  <a:path w="6592" h="6278" extrusionOk="0">
                    <a:moveTo>
                      <a:pt x="3829" y="0"/>
                    </a:moveTo>
                    <a:lnTo>
                      <a:pt x="3808" y="42"/>
                    </a:lnTo>
                    <a:lnTo>
                      <a:pt x="3599" y="105"/>
                    </a:lnTo>
                    <a:lnTo>
                      <a:pt x="3578" y="63"/>
                    </a:lnTo>
                    <a:lnTo>
                      <a:pt x="3390" y="168"/>
                    </a:lnTo>
                    <a:lnTo>
                      <a:pt x="3369" y="272"/>
                    </a:lnTo>
                    <a:lnTo>
                      <a:pt x="3390" y="398"/>
                    </a:lnTo>
                    <a:lnTo>
                      <a:pt x="3348" y="607"/>
                    </a:lnTo>
                    <a:lnTo>
                      <a:pt x="3181" y="796"/>
                    </a:lnTo>
                    <a:lnTo>
                      <a:pt x="3181" y="837"/>
                    </a:lnTo>
                    <a:lnTo>
                      <a:pt x="2992" y="900"/>
                    </a:lnTo>
                    <a:lnTo>
                      <a:pt x="2888" y="900"/>
                    </a:lnTo>
                    <a:lnTo>
                      <a:pt x="2783" y="879"/>
                    </a:lnTo>
                    <a:lnTo>
                      <a:pt x="2574" y="1005"/>
                    </a:lnTo>
                    <a:lnTo>
                      <a:pt x="2532" y="1089"/>
                    </a:lnTo>
                    <a:lnTo>
                      <a:pt x="2574" y="1151"/>
                    </a:lnTo>
                    <a:lnTo>
                      <a:pt x="2658" y="1193"/>
                    </a:lnTo>
                    <a:lnTo>
                      <a:pt x="2532" y="1298"/>
                    </a:lnTo>
                    <a:lnTo>
                      <a:pt x="2365" y="1319"/>
                    </a:lnTo>
                    <a:lnTo>
                      <a:pt x="2134" y="1298"/>
                    </a:lnTo>
                    <a:lnTo>
                      <a:pt x="2030" y="1235"/>
                    </a:lnTo>
                    <a:lnTo>
                      <a:pt x="1946" y="1298"/>
                    </a:lnTo>
                    <a:lnTo>
                      <a:pt x="1925" y="1214"/>
                    </a:lnTo>
                    <a:lnTo>
                      <a:pt x="1841" y="1151"/>
                    </a:lnTo>
                    <a:lnTo>
                      <a:pt x="1883" y="1047"/>
                    </a:lnTo>
                    <a:lnTo>
                      <a:pt x="1800" y="1026"/>
                    </a:lnTo>
                    <a:lnTo>
                      <a:pt x="1695" y="1047"/>
                    </a:lnTo>
                    <a:lnTo>
                      <a:pt x="1569" y="1047"/>
                    </a:lnTo>
                    <a:lnTo>
                      <a:pt x="1507" y="1026"/>
                    </a:lnTo>
                    <a:lnTo>
                      <a:pt x="1528" y="1151"/>
                    </a:lnTo>
                    <a:lnTo>
                      <a:pt x="1507" y="1214"/>
                    </a:lnTo>
                    <a:lnTo>
                      <a:pt x="1716" y="1402"/>
                    </a:lnTo>
                    <a:lnTo>
                      <a:pt x="1674" y="1444"/>
                    </a:lnTo>
                    <a:lnTo>
                      <a:pt x="1695" y="1528"/>
                    </a:lnTo>
                    <a:lnTo>
                      <a:pt x="1695" y="1633"/>
                    </a:lnTo>
                    <a:lnTo>
                      <a:pt x="1737" y="1716"/>
                    </a:lnTo>
                    <a:lnTo>
                      <a:pt x="1737" y="1821"/>
                    </a:lnTo>
                    <a:lnTo>
                      <a:pt x="1569" y="1779"/>
                    </a:lnTo>
                    <a:lnTo>
                      <a:pt x="1465" y="1821"/>
                    </a:lnTo>
                    <a:lnTo>
                      <a:pt x="1381" y="1779"/>
                    </a:lnTo>
                    <a:lnTo>
                      <a:pt x="1277" y="1821"/>
                    </a:lnTo>
                    <a:lnTo>
                      <a:pt x="1256" y="1758"/>
                    </a:lnTo>
                    <a:lnTo>
                      <a:pt x="1109" y="1863"/>
                    </a:lnTo>
                    <a:lnTo>
                      <a:pt x="963" y="1653"/>
                    </a:lnTo>
                    <a:lnTo>
                      <a:pt x="858" y="1633"/>
                    </a:lnTo>
                    <a:lnTo>
                      <a:pt x="733" y="1653"/>
                    </a:lnTo>
                    <a:lnTo>
                      <a:pt x="628" y="1758"/>
                    </a:lnTo>
                    <a:lnTo>
                      <a:pt x="565" y="1737"/>
                    </a:lnTo>
                    <a:lnTo>
                      <a:pt x="481" y="1779"/>
                    </a:lnTo>
                    <a:lnTo>
                      <a:pt x="440" y="1758"/>
                    </a:lnTo>
                    <a:lnTo>
                      <a:pt x="335" y="1758"/>
                    </a:lnTo>
                    <a:lnTo>
                      <a:pt x="251" y="1842"/>
                    </a:lnTo>
                    <a:lnTo>
                      <a:pt x="63" y="1863"/>
                    </a:lnTo>
                    <a:lnTo>
                      <a:pt x="0" y="1946"/>
                    </a:lnTo>
                    <a:lnTo>
                      <a:pt x="42" y="2030"/>
                    </a:lnTo>
                    <a:lnTo>
                      <a:pt x="147" y="1988"/>
                    </a:lnTo>
                    <a:lnTo>
                      <a:pt x="251" y="2030"/>
                    </a:lnTo>
                    <a:lnTo>
                      <a:pt x="272" y="2051"/>
                    </a:lnTo>
                    <a:lnTo>
                      <a:pt x="272" y="2051"/>
                    </a:lnTo>
                    <a:lnTo>
                      <a:pt x="147" y="2030"/>
                    </a:lnTo>
                    <a:lnTo>
                      <a:pt x="105" y="2051"/>
                    </a:lnTo>
                    <a:lnTo>
                      <a:pt x="126" y="2156"/>
                    </a:lnTo>
                    <a:lnTo>
                      <a:pt x="168" y="2072"/>
                    </a:lnTo>
                    <a:lnTo>
                      <a:pt x="230" y="2093"/>
                    </a:lnTo>
                    <a:lnTo>
                      <a:pt x="251" y="2177"/>
                    </a:lnTo>
                    <a:lnTo>
                      <a:pt x="209" y="2197"/>
                    </a:lnTo>
                    <a:lnTo>
                      <a:pt x="105" y="2239"/>
                    </a:lnTo>
                    <a:lnTo>
                      <a:pt x="105" y="2260"/>
                    </a:lnTo>
                    <a:lnTo>
                      <a:pt x="209" y="2260"/>
                    </a:lnTo>
                    <a:lnTo>
                      <a:pt x="230" y="2386"/>
                    </a:lnTo>
                    <a:lnTo>
                      <a:pt x="230" y="2469"/>
                    </a:lnTo>
                    <a:lnTo>
                      <a:pt x="335" y="2386"/>
                    </a:lnTo>
                    <a:lnTo>
                      <a:pt x="481" y="2386"/>
                    </a:lnTo>
                    <a:lnTo>
                      <a:pt x="670" y="2469"/>
                    </a:lnTo>
                    <a:lnTo>
                      <a:pt x="733" y="2511"/>
                    </a:lnTo>
                    <a:lnTo>
                      <a:pt x="774" y="2511"/>
                    </a:lnTo>
                    <a:lnTo>
                      <a:pt x="900" y="2595"/>
                    </a:lnTo>
                    <a:lnTo>
                      <a:pt x="1005" y="2511"/>
                    </a:lnTo>
                    <a:lnTo>
                      <a:pt x="1067" y="2553"/>
                    </a:lnTo>
                    <a:lnTo>
                      <a:pt x="1046" y="2595"/>
                    </a:lnTo>
                    <a:lnTo>
                      <a:pt x="1067" y="2658"/>
                    </a:lnTo>
                    <a:lnTo>
                      <a:pt x="1172" y="2595"/>
                    </a:lnTo>
                    <a:lnTo>
                      <a:pt x="1214" y="2658"/>
                    </a:lnTo>
                    <a:lnTo>
                      <a:pt x="1172" y="2762"/>
                    </a:lnTo>
                    <a:lnTo>
                      <a:pt x="1214" y="2825"/>
                    </a:lnTo>
                    <a:lnTo>
                      <a:pt x="1297" y="2825"/>
                    </a:lnTo>
                    <a:lnTo>
                      <a:pt x="1402" y="2783"/>
                    </a:lnTo>
                    <a:lnTo>
                      <a:pt x="1528" y="2783"/>
                    </a:lnTo>
                    <a:lnTo>
                      <a:pt x="1611" y="2888"/>
                    </a:lnTo>
                    <a:lnTo>
                      <a:pt x="1507" y="2825"/>
                    </a:lnTo>
                    <a:lnTo>
                      <a:pt x="1402" y="2825"/>
                    </a:lnTo>
                    <a:lnTo>
                      <a:pt x="1360" y="2930"/>
                    </a:lnTo>
                    <a:lnTo>
                      <a:pt x="1402" y="2972"/>
                    </a:lnTo>
                    <a:lnTo>
                      <a:pt x="1423" y="3076"/>
                    </a:lnTo>
                    <a:lnTo>
                      <a:pt x="1381" y="3181"/>
                    </a:lnTo>
                    <a:lnTo>
                      <a:pt x="1402" y="3244"/>
                    </a:lnTo>
                    <a:lnTo>
                      <a:pt x="1486" y="3244"/>
                    </a:lnTo>
                    <a:lnTo>
                      <a:pt x="1632" y="3432"/>
                    </a:lnTo>
                    <a:lnTo>
                      <a:pt x="1779" y="3453"/>
                    </a:lnTo>
                    <a:lnTo>
                      <a:pt x="1904" y="3537"/>
                    </a:lnTo>
                    <a:lnTo>
                      <a:pt x="1904" y="3641"/>
                    </a:lnTo>
                    <a:lnTo>
                      <a:pt x="1946" y="3725"/>
                    </a:lnTo>
                    <a:lnTo>
                      <a:pt x="1904" y="3830"/>
                    </a:lnTo>
                    <a:lnTo>
                      <a:pt x="1883" y="3850"/>
                    </a:lnTo>
                    <a:lnTo>
                      <a:pt x="1841" y="3934"/>
                    </a:lnTo>
                    <a:lnTo>
                      <a:pt x="1946" y="3955"/>
                    </a:lnTo>
                    <a:lnTo>
                      <a:pt x="2134" y="4081"/>
                    </a:lnTo>
                    <a:lnTo>
                      <a:pt x="2260" y="4436"/>
                    </a:lnTo>
                    <a:lnTo>
                      <a:pt x="2260" y="4436"/>
                    </a:lnTo>
                    <a:lnTo>
                      <a:pt x="2113" y="4269"/>
                    </a:lnTo>
                    <a:lnTo>
                      <a:pt x="2093" y="4143"/>
                    </a:lnTo>
                    <a:lnTo>
                      <a:pt x="1946" y="4081"/>
                    </a:lnTo>
                    <a:lnTo>
                      <a:pt x="1904" y="4122"/>
                    </a:lnTo>
                    <a:lnTo>
                      <a:pt x="1841" y="4394"/>
                    </a:lnTo>
                    <a:lnTo>
                      <a:pt x="1841" y="4604"/>
                    </a:lnTo>
                    <a:lnTo>
                      <a:pt x="1946" y="4687"/>
                    </a:lnTo>
                    <a:lnTo>
                      <a:pt x="1883" y="4750"/>
                    </a:lnTo>
                    <a:lnTo>
                      <a:pt x="1841" y="5127"/>
                    </a:lnTo>
                    <a:lnTo>
                      <a:pt x="1737" y="5482"/>
                    </a:lnTo>
                    <a:lnTo>
                      <a:pt x="1590" y="5545"/>
                    </a:lnTo>
                    <a:lnTo>
                      <a:pt x="1695" y="5608"/>
                    </a:lnTo>
                    <a:lnTo>
                      <a:pt x="1716" y="5629"/>
                    </a:lnTo>
                    <a:lnTo>
                      <a:pt x="1779" y="5629"/>
                    </a:lnTo>
                    <a:lnTo>
                      <a:pt x="1800" y="5754"/>
                    </a:lnTo>
                    <a:lnTo>
                      <a:pt x="1800" y="5859"/>
                    </a:lnTo>
                    <a:lnTo>
                      <a:pt x="1946" y="5838"/>
                    </a:lnTo>
                    <a:lnTo>
                      <a:pt x="2197" y="5922"/>
                    </a:lnTo>
                    <a:lnTo>
                      <a:pt x="2302" y="6047"/>
                    </a:lnTo>
                    <a:lnTo>
                      <a:pt x="2406" y="6006"/>
                    </a:lnTo>
                    <a:lnTo>
                      <a:pt x="2532" y="6131"/>
                    </a:lnTo>
                    <a:lnTo>
                      <a:pt x="2678" y="6131"/>
                    </a:lnTo>
                    <a:lnTo>
                      <a:pt x="2762" y="6152"/>
                    </a:lnTo>
                    <a:lnTo>
                      <a:pt x="2867" y="6047"/>
                    </a:lnTo>
                    <a:lnTo>
                      <a:pt x="3139" y="6047"/>
                    </a:lnTo>
                    <a:lnTo>
                      <a:pt x="3243" y="6110"/>
                    </a:lnTo>
                    <a:lnTo>
                      <a:pt x="3390" y="6068"/>
                    </a:lnTo>
                    <a:lnTo>
                      <a:pt x="3557" y="6173"/>
                    </a:lnTo>
                    <a:lnTo>
                      <a:pt x="3829" y="6152"/>
                    </a:lnTo>
                    <a:lnTo>
                      <a:pt x="4018" y="6257"/>
                    </a:lnTo>
                    <a:lnTo>
                      <a:pt x="4101" y="6278"/>
                    </a:lnTo>
                    <a:lnTo>
                      <a:pt x="4101" y="6236"/>
                    </a:lnTo>
                    <a:lnTo>
                      <a:pt x="4038" y="6068"/>
                    </a:lnTo>
                    <a:lnTo>
                      <a:pt x="4101" y="5859"/>
                    </a:lnTo>
                    <a:lnTo>
                      <a:pt x="4101" y="5796"/>
                    </a:lnTo>
                    <a:lnTo>
                      <a:pt x="4227" y="5650"/>
                    </a:lnTo>
                    <a:lnTo>
                      <a:pt x="4436" y="5441"/>
                    </a:lnTo>
                    <a:lnTo>
                      <a:pt x="4499" y="5441"/>
                    </a:lnTo>
                    <a:lnTo>
                      <a:pt x="4562" y="5503"/>
                    </a:lnTo>
                    <a:lnTo>
                      <a:pt x="4708" y="5503"/>
                    </a:lnTo>
                    <a:lnTo>
                      <a:pt x="4834" y="5587"/>
                    </a:lnTo>
                    <a:lnTo>
                      <a:pt x="4938" y="5587"/>
                    </a:lnTo>
                    <a:lnTo>
                      <a:pt x="5022" y="5524"/>
                    </a:lnTo>
                    <a:lnTo>
                      <a:pt x="5085" y="5503"/>
                    </a:lnTo>
                    <a:lnTo>
                      <a:pt x="5461" y="5734"/>
                    </a:lnTo>
                    <a:lnTo>
                      <a:pt x="5545" y="5817"/>
                    </a:lnTo>
                    <a:lnTo>
                      <a:pt x="5796" y="5817"/>
                    </a:lnTo>
                    <a:lnTo>
                      <a:pt x="5901" y="5734"/>
                    </a:lnTo>
                    <a:lnTo>
                      <a:pt x="5880" y="5692"/>
                    </a:lnTo>
                    <a:lnTo>
                      <a:pt x="5984" y="5545"/>
                    </a:lnTo>
                    <a:lnTo>
                      <a:pt x="6340" y="5294"/>
                    </a:lnTo>
                    <a:lnTo>
                      <a:pt x="6382" y="5273"/>
                    </a:lnTo>
                    <a:lnTo>
                      <a:pt x="6319" y="5169"/>
                    </a:lnTo>
                    <a:lnTo>
                      <a:pt x="6403" y="4980"/>
                    </a:lnTo>
                    <a:lnTo>
                      <a:pt x="6235" y="4980"/>
                    </a:lnTo>
                    <a:lnTo>
                      <a:pt x="6068" y="4855"/>
                    </a:lnTo>
                    <a:lnTo>
                      <a:pt x="6026" y="4562"/>
                    </a:lnTo>
                    <a:lnTo>
                      <a:pt x="5880" y="4394"/>
                    </a:lnTo>
                    <a:lnTo>
                      <a:pt x="5963" y="4332"/>
                    </a:lnTo>
                    <a:lnTo>
                      <a:pt x="6089" y="4290"/>
                    </a:lnTo>
                    <a:lnTo>
                      <a:pt x="6131" y="4122"/>
                    </a:lnTo>
                    <a:lnTo>
                      <a:pt x="6026" y="4018"/>
                    </a:lnTo>
                    <a:lnTo>
                      <a:pt x="6005" y="3850"/>
                    </a:lnTo>
                    <a:lnTo>
                      <a:pt x="6068" y="3809"/>
                    </a:lnTo>
                    <a:lnTo>
                      <a:pt x="6068" y="3725"/>
                    </a:lnTo>
                    <a:lnTo>
                      <a:pt x="5984" y="3662"/>
                    </a:lnTo>
                    <a:lnTo>
                      <a:pt x="5922" y="3516"/>
                    </a:lnTo>
                    <a:lnTo>
                      <a:pt x="5880" y="3411"/>
                    </a:lnTo>
                    <a:lnTo>
                      <a:pt x="5712" y="3411"/>
                    </a:lnTo>
                    <a:lnTo>
                      <a:pt x="5650" y="3453"/>
                    </a:lnTo>
                    <a:lnTo>
                      <a:pt x="5691" y="3620"/>
                    </a:lnTo>
                    <a:lnTo>
                      <a:pt x="5545" y="3662"/>
                    </a:lnTo>
                    <a:lnTo>
                      <a:pt x="5440" y="3662"/>
                    </a:lnTo>
                    <a:lnTo>
                      <a:pt x="5398" y="3558"/>
                    </a:lnTo>
                    <a:lnTo>
                      <a:pt x="5482" y="3537"/>
                    </a:lnTo>
                    <a:lnTo>
                      <a:pt x="5545" y="3537"/>
                    </a:lnTo>
                    <a:lnTo>
                      <a:pt x="5545" y="3432"/>
                    </a:lnTo>
                    <a:lnTo>
                      <a:pt x="5566" y="3244"/>
                    </a:lnTo>
                    <a:lnTo>
                      <a:pt x="5712" y="3013"/>
                    </a:lnTo>
                    <a:lnTo>
                      <a:pt x="5796" y="2993"/>
                    </a:lnTo>
                    <a:lnTo>
                      <a:pt x="5901" y="2825"/>
                    </a:lnTo>
                    <a:lnTo>
                      <a:pt x="6005" y="2783"/>
                    </a:lnTo>
                    <a:lnTo>
                      <a:pt x="6005" y="2679"/>
                    </a:lnTo>
                    <a:lnTo>
                      <a:pt x="5880" y="2616"/>
                    </a:lnTo>
                    <a:lnTo>
                      <a:pt x="5963" y="2511"/>
                    </a:lnTo>
                    <a:lnTo>
                      <a:pt x="6089" y="2511"/>
                    </a:lnTo>
                    <a:lnTo>
                      <a:pt x="6110" y="2595"/>
                    </a:lnTo>
                    <a:lnTo>
                      <a:pt x="6215" y="2595"/>
                    </a:lnTo>
                    <a:lnTo>
                      <a:pt x="6403" y="2553"/>
                    </a:lnTo>
                    <a:lnTo>
                      <a:pt x="6340" y="2449"/>
                    </a:lnTo>
                    <a:lnTo>
                      <a:pt x="6235" y="2365"/>
                    </a:lnTo>
                    <a:lnTo>
                      <a:pt x="6235" y="2197"/>
                    </a:lnTo>
                    <a:lnTo>
                      <a:pt x="6298" y="2030"/>
                    </a:lnTo>
                    <a:lnTo>
                      <a:pt x="6382" y="1946"/>
                    </a:lnTo>
                    <a:lnTo>
                      <a:pt x="6382" y="1842"/>
                    </a:lnTo>
                    <a:lnTo>
                      <a:pt x="6445" y="1674"/>
                    </a:lnTo>
                    <a:lnTo>
                      <a:pt x="6591" y="1549"/>
                    </a:lnTo>
                    <a:lnTo>
                      <a:pt x="6445" y="1465"/>
                    </a:lnTo>
                    <a:lnTo>
                      <a:pt x="6340" y="1465"/>
                    </a:lnTo>
                    <a:lnTo>
                      <a:pt x="6215" y="1402"/>
                    </a:lnTo>
                    <a:lnTo>
                      <a:pt x="6110" y="1444"/>
                    </a:lnTo>
                    <a:lnTo>
                      <a:pt x="6026" y="1402"/>
                    </a:lnTo>
                    <a:lnTo>
                      <a:pt x="5922" y="1402"/>
                    </a:lnTo>
                    <a:lnTo>
                      <a:pt x="5859" y="1444"/>
                    </a:lnTo>
                    <a:lnTo>
                      <a:pt x="5754" y="1361"/>
                    </a:lnTo>
                    <a:lnTo>
                      <a:pt x="5754" y="1298"/>
                    </a:lnTo>
                    <a:lnTo>
                      <a:pt x="5650" y="1214"/>
                    </a:lnTo>
                    <a:lnTo>
                      <a:pt x="5566" y="1235"/>
                    </a:lnTo>
                    <a:lnTo>
                      <a:pt x="5398" y="1193"/>
                    </a:lnTo>
                    <a:lnTo>
                      <a:pt x="5357" y="1089"/>
                    </a:lnTo>
                    <a:lnTo>
                      <a:pt x="5252" y="1089"/>
                    </a:lnTo>
                    <a:lnTo>
                      <a:pt x="5189" y="1130"/>
                    </a:lnTo>
                    <a:lnTo>
                      <a:pt x="5085" y="1047"/>
                    </a:lnTo>
                    <a:lnTo>
                      <a:pt x="4980" y="1026"/>
                    </a:lnTo>
                    <a:lnTo>
                      <a:pt x="4854" y="879"/>
                    </a:lnTo>
                    <a:lnTo>
                      <a:pt x="4771" y="837"/>
                    </a:lnTo>
                    <a:lnTo>
                      <a:pt x="4729" y="796"/>
                    </a:lnTo>
                    <a:lnTo>
                      <a:pt x="4645" y="796"/>
                    </a:lnTo>
                    <a:lnTo>
                      <a:pt x="4603" y="837"/>
                    </a:lnTo>
                    <a:lnTo>
                      <a:pt x="4457" y="775"/>
                    </a:lnTo>
                    <a:lnTo>
                      <a:pt x="4457" y="607"/>
                    </a:lnTo>
                    <a:lnTo>
                      <a:pt x="4394" y="586"/>
                    </a:lnTo>
                    <a:lnTo>
                      <a:pt x="4310" y="524"/>
                    </a:lnTo>
                    <a:lnTo>
                      <a:pt x="4227" y="524"/>
                    </a:lnTo>
                    <a:lnTo>
                      <a:pt x="4080" y="398"/>
                    </a:lnTo>
                    <a:lnTo>
                      <a:pt x="4038" y="293"/>
                    </a:lnTo>
                    <a:lnTo>
                      <a:pt x="3913" y="252"/>
                    </a:lnTo>
                    <a:lnTo>
                      <a:pt x="3892" y="63"/>
                    </a:lnTo>
                    <a:lnTo>
                      <a:pt x="382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55" name="Google Shape;1544;p39">
                <a:extLst>
                  <a:ext uri="{FF2B5EF4-FFF2-40B4-BE49-F238E27FC236}">
                    <a16:creationId xmlns:a16="http://schemas.microsoft.com/office/drawing/2014/main" id="{38926310-7573-0DF8-7E5E-4E7B4A836E22}"/>
                  </a:ext>
                </a:extLst>
              </p:cNvPr>
              <p:cNvSpPr/>
              <p:nvPr/>
            </p:nvSpPr>
            <p:spPr>
              <a:xfrm>
                <a:off x="3658200" y="2557475"/>
                <a:ext cx="70850" cy="44050"/>
              </a:xfrm>
              <a:custGeom>
                <a:avLst/>
                <a:gdLst/>
                <a:ahLst/>
                <a:cxnLst/>
                <a:rect l="l" t="t" r="r" b="b"/>
                <a:pathLst>
                  <a:path w="2834" h="1762" extrusionOk="0">
                    <a:moveTo>
                      <a:pt x="571" y="595"/>
                    </a:moveTo>
                    <a:lnTo>
                      <a:pt x="0" y="1119"/>
                    </a:lnTo>
                    <a:lnTo>
                      <a:pt x="1833" y="1762"/>
                    </a:lnTo>
                    <a:lnTo>
                      <a:pt x="2714" y="1476"/>
                    </a:lnTo>
                    <a:lnTo>
                      <a:pt x="2834" y="1071"/>
                    </a:lnTo>
                    <a:lnTo>
                      <a:pt x="183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6" name="Google Shape;1545;p39">
                <a:extLst>
                  <a:ext uri="{FF2B5EF4-FFF2-40B4-BE49-F238E27FC236}">
                    <a16:creationId xmlns:a16="http://schemas.microsoft.com/office/drawing/2014/main" id="{74FC78EA-C7F3-012C-D6A0-BFFD74C30231}"/>
                  </a:ext>
                </a:extLst>
              </p:cNvPr>
              <p:cNvSpPr/>
              <p:nvPr/>
            </p:nvSpPr>
            <p:spPr>
              <a:xfrm>
                <a:off x="3719525" y="2432450"/>
                <a:ext cx="79750" cy="89900"/>
              </a:xfrm>
              <a:custGeom>
                <a:avLst/>
                <a:gdLst/>
                <a:ahLst/>
                <a:cxnLst/>
                <a:rect l="l" t="t" r="r" b="b"/>
                <a:pathLst>
                  <a:path w="3190" h="3596" extrusionOk="0">
                    <a:moveTo>
                      <a:pt x="0" y="167"/>
                    </a:moveTo>
                    <a:lnTo>
                      <a:pt x="261" y="0"/>
                    </a:lnTo>
                    <a:lnTo>
                      <a:pt x="1619" y="1095"/>
                    </a:lnTo>
                    <a:lnTo>
                      <a:pt x="2381" y="1286"/>
                    </a:lnTo>
                    <a:lnTo>
                      <a:pt x="3190" y="1429"/>
                    </a:lnTo>
                    <a:lnTo>
                      <a:pt x="2809" y="2595"/>
                    </a:lnTo>
                    <a:lnTo>
                      <a:pt x="2071" y="2429"/>
                    </a:lnTo>
                    <a:lnTo>
                      <a:pt x="1524" y="359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9" name="Google Shape;1546;p39">
              <a:extLst>
                <a:ext uri="{FF2B5EF4-FFF2-40B4-BE49-F238E27FC236}">
                  <a16:creationId xmlns:a16="http://schemas.microsoft.com/office/drawing/2014/main" id="{736C3C5F-23D3-08B7-1D75-D3C038E7D595}"/>
                </a:ext>
              </a:extLst>
            </p:cNvPr>
            <p:cNvGrpSpPr/>
            <p:nvPr/>
          </p:nvGrpSpPr>
          <p:grpSpPr>
            <a:xfrm>
              <a:off x="3685682" y="2845624"/>
              <a:ext cx="29311" cy="45055"/>
              <a:chOff x="3561536" y="2585450"/>
              <a:chExt cx="61539" cy="99045"/>
            </a:xfrm>
            <a:grpFill/>
          </p:grpSpPr>
          <p:sp>
            <p:nvSpPr>
              <p:cNvPr id="252" name="Google Shape;1547;p39">
                <a:extLst>
                  <a:ext uri="{FF2B5EF4-FFF2-40B4-BE49-F238E27FC236}">
                    <a16:creationId xmlns:a16="http://schemas.microsoft.com/office/drawing/2014/main" id="{6763A95C-5930-D7D5-29D4-E536E8934D39}"/>
                  </a:ext>
                </a:extLst>
              </p:cNvPr>
              <p:cNvSpPr/>
              <p:nvPr/>
            </p:nvSpPr>
            <p:spPr>
              <a:xfrm rot="192277">
                <a:off x="3564002" y="2593849"/>
                <a:ext cx="44498" cy="89472"/>
              </a:xfrm>
              <a:custGeom>
                <a:avLst/>
                <a:gdLst/>
                <a:ahLst/>
                <a:cxnLst/>
                <a:rect l="l" t="t" r="r" b="b"/>
                <a:pathLst>
                  <a:path w="1780" h="3579" extrusionOk="0">
                    <a:moveTo>
                      <a:pt x="628" y="1"/>
                    </a:moveTo>
                    <a:lnTo>
                      <a:pt x="356" y="22"/>
                    </a:lnTo>
                    <a:lnTo>
                      <a:pt x="377" y="147"/>
                    </a:lnTo>
                    <a:lnTo>
                      <a:pt x="461" y="357"/>
                    </a:lnTo>
                    <a:lnTo>
                      <a:pt x="440" y="712"/>
                    </a:lnTo>
                    <a:lnTo>
                      <a:pt x="440" y="775"/>
                    </a:lnTo>
                    <a:lnTo>
                      <a:pt x="419" y="943"/>
                    </a:lnTo>
                    <a:lnTo>
                      <a:pt x="482" y="1026"/>
                    </a:lnTo>
                    <a:lnTo>
                      <a:pt x="440" y="1131"/>
                    </a:lnTo>
                    <a:lnTo>
                      <a:pt x="356" y="1256"/>
                    </a:lnTo>
                    <a:lnTo>
                      <a:pt x="356" y="1445"/>
                    </a:lnTo>
                    <a:lnTo>
                      <a:pt x="231" y="1654"/>
                    </a:lnTo>
                    <a:lnTo>
                      <a:pt x="231" y="1759"/>
                    </a:lnTo>
                    <a:lnTo>
                      <a:pt x="64" y="1968"/>
                    </a:lnTo>
                    <a:lnTo>
                      <a:pt x="1" y="2303"/>
                    </a:lnTo>
                    <a:lnTo>
                      <a:pt x="1" y="2386"/>
                    </a:lnTo>
                    <a:lnTo>
                      <a:pt x="105" y="2386"/>
                    </a:lnTo>
                    <a:lnTo>
                      <a:pt x="168" y="2303"/>
                    </a:lnTo>
                    <a:lnTo>
                      <a:pt x="273" y="2219"/>
                    </a:lnTo>
                    <a:lnTo>
                      <a:pt x="252" y="2303"/>
                    </a:lnTo>
                    <a:lnTo>
                      <a:pt x="315" y="2344"/>
                    </a:lnTo>
                    <a:lnTo>
                      <a:pt x="126" y="2428"/>
                    </a:lnTo>
                    <a:lnTo>
                      <a:pt x="126" y="2554"/>
                    </a:lnTo>
                    <a:lnTo>
                      <a:pt x="168" y="2616"/>
                    </a:lnTo>
                    <a:lnTo>
                      <a:pt x="252" y="2533"/>
                    </a:lnTo>
                    <a:lnTo>
                      <a:pt x="419" y="2533"/>
                    </a:lnTo>
                    <a:lnTo>
                      <a:pt x="336" y="2616"/>
                    </a:lnTo>
                    <a:lnTo>
                      <a:pt x="377" y="2763"/>
                    </a:lnTo>
                    <a:lnTo>
                      <a:pt x="336" y="2909"/>
                    </a:lnTo>
                    <a:lnTo>
                      <a:pt x="336" y="3223"/>
                    </a:lnTo>
                    <a:lnTo>
                      <a:pt x="273" y="3432"/>
                    </a:lnTo>
                    <a:lnTo>
                      <a:pt x="231" y="3495"/>
                    </a:lnTo>
                    <a:lnTo>
                      <a:pt x="273" y="3537"/>
                    </a:lnTo>
                    <a:lnTo>
                      <a:pt x="440" y="3432"/>
                    </a:lnTo>
                    <a:lnTo>
                      <a:pt x="691" y="3495"/>
                    </a:lnTo>
                    <a:lnTo>
                      <a:pt x="796" y="3579"/>
                    </a:lnTo>
                    <a:lnTo>
                      <a:pt x="963" y="3474"/>
                    </a:lnTo>
                    <a:lnTo>
                      <a:pt x="1110" y="3474"/>
                    </a:lnTo>
                    <a:lnTo>
                      <a:pt x="1152" y="3432"/>
                    </a:lnTo>
                    <a:lnTo>
                      <a:pt x="1152" y="3286"/>
                    </a:lnTo>
                    <a:lnTo>
                      <a:pt x="1068" y="3160"/>
                    </a:lnTo>
                    <a:lnTo>
                      <a:pt x="1193" y="2909"/>
                    </a:lnTo>
                    <a:lnTo>
                      <a:pt x="1319" y="2805"/>
                    </a:lnTo>
                    <a:lnTo>
                      <a:pt x="1361" y="2658"/>
                    </a:lnTo>
                    <a:lnTo>
                      <a:pt x="1214" y="2658"/>
                    </a:lnTo>
                    <a:lnTo>
                      <a:pt x="1152" y="2512"/>
                    </a:lnTo>
                    <a:lnTo>
                      <a:pt x="1319" y="2323"/>
                    </a:lnTo>
                    <a:lnTo>
                      <a:pt x="1319" y="2093"/>
                    </a:lnTo>
                    <a:lnTo>
                      <a:pt x="1193" y="2010"/>
                    </a:lnTo>
                    <a:lnTo>
                      <a:pt x="1047" y="1717"/>
                    </a:lnTo>
                    <a:lnTo>
                      <a:pt x="1172" y="1696"/>
                    </a:lnTo>
                    <a:lnTo>
                      <a:pt x="1277" y="1696"/>
                    </a:lnTo>
                    <a:lnTo>
                      <a:pt x="1424" y="1487"/>
                    </a:lnTo>
                    <a:lnTo>
                      <a:pt x="1319" y="1382"/>
                    </a:lnTo>
                    <a:lnTo>
                      <a:pt x="1465" y="1277"/>
                    </a:lnTo>
                    <a:lnTo>
                      <a:pt x="1465" y="922"/>
                    </a:lnTo>
                    <a:lnTo>
                      <a:pt x="1424" y="754"/>
                    </a:lnTo>
                    <a:lnTo>
                      <a:pt x="1675" y="545"/>
                    </a:lnTo>
                    <a:lnTo>
                      <a:pt x="1737" y="545"/>
                    </a:lnTo>
                    <a:lnTo>
                      <a:pt x="1779" y="440"/>
                    </a:lnTo>
                    <a:lnTo>
                      <a:pt x="1675" y="252"/>
                    </a:lnTo>
                    <a:lnTo>
                      <a:pt x="1633" y="127"/>
                    </a:lnTo>
                    <a:lnTo>
                      <a:pt x="1382" y="85"/>
                    </a:lnTo>
                    <a:lnTo>
                      <a:pt x="1277" y="210"/>
                    </a:lnTo>
                    <a:lnTo>
                      <a:pt x="942" y="127"/>
                    </a:lnTo>
                    <a:lnTo>
                      <a:pt x="754" y="231"/>
                    </a:lnTo>
                    <a:lnTo>
                      <a:pt x="691" y="147"/>
                    </a:lnTo>
                    <a:lnTo>
                      <a:pt x="733" y="22"/>
                    </a:lnTo>
                    <a:lnTo>
                      <a:pt x="62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53" name="Google Shape;1548;p39">
                <a:extLst>
                  <a:ext uri="{FF2B5EF4-FFF2-40B4-BE49-F238E27FC236}">
                    <a16:creationId xmlns:a16="http://schemas.microsoft.com/office/drawing/2014/main" id="{E6212AC1-E1A1-0790-26DE-DCAF6D62D456}"/>
                  </a:ext>
                </a:extLst>
              </p:cNvPr>
              <p:cNvSpPr/>
              <p:nvPr/>
            </p:nvSpPr>
            <p:spPr>
              <a:xfrm>
                <a:off x="3580800" y="2585450"/>
                <a:ext cx="42275" cy="93450"/>
              </a:xfrm>
              <a:custGeom>
                <a:avLst/>
                <a:gdLst/>
                <a:ahLst/>
                <a:cxnLst/>
                <a:rect l="l" t="t" r="r" b="b"/>
                <a:pathLst>
                  <a:path w="1691" h="3738" extrusionOk="0">
                    <a:moveTo>
                      <a:pt x="453" y="0"/>
                    </a:moveTo>
                    <a:lnTo>
                      <a:pt x="0" y="547"/>
                    </a:lnTo>
                    <a:lnTo>
                      <a:pt x="0" y="3429"/>
                    </a:lnTo>
                    <a:lnTo>
                      <a:pt x="429" y="3738"/>
                    </a:lnTo>
                    <a:lnTo>
                      <a:pt x="1691" y="2714"/>
                    </a:lnTo>
                    <a:lnTo>
                      <a:pt x="1691" y="5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</p:grpSp>
        <p:grpSp>
          <p:nvGrpSpPr>
            <p:cNvPr id="10" name="Google Shape;1549;p39">
              <a:extLst>
                <a:ext uri="{FF2B5EF4-FFF2-40B4-BE49-F238E27FC236}">
                  <a16:creationId xmlns:a16="http://schemas.microsoft.com/office/drawing/2014/main" id="{2F960100-010A-CB5E-3A5E-02D18BB223AB}"/>
                </a:ext>
              </a:extLst>
            </p:cNvPr>
            <p:cNvGrpSpPr/>
            <p:nvPr/>
          </p:nvGrpSpPr>
          <p:grpSpPr>
            <a:xfrm>
              <a:off x="3849905" y="2572252"/>
              <a:ext cx="74339" cy="119559"/>
              <a:chOff x="3906325" y="1984500"/>
              <a:chExt cx="156075" cy="262825"/>
            </a:xfrm>
            <a:grpFill/>
          </p:grpSpPr>
          <p:sp>
            <p:nvSpPr>
              <p:cNvPr id="250" name="Google Shape;1550;p39">
                <a:extLst>
                  <a:ext uri="{FF2B5EF4-FFF2-40B4-BE49-F238E27FC236}">
                    <a16:creationId xmlns:a16="http://schemas.microsoft.com/office/drawing/2014/main" id="{99105AD5-C68B-AB20-4B24-5632A7ACA21C}"/>
                  </a:ext>
                </a:extLst>
              </p:cNvPr>
              <p:cNvSpPr/>
              <p:nvPr/>
            </p:nvSpPr>
            <p:spPr>
              <a:xfrm>
                <a:off x="3906325" y="1984500"/>
                <a:ext cx="100825" cy="124200"/>
              </a:xfrm>
              <a:custGeom>
                <a:avLst/>
                <a:gdLst/>
                <a:ahLst/>
                <a:cxnLst/>
                <a:rect l="l" t="t" r="r" b="b"/>
                <a:pathLst>
                  <a:path w="4033" h="4968" extrusionOk="0">
                    <a:moveTo>
                      <a:pt x="2901" y="4968"/>
                    </a:moveTo>
                    <a:lnTo>
                      <a:pt x="1524" y="4673"/>
                    </a:lnTo>
                    <a:lnTo>
                      <a:pt x="0" y="1771"/>
                    </a:lnTo>
                    <a:lnTo>
                      <a:pt x="737" y="886"/>
                    </a:lnTo>
                    <a:lnTo>
                      <a:pt x="2508" y="1181"/>
                    </a:lnTo>
                    <a:lnTo>
                      <a:pt x="2655" y="345"/>
                    </a:lnTo>
                    <a:lnTo>
                      <a:pt x="3442" y="0"/>
                    </a:lnTo>
                    <a:lnTo>
                      <a:pt x="4033" y="44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51" name="Google Shape;1551;p39">
                <a:extLst>
                  <a:ext uri="{FF2B5EF4-FFF2-40B4-BE49-F238E27FC236}">
                    <a16:creationId xmlns:a16="http://schemas.microsoft.com/office/drawing/2014/main" id="{035C6008-04AA-03E8-9112-9D15B59C51C1}"/>
                  </a:ext>
                </a:extLst>
              </p:cNvPr>
              <p:cNvSpPr/>
              <p:nvPr/>
            </p:nvSpPr>
            <p:spPr>
              <a:xfrm>
                <a:off x="3919575" y="1989950"/>
                <a:ext cx="142825" cy="25737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10295" extrusionOk="0">
                    <a:moveTo>
                      <a:pt x="2867" y="0"/>
                    </a:moveTo>
                    <a:lnTo>
                      <a:pt x="2762" y="105"/>
                    </a:lnTo>
                    <a:lnTo>
                      <a:pt x="2762" y="147"/>
                    </a:lnTo>
                    <a:lnTo>
                      <a:pt x="2679" y="189"/>
                    </a:lnTo>
                    <a:lnTo>
                      <a:pt x="2532" y="147"/>
                    </a:lnTo>
                    <a:lnTo>
                      <a:pt x="2386" y="209"/>
                    </a:lnTo>
                    <a:lnTo>
                      <a:pt x="2386" y="293"/>
                    </a:lnTo>
                    <a:lnTo>
                      <a:pt x="2323" y="419"/>
                    </a:lnTo>
                    <a:lnTo>
                      <a:pt x="2239" y="461"/>
                    </a:lnTo>
                    <a:lnTo>
                      <a:pt x="2281" y="544"/>
                    </a:lnTo>
                    <a:lnTo>
                      <a:pt x="2260" y="628"/>
                    </a:lnTo>
                    <a:lnTo>
                      <a:pt x="2239" y="921"/>
                    </a:lnTo>
                    <a:lnTo>
                      <a:pt x="2281" y="1088"/>
                    </a:lnTo>
                    <a:lnTo>
                      <a:pt x="2344" y="1193"/>
                    </a:lnTo>
                    <a:lnTo>
                      <a:pt x="2281" y="1277"/>
                    </a:lnTo>
                    <a:lnTo>
                      <a:pt x="2177" y="1360"/>
                    </a:lnTo>
                    <a:lnTo>
                      <a:pt x="2072" y="1360"/>
                    </a:lnTo>
                    <a:lnTo>
                      <a:pt x="1967" y="1444"/>
                    </a:lnTo>
                    <a:lnTo>
                      <a:pt x="1905" y="1486"/>
                    </a:lnTo>
                    <a:lnTo>
                      <a:pt x="1821" y="1611"/>
                    </a:lnTo>
                    <a:lnTo>
                      <a:pt x="1674" y="1590"/>
                    </a:lnTo>
                    <a:lnTo>
                      <a:pt x="1507" y="1465"/>
                    </a:lnTo>
                    <a:lnTo>
                      <a:pt x="1381" y="1465"/>
                    </a:lnTo>
                    <a:lnTo>
                      <a:pt x="1298" y="1549"/>
                    </a:lnTo>
                    <a:lnTo>
                      <a:pt x="1151" y="1674"/>
                    </a:lnTo>
                    <a:lnTo>
                      <a:pt x="900" y="1674"/>
                    </a:lnTo>
                    <a:lnTo>
                      <a:pt x="733" y="1590"/>
                    </a:lnTo>
                    <a:lnTo>
                      <a:pt x="670" y="1465"/>
                    </a:lnTo>
                    <a:lnTo>
                      <a:pt x="607" y="1339"/>
                    </a:lnTo>
                    <a:lnTo>
                      <a:pt x="377" y="1130"/>
                    </a:lnTo>
                    <a:lnTo>
                      <a:pt x="293" y="984"/>
                    </a:lnTo>
                    <a:lnTo>
                      <a:pt x="189" y="963"/>
                    </a:lnTo>
                    <a:lnTo>
                      <a:pt x="105" y="1046"/>
                    </a:lnTo>
                    <a:lnTo>
                      <a:pt x="84" y="1151"/>
                    </a:lnTo>
                    <a:lnTo>
                      <a:pt x="105" y="1214"/>
                    </a:lnTo>
                    <a:lnTo>
                      <a:pt x="84" y="1256"/>
                    </a:lnTo>
                    <a:lnTo>
                      <a:pt x="42" y="1214"/>
                    </a:lnTo>
                    <a:lnTo>
                      <a:pt x="1" y="1256"/>
                    </a:lnTo>
                    <a:lnTo>
                      <a:pt x="105" y="1360"/>
                    </a:lnTo>
                    <a:lnTo>
                      <a:pt x="273" y="1423"/>
                    </a:lnTo>
                    <a:lnTo>
                      <a:pt x="482" y="1674"/>
                    </a:lnTo>
                    <a:lnTo>
                      <a:pt x="628" y="1779"/>
                    </a:lnTo>
                    <a:lnTo>
                      <a:pt x="879" y="1800"/>
                    </a:lnTo>
                    <a:lnTo>
                      <a:pt x="942" y="1841"/>
                    </a:lnTo>
                    <a:lnTo>
                      <a:pt x="1026" y="1883"/>
                    </a:lnTo>
                    <a:lnTo>
                      <a:pt x="1130" y="2009"/>
                    </a:lnTo>
                    <a:lnTo>
                      <a:pt x="1193" y="2113"/>
                    </a:lnTo>
                    <a:lnTo>
                      <a:pt x="1298" y="2113"/>
                    </a:lnTo>
                    <a:lnTo>
                      <a:pt x="1402" y="2239"/>
                    </a:lnTo>
                    <a:lnTo>
                      <a:pt x="1465" y="2239"/>
                    </a:lnTo>
                    <a:lnTo>
                      <a:pt x="1528" y="2323"/>
                    </a:lnTo>
                    <a:lnTo>
                      <a:pt x="1465" y="2427"/>
                    </a:lnTo>
                    <a:lnTo>
                      <a:pt x="1507" y="2574"/>
                    </a:lnTo>
                    <a:lnTo>
                      <a:pt x="1444" y="2720"/>
                    </a:lnTo>
                    <a:lnTo>
                      <a:pt x="1444" y="2825"/>
                    </a:lnTo>
                    <a:lnTo>
                      <a:pt x="1612" y="2825"/>
                    </a:lnTo>
                    <a:lnTo>
                      <a:pt x="1633" y="2950"/>
                    </a:lnTo>
                    <a:lnTo>
                      <a:pt x="1591" y="3034"/>
                    </a:lnTo>
                    <a:lnTo>
                      <a:pt x="1612" y="3181"/>
                    </a:lnTo>
                    <a:lnTo>
                      <a:pt x="1653" y="3285"/>
                    </a:lnTo>
                    <a:lnTo>
                      <a:pt x="1695" y="3494"/>
                    </a:lnTo>
                    <a:lnTo>
                      <a:pt x="1653" y="3599"/>
                    </a:lnTo>
                    <a:lnTo>
                      <a:pt x="1695" y="3683"/>
                    </a:lnTo>
                    <a:lnTo>
                      <a:pt x="1695" y="3913"/>
                    </a:lnTo>
                    <a:lnTo>
                      <a:pt x="1653" y="3997"/>
                    </a:lnTo>
                    <a:lnTo>
                      <a:pt x="1716" y="4143"/>
                    </a:lnTo>
                    <a:lnTo>
                      <a:pt x="1821" y="4185"/>
                    </a:lnTo>
                    <a:lnTo>
                      <a:pt x="1925" y="4394"/>
                    </a:lnTo>
                    <a:lnTo>
                      <a:pt x="1967" y="4478"/>
                    </a:lnTo>
                    <a:lnTo>
                      <a:pt x="1967" y="4603"/>
                    </a:lnTo>
                    <a:lnTo>
                      <a:pt x="1988" y="4645"/>
                    </a:lnTo>
                    <a:lnTo>
                      <a:pt x="2093" y="4645"/>
                    </a:lnTo>
                    <a:lnTo>
                      <a:pt x="2197" y="4750"/>
                    </a:lnTo>
                    <a:lnTo>
                      <a:pt x="2407" y="4750"/>
                    </a:lnTo>
                    <a:lnTo>
                      <a:pt x="2574" y="4875"/>
                    </a:lnTo>
                    <a:lnTo>
                      <a:pt x="2490" y="4938"/>
                    </a:lnTo>
                    <a:lnTo>
                      <a:pt x="2553" y="5022"/>
                    </a:lnTo>
                    <a:lnTo>
                      <a:pt x="2553" y="5189"/>
                    </a:lnTo>
                    <a:lnTo>
                      <a:pt x="2490" y="5231"/>
                    </a:lnTo>
                    <a:lnTo>
                      <a:pt x="2679" y="5378"/>
                    </a:lnTo>
                    <a:lnTo>
                      <a:pt x="2553" y="5357"/>
                    </a:lnTo>
                    <a:lnTo>
                      <a:pt x="2490" y="5378"/>
                    </a:lnTo>
                    <a:lnTo>
                      <a:pt x="2658" y="5524"/>
                    </a:lnTo>
                    <a:lnTo>
                      <a:pt x="2658" y="5587"/>
                    </a:lnTo>
                    <a:lnTo>
                      <a:pt x="2469" y="5482"/>
                    </a:lnTo>
                    <a:lnTo>
                      <a:pt x="2302" y="5482"/>
                    </a:lnTo>
                    <a:lnTo>
                      <a:pt x="2156" y="5587"/>
                    </a:lnTo>
                    <a:lnTo>
                      <a:pt x="2156" y="5691"/>
                    </a:lnTo>
                    <a:lnTo>
                      <a:pt x="2051" y="5796"/>
                    </a:lnTo>
                    <a:lnTo>
                      <a:pt x="2051" y="5880"/>
                    </a:lnTo>
                    <a:lnTo>
                      <a:pt x="1988" y="5901"/>
                    </a:lnTo>
                    <a:lnTo>
                      <a:pt x="1821" y="6089"/>
                    </a:lnTo>
                    <a:lnTo>
                      <a:pt x="1779" y="6277"/>
                    </a:lnTo>
                    <a:lnTo>
                      <a:pt x="1737" y="6298"/>
                    </a:lnTo>
                    <a:lnTo>
                      <a:pt x="1716" y="6256"/>
                    </a:lnTo>
                    <a:lnTo>
                      <a:pt x="1653" y="6256"/>
                    </a:lnTo>
                    <a:lnTo>
                      <a:pt x="1716" y="6361"/>
                    </a:lnTo>
                    <a:lnTo>
                      <a:pt x="1674" y="6445"/>
                    </a:lnTo>
                    <a:lnTo>
                      <a:pt x="1549" y="6445"/>
                    </a:lnTo>
                    <a:lnTo>
                      <a:pt x="1465" y="6549"/>
                    </a:lnTo>
                    <a:lnTo>
                      <a:pt x="1507" y="6717"/>
                    </a:lnTo>
                    <a:lnTo>
                      <a:pt x="1570" y="6759"/>
                    </a:lnTo>
                    <a:lnTo>
                      <a:pt x="1444" y="6717"/>
                    </a:lnTo>
                    <a:lnTo>
                      <a:pt x="1402" y="6654"/>
                    </a:lnTo>
                    <a:lnTo>
                      <a:pt x="1319" y="6696"/>
                    </a:lnTo>
                    <a:lnTo>
                      <a:pt x="1256" y="6821"/>
                    </a:lnTo>
                    <a:lnTo>
                      <a:pt x="1298" y="6884"/>
                    </a:lnTo>
                    <a:lnTo>
                      <a:pt x="1214" y="6842"/>
                    </a:lnTo>
                    <a:lnTo>
                      <a:pt x="1193" y="6905"/>
                    </a:lnTo>
                    <a:lnTo>
                      <a:pt x="1256" y="6968"/>
                    </a:lnTo>
                    <a:lnTo>
                      <a:pt x="1256" y="7031"/>
                    </a:lnTo>
                    <a:lnTo>
                      <a:pt x="1193" y="7114"/>
                    </a:lnTo>
                    <a:lnTo>
                      <a:pt x="1151" y="7156"/>
                    </a:lnTo>
                    <a:lnTo>
                      <a:pt x="1047" y="7219"/>
                    </a:lnTo>
                    <a:lnTo>
                      <a:pt x="1005" y="7177"/>
                    </a:lnTo>
                    <a:lnTo>
                      <a:pt x="984" y="7135"/>
                    </a:lnTo>
                    <a:lnTo>
                      <a:pt x="900" y="7114"/>
                    </a:lnTo>
                    <a:lnTo>
                      <a:pt x="817" y="7135"/>
                    </a:lnTo>
                    <a:lnTo>
                      <a:pt x="837" y="7240"/>
                    </a:lnTo>
                    <a:lnTo>
                      <a:pt x="796" y="7282"/>
                    </a:lnTo>
                    <a:lnTo>
                      <a:pt x="837" y="7386"/>
                    </a:lnTo>
                    <a:lnTo>
                      <a:pt x="796" y="7491"/>
                    </a:lnTo>
                    <a:lnTo>
                      <a:pt x="733" y="7533"/>
                    </a:lnTo>
                    <a:lnTo>
                      <a:pt x="691" y="7637"/>
                    </a:lnTo>
                    <a:lnTo>
                      <a:pt x="733" y="7742"/>
                    </a:lnTo>
                    <a:lnTo>
                      <a:pt x="775" y="7763"/>
                    </a:lnTo>
                    <a:lnTo>
                      <a:pt x="733" y="7867"/>
                    </a:lnTo>
                    <a:lnTo>
                      <a:pt x="775" y="7951"/>
                    </a:lnTo>
                    <a:lnTo>
                      <a:pt x="858" y="7909"/>
                    </a:lnTo>
                    <a:lnTo>
                      <a:pt x="900" y="7972"/>
                    </a:lnTo>
                    <a:lnTo>
                      <a:pt x="879" y="8098"/>
                    </a:lnTo>
                    <a:lnTo>
                      <a:pt x="837" y="8160"/>
                    </a:lnTo>
                    <a:lnTo>
                      <a:pt x="879" y="8265"/>
                    </a:lnTo>
                    <a:lnTo>
                      <a:pt x="837" y="8307"/>
                    </a:lnTo>
                    <a:lnTo>
                      <a:pt x="942" y="8495"/>
                    </a:lnTo>
                    <a:lnTo>
                      <a:pt x="1005" y="8537"/>
                    </a:lnTo>
                    <a:lnTo>
                      <a:pt x="942" y="8621"/>
                    </a:lnTo>
                    <a:lnTo>
                      <a:pt x="1026" y="8746"/>
                    </a:lnTo>
                    <a:lnTo>
                      <a:pt x="942" y="8788"/>
                    </a:lnTo>
                    <a:lnTo>
                      <a:pt x="984" y="8955"/>
                    </a:lnTo>
                    <a:lnTo>
                      <a:pt x="942" y="9039"/>
                    </a:lnTo>
                    <a:lnTo>
                      <a:pt x="942" y="9269"/>
                    </a:lnTo>
                    <a:lnTo>
                      <a:pt x="1005" y="9353"/>
                    </a:lnTo>
                    <a:lnTo>
                      <a:pt x="942" y="9479"/>
                    </a:lnTo>
                    <a:lnTo>
                      <a:pt x="942" y="9562"/>
                    </a:lnTo>
                    <a:lnTo>
                      <a:pt x="1005" y="9625"/>
                    </a:lnTo>
                    <a:lnTo>
                      <a:pt x="1151" y="9541"/>
                    </a:lnTo>
                    <a:lnTo>
                      <a:pt x="1214" y="9583"/>
                    </a:lnTo>
                    <a:lnTo>
                      <a:pt x="1235" y="9520"/>
                    </a:lnTo>
                    <a:lnTo>
                      <a:pt x="1361" y="9646"/>
                    </a:lnTo>
                    <a:lnTo>
                      <a:pt x="1444" y="9625"/>
                    </a:lnTo>
                    <a:lnTo>
                      <a:pt x="1528" y="9688"/>
                    </a:lnTo>
                    <a:lnTo>
                      <a:pt x="1674" y="9667"/>
                    </a:lnTo>
                    <a:lnTo>
                      <a:pt x="1737" y="9688"/>
                    </a:lnTo>
                    <a:lnTo>
                      <a:pt x="1674" y="9772"/>
                    </a:lnTo>
                    <a:lnTo>
                      <a:pt x="1737" y="9772"/>
                    </a:lnTo>
                    <a:lnTo>
                      <a:pt x="1863" y="9667"/>
                    </a:lnTo>
                    <a:lnTo>
                      <a:pt x="1863" y="9751"/>
                    </a:lnTo>
                    <a:lnTo>
                      <a:pt x="1779" y="9855"/>
                    </a:lnTo>
                    <a:lnTo>
                      <a:pt x="1946" y="10064"/>
                    </a:lnTo>
                    <a:lnTo>
                      <a:pt x="1967" y="10148"/>
                    </a:lnTo>
                    <a:lnTo>
                      <a:pt x="1946" y="10274"/>
                    </a:lnTo>
                    <a:lnTo>
                      <a:pt x="1967" y="10295"/>
                    </a:lnTo>
                    <a:lnTo>
                      <a:pt x="2030" y="10148"/>
                    </a:lnTo>
                    <a:lnTo>
                      <a:pt x="2114" y="10106"/>
                    </a:lnTo>
                    <a:lnTo>
                      <a:pt x="2135" y="10190"/>
                    </a:lnTo>
                    <a:lnTo>
                      <a:pt x="2239" y="10148"/>
                    </a:lnTo>
                    <a:lnTo>
                      <a:pt x="2323" y="10148"/>
                    </a:lnTo>
                    <a:lnTo>
                      <a:pt x="2490" y="10002"/>
                    </a:lnTo>
                    <a:lnTo>
                      <a:pt x="2595" y="10002"/>
                    </a:lnTo>
                    <a:lnTo>
                      <a:pt x="2825" y="9855"/>
                    </a:lnTo>
                    <a:lnTo>
                      <a:pt x="2867" y="9792"/>
                    </a:lnTo>
                    <a:lnTo>
                      <a:pt x="3014" y="9855"/>
                    </a:lnTo>
                    <a:lnTo>
                      <a:pt x="3118" y="9834"/>
                    </a:lnTo>
                    <a:lnTo>
                      <a:pt x="3223" y="9688"/>
                    </a:lnTo>
                    <a:lnTo>
                      <a:pt x="3244" y="9751"/>
                    </a:lnTo>
                    <a:lnTo>
                      <a:pt x="3202" y="9855"/>
                    </a:lnTo>
                    <a:lnTo>
                      <a:pt x="3244" y="9876"/>
                    </a:lnTo>
                    <a:lnTo>
                      <a:pt x="3306" y="9751"/>
                    </a:lnTo>
                    <a:lnTo>
                      <a:pt x="3348" y="9772"/>
                    </a:lnTo>
                    <a:lnTo>
                      <a:pt x="3306" y="9646"/>
                    </a:lnTo>
                    <a:lnTo>
                      <a:pt x="3348" y="9583"/>
                    </a:lnTo>
                    <a:lnTo>
                      <a:pt x="3411" y="9688"/>
                    </a:lnTo>
                    <a:lnTo>
                      <a:pt x="3453" y="9688"/>
                    </a:lnTo>
                    <a:lnTo>
                      <a:pt x="3495" y="9625"/>
                    </a:lnTo>
                    <a:lnTo>
                      <a:pt x="3537" y="9751"/>
                    </a:lnTo>
                    <a:lnTo>
                      <a:pt x="3620" y="9730"/>
                    </a:lnTo>
                    <a:lnTo>
                      <a:pt x="3620" y="9646"/>
                    </a:lnTo>
                    <a:lnTo>
                      <a:pt x="3662" y="9667"/>
                    </a:lnTo>
                    <a:lnTo>
                      <a:pt x="3704" y="9730"/>
                    </a:lnTo>
                    <a:lnTo>
                      <a:pt x="3767" y="9646"/>
                    </a:lnTo>
                    <a:lnTo>
                      <a:pt x="3934" y="9625"/>
                    </a:lnTo>
                    <a:lnTo>
                      <a:pt x="4018" y="9688"/>
                    </a:lnTo>
                    <a:lnTo>
                      <a:pt x="4206" y="9667"/>
                    </a:lnTo>
                    <a:lnTo>
                      <a:pt x="4206" y="9625"/>
                    </a:lnTo>
                    <a:lnTo>
                      <a:pt x="4143" y="9562"/>
                    </a:lnTo>
                    <a:lnTo>
                      <a:pt x="4206" y="9541"/>
                    </a:lnTo>
                    <a:lnTo>
                      <a:pt x="4269" y="9562"/>
                    </a:lnTo>
                    <a:lnTo>
                      <a:pt x="4311" y="9646"/>
                    </a:lnTo>
                    <a:lnTo>
                      <a:pt x="4415" y="9667"/>
                    </a:lnTo>
                    <a:lnTo>
                      <a:pt x="4457" y="9562"/>
                    </a:lnTo>
                    <a:lnTo>
                      <a:pt x="4436" y="9416"/>
                    </a:lnTo>
                    <a:lnTo>
                      <a:pt x="4687" y="9144"/>
                    </a:lnTo>
                    <a:lnTo>
                      <a:pt x="4876" y="9123"/>
                    </a:lnTo>
                    <a:lnTo>
                      <a:pt x="5043" y="8872"/>
                    </a:lnTo>
                    <a:lnTo>
                      <a:pt x="5190" y="8621"/>
                    </a:lnTo>
                    <a:lnTo>
                      <a:pt x="5315" y="8349"/>
                    </a:lnTo>
                    <a:lnTo>
                      <a:pt x="5566" y="7951"/>
                    </a:lnTo>
                    <a:lnTo>
                      <a:pt x="5713" y="7533"/>
                    </a:lnTo>
                    <a:lnTo>
                      <a:pt x="5692" y="7344"/>
                    </a:lnTo>
                    <a:lnTo>
                      <a:pt x="5420" y="7051"/>
                    </a:lnTo>
                    <a:lnTo>
                      <a:pt x="5273" y="7010"/>
                    </a:lnTo>
                    <a:lnTo>
                      <a:pt x="5001" y="6633"/>
                    </a:lnTo>
                    <a:lnTo>
                      <a:pt x="5064" y="6466"/>
                    </a:lnTo>
                    <a:lnTo>
                      <a:pt x="5169" y="6298"/>
                    </a:lnTo>
                    <a:lnTo>
                      <a:pt x="5169" y="6110"/>
                    </a:lnTo>
                    <a:lnTo>
                      <a:pt x="4980" y="5984"/>
                    </a:lnTo>
                    <a:lnTo>
                      <a:pt x="4938" y="5859"/>
                    </a:lnTo>
                    <a:lnTo>
                      <a:pt x="4938" y="5650"/>
                    </a:lnTo>
                    <a:lnTo>
                      <a:pt x="4980" y="5587"/>
                    </a:lnTo>
                    <a:lnTo>
                      <a:pt x="4938" y="5482"/>
                    </a:lnTo>
                    <a:lnTo>
                      <a:pt x="4792" y="5461"/>
                    </a:lnTo>
                    <a:lnTo>
                      <a:pt x="4729" y="5357"/>
                    </a:lnTo>
                    <a:lnTo>
                      <a:pt x="4729" y="5168"/>
                    </a:lnTo>
                    <a:lnTo>
                      <a:pt x="4792" y="5064"/>
                    </a:lnTo>
                    <a:lnTo>
                      <a:pt x="4687" y="5043"/>
                    </a:lnTo>
                    <a:lnTo>
                      <a:pt x="4687" y="4938"/>
                    </a:lnTo>
                    <a:lnTo>
                      <a:pt x="4729" y="4582"/>
                    </a:lnTo>
                    <a:lnTo>
                      <a:pt x="4834" y="4541"/>
                    </a:lnTo>
                    <a:lnTo>
                      <a:pt x="4562" y="3955"/>
                    </a:lnTo>
                    <a:lnTo>
                      <a:pt x="4332" y="3494"/>
                    </a:lnTo>
                    <a:lnTo>
                      <a:pt x="4269" y="3348"/>
                    </a:lnTo>
                    <a:lnTo>
                      <a:pt x="4143" y="3181"/>
                    </a:lnTo>
                    <a:lnTo>
                      <a:pt x="4248" y="2929"/>
                    </a:lnTo>
                    <a:lnTo>
                      <a:pt x="4353" y="2741"/>
                    </a:lnTo>
                    <a:lnTo>
                      <a:pt x="4415" y="2553"/>
                    </a:lnTo>
                    <a:lnTo>
                      <a:pt x="4332" y="2490"/>
                    </a:lnTo>
                    <a:lnTo>
                      <a:pt x="4060" y="2323"/>
                    </a:lnTo>
                    <a:lnTo>
                      <a:pt x="4018" y="2218"/>
                    </a:lnTo>
                    <a:lnTo>
                      <a:pt x="3934" y="2093"/>
                    </a:lnTo>
                    <a:lnTo>
                      <a:pt x="3767" y="2009"/>
                    </a:lnTo>
                    <a:lnTo>
                      <a:pt x="3704" y="2009"/>
                    </a:lnTo>
                    <a:lnTo>
                      <a:pt x="3599" y="1758"/>
                    </a:lnTo>
                    <a:lnTo>
                      <a:pt x="3516" y="1653"/>
                    </a:lnTo>
                    <a:lnTo>
                      <a:pt x="3558" y="1465"/>
                    </a:lnTo>
                    <a:lnTo>
                      <a:pt x="3599" y="1297"/>
                    </a:lnTo>
                    <a:lnTo>
                      <a:pt x="3495" y="1277"/>
                    </a:lnTo>
                    <a:lnTo>
                      <a:pt x="3599" y="1235"/>
                    </a:lnTo>
                    <a:lnTo>
                      <a:pt x="3746" y="1172"/>
                    </a:lnTo>
                    <a:lnTo>
                      <a:pt x="3725" y="942"/>
                    </a:lnTo>
                    <a:lnTo>
                      <a:pt x="3830" y="774"/>
                    </a:lnTo>
                    <a:lnTo>
                      <a:pt x="3850" y="649"/>
                    </a:lnTo>
                    <a:lnTo>
                      <a:pt x="3746" y="523"/>
                    </a:lnTo>
                    <a:lnTo>
                      <a:pt x="3725" y="419"/>
                    </a:lnTo>
                    <a:lnTo>
                      <a:pt x="3537" y="398"/>
                    </a:lnTo>
                    <a:lnTo>
                      <a:pt x="3411" y="335"/>
                    </a:lnTo>
                    <a:lnTo>
                      <a:pt x="3327" y="251"/>
                    </a:lnTo>
                    <a:lnTo>
                      <a:pt x="3202" y="84"/>
                    </a:lnTo>
                    <a:lnTo>
                      <a:pt x="309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11" name="Google Shape;1552;p39">
              <a:extLst>
                <a:ext uri="{FF2B5EF4-FFF2-40B4-BE49-F238E27FC236}">
                  <a16:creationId xmlns:a16="http://schemas.microsoft.com/office/drawing/2014/main" id="{33EFE7A3-347E-CAAA-D9B5-B1BF18AE3388}"/>
                </a:ext>
              </a:extLst>
            </p:cNvPr>
            <p:cNvGrpSpPr/>
            <p:nvPr/>
          </p:nvGrpSpPr>
          <p:grpSpPr>
            <a:xfrm>
              <a:off x="2654821" y="2414345"/>
              <a:ext cx="667570" cy="558731"/>
              <a:chOff x="1397225" y="1637375"/>
              <a:chExt cx="1401575" cy="1228250"/>
            </a:xfrm>
            <a:grpFill/>
          </p:grpSpPr>
          <p:sp>
            <p:nvSpPr>
              <p:cNvPr id="246" name="Google Shape;1553;p39">
                <a:extLst>
                  <a:ext uri="{FF2B5EF4-FFF2-40B4-BE49-F238E27FC236}">
                    <a16:creationId xmlns:a16="http://schemas.microsoft.com/office/drawing/2014/main" id="{A4A054D4-8800-8219-9D6A-35FACFF65BA5}"/>
                  </a:ext>
                </a:extLst>
              </p:cNvPr>
              <p:cNvSpPr/>
              <p:nvPr/>
            </p:nvSpPr>
            <p:spPr>
              <a:xfrm>
                <a:off x="2050925" y="2362200"/>
                <a:ext cx="747875" cy="497225"/>
              </a:xfrm>
              <a:custGeom>
                <a:avLst/>
                <a:gdLst/>
                <a:ahLst/>
                <a:cxnLst/>
                <a:rect l="l" t="t" r="r" b="b"/>
                <a:pathLst>
                  <a:path w="29915" h="19889" extrusionOk="0">
                    <a:moveTo>
                      <a:pt x="107" y="1186"/>
                    </a:moveTo>
                    <a:lnTo>
                      <a:pt x="0" y="0"/>
                    </a:lnTo>
                    <a:lnTo>
                      <a:pt x="15577" y="1563"/>
                    </a:lnTo>
                    <a:lnTo>
                      <a:pt x="26519" y="5336"/>
                    </a:lnTo>
                    <a:lnTo>
                      <a:pt x="27435" y="5444"/>
                    </a:lnTo>
                    <a:lnTo>
                      <a:pt x="28783" y="4420"/>
                    </a:lnTo>
                    <a:lnTo>
                      <a:pt x="29753" y="4527"/>
                    </a:lnTo>
                    <a:lnTo>
                      <a:pt x="29915" y="6198"/>
                    </a:lnTo>
                    <a:lnTo>
                      <a:pt x="26465" y="6899"/>
                    </a:lnTo>
                    <a:lnTo>
                      <a:pt x="11157" y="16062"/>
                    </a:lnTo>
                    <a:lnTo>
                      <a:pt x="10295" y="18649"/>
                    </a:lnTo>
                    <a:lnTo>
                      <a:pt x="10295" y="19889"/>
                    </a:lnTo>
                    <a:lnTo>
                      <a:pt x="2803" y="15846"/>
                    </a:lnTo>
                    <a:lnTo>
                      <a:pt x="1347" y="14876"/>
                    </a:lnTo>
                    <a:lnTo>
                      <a:pt x="0" y="14607"/>
                    </a:lnTo>
                    <a:lnTo>
                      <a:pt x="916" y="11642"/>
                    </a:lnTo>
                    <a:lnTo>
                      <a:pt x="1725" y="388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grpSp>
            <p:nvGrpSpPr>
              <p:cNvPr id="247" name="Google Shape;1554;p39">
                <a:extLst>
                  <a:ext uri="{FF2B5EF4-FFF2-40B4-BE49-F238E27FC236}">
                    <a16:creationId xmlns:a16="http://schemas.microsoft.com/office/drawing/2014/main" id="{2289FB8C-B2A8-3143-B737-F8FA29B33854}"/>
                  </a:ext>
                </a:extLst>
              </p:cNvPr>
              <p:cNvGrpSpPr/>
              <p:nvPr/>
            </p:nvGrpSpPr>
            <p:grpSpPr>
              <a:xfrm>
                <a:off x="1397225" y="1637375"/>
                <a:ext cx="1398775" cy="1228250"/>
                <a:chOff x="1397225" y="1637375"/>
                <a:chExt cx="1398775" cy="1228250"/>
              </a:xfrm>
              <a:grpFill/>
            </p:grpSpPr>
            <p:sp>
              <p:nvSpPr>
                <p:cNvPr id="248" name="Google Shape;1555;p39">
                  <a:extLst>
                    <a:ext uri="{FF2B5EF4-FFF2-40B4-BE49-F238E27FC236}">
                      <a16:creationId xmlns:a16="http://schemas.microsoft.com/office/drawing/2014/main" id="{17EBD6C3-D29C-6629-8B5D-F0BF53BFEC4B}"/>
                    </a:ext>
                  </a:extLst>
                </p:cNvPr>
                <p:cNvSpPr/>
                <p:nvPr/>
              </p:nvSpPr>
              <p:spPr>
                <a:xfrm>
                  <a:off x="1397225" y="1637375"/>
                  <a:ext cx="692600" cy="594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04" h="23770" extrusionOk="0">
                      <a:moveTo>
                        <a:pt x="14864" y="15547"/>
                      </a:moveTo>
                      <a:lnTo>
                        <a:pt x="14836" y="15589"/>
                      </a:lnTo>
                      <a:lnTo>
                        <a:pt x="14836" y="15568"/>
                      </a:lnTo>
                      <a:lnTo>
                        <a:pt x="14864" y="15547"/>
                      </a:lnTo>
                      <a:close/>
                      <a:moveTo>
                        <a:pt x="19460" y="16760"/>
                      </a:moveTo>
                      <a:lnTo>
                        <a:pt x="19523" y="16823"/>
                      </a:lnTo>
                      <a:lnTo>
                        <a:pt x="19460" y="16844"/>
                      </a:lnTo>
                      <a:lnTo>
                        <a:pt x="19460" y="16760"/>
                      </a:lnTo>
                      <a:close/>
                      <a:moveTo>
                        <a:pt x="23686" y="18497"/>
                      </a:moveTo>
                      <a:lnTo>
                        <a:pt x="23624" y="18644"/>
                      </a:lnTo>
                      <a:lnTo>
                        <a:pt x="23561" y="18853"/>
                      </a:lnTo>
                      <a:lnTo>
                        <a:pt x="23582" y="19020"/>
                      </a:lnTo>
                      <a:lnTo>
                        <a:pt x="23477" y="19229"/>
                      </a:lnTo>
                      <a:lnTo>
                        <a:pt x="23477" y="19355"/>
                      </a:lnTo>
                      <a:lnTo>
                        <a:pt x="23519" y="19439"/>
                      </a:lnTo>
                      <a:lnTo>
                        <a:pt x="23393" y="19355"/>
                      </a:lnTo>
                      <a:lnTo>
                        <a:pt x="23393" y="19543"/>
                      </a:lnTo>
                      <a:lnTo>
                        <a:pt x="23393" y="19564"/>
                      </a:lnTo>
                      <a:cubicBezTo>
                        <a:pt x="23352" y="19648"/>
                        <a:pt x="23310" y="19753"/>
                        <a:pt x="23310" y="19836"/>
                      </a:cubicBezTo>
                      <a:lnTo>
                        <a:pt x="23310" y="19962"/>
                      </a:lnTo>
                      <a:lnTo>
                        <a:pt x="23289" y="19941"/>
                      </a:lnTo>
                      <a:lnTo>
                        <a:pt x="23289" y="19836"/>
                      </a:lnTo>
                      <a:lnTo>
                        <a:pt x="23258" y="19791"/>
                      </a:lnTo>
                      <a:lnTo>
                        <a:pt x="23268" y="19773"/>
                      </a:lnTo>
                      <a:lnTo>
                        <a:pt x="23268" y="19627"/>
                      </a:lnTo>
                      <a:lnTo>
                        <a:pt x="23331" y="19543"/>
                      </a:lnTo>
                      <a:lnTo>
                        <a:pt x="23352" y="19250"/>
                      </a:lnTo>
                      <a:lnTo>
                        <a:pt x="23435" y="19020"/>
                      </a:lnTo>
                      <a:lnTo>
                        <a:pt x="23435" y="18790"/>
                      </a:lnTo>
                      <a:lnTo>
                        <a:pt x="23414" y="18623"/>
                      </a:lnTo>
                      <a:lnTo>
                        <a:pt x="23352" y="18539"/>
                      </a:lnTo>
                      <a:lnTo>
                        <a:pt x="23352" y="18518"/>
                      </a:lnTo>
                      <a:lnTo>
                        <a:pt x="23414" y="18539"/>
                      </a:lnTo>
                      <a:lnTo>
                        <a:pt x="23456" y="18685"/>
                      </a:lnTo>
                      <a:lnTo>
                        <a:pt x="23519" y="18706"/>
                      </a:lnTo>
                      <a:lnTo>
                        <a:pt x="23561" y="18581"/>
                      </a:lnTo>
                      <a:lnTo>
                        <a:pt x="23686" y="18497"/>
                      </a:lnTo>
                      <a:close/>
                      <a:moveTo>
                        <a:pt x="23204" y="19889"/>
                      </a:moveTo>
                      <a:lnTo>
                        <a:pt x="23184" y="19941"/>
                      </a:lnTo>
                      <a:lnTo>
                        <a:pt x="23142" y="20297"/>
                      </a:lnTo>
                      <a:lnTo>
                        <a:pt x="23038" y="20464"/>
                      </a:lnTo>
                      <a:lnTo>
                        <a:pt x="23017" y="20631"/>
                      </a:lnTo>
                      <a:lnTo>
                        <a:pt x="23121" y="20694"/>
                      </a:lnTo>
                      <a:lnTo>
                        <a:pt x="23080" y="20778"/>
                      </a:lnTo>
                      <a:lnTo>
                        <a:pt x="23121" y="20841"/>
                      </a:lnTo>
                      <a:lnTo>
                        <a:pt x="22996" y="20841"/>
                      </a:lnTo>
                      <a:lnTo>
                        <a:pt x="22912" y="20924"/>
                      </a:lnTo>
                      <a:lnTo>
                        <a:pt x="22912" y="21050"/>
                      </a:lnTo>
                      <a:cubicBezTo>
                        <a:pt x="22891" y="21050"/>
                        <a:pt x="22870" y="21092"/>
                        <a:pt x="22870" y="21134"/>
                      </a:cubicBezTo>
                      <a:lnTo>
                        <a:pt x="22870" y="21154"/>
                      </a:lnTo>
                      <a:lnTo>
                        <a:pt x="22847" y="21178"/>
                      </a:lnTo>
                      <a:lnTo>
                        <a:pt x="22847" y="21178"/>
                      </a:lnTo>
                      <a:lnTo>
                        <a:pt x="22849" y="21154"/>
                      </a:lnTo>
                      <a:lnTo>
                        <a:pt x="22849" y="20945"/>
                      </a:lnTo>
                      <a:lnTo>
                        <a:pt x="22828" y="20882"/>
                      </a:lnTo>
                      <a:cubicBezTo>
                        <a:pt x="22828" y="20820"/>
                        <a:pt x="22849" y="20778"/>
                        <a:pt x="22849" y="20736"/>
                      </a:cubicBezTo>
                      <a:lnTo>
                        <a:pt x="22891" y="20778"/>
                      </a:lnTo>
                      <a:lnTo>
                        <a:pt x="22954" y="20778"/>
                      </a:lnTo>
                      <a:lnTo>
                        <a:pt x="22954" y="20610"/>
                      </a:lnTo>
                      <a:lnTo>
                        <a:pt x="23017" y="20569"/>
                      </a:lnTo>
                      <a:lnTo>
                        <a:pt x="22954" y="20485"/>
                      </a:lnTo>
                      <a:lnTo>
                        <a:pt x="22828" y="20464"/>
                      </a:lnTo>
                      <a:lnTo>
                        <a:pt x="22828" y="20380"/>
                      </a:lnTo>
                      <a:lnTo>
                        <a:pt x="22703" y="20150"/>
                      </a:lnTo>
                      <a:lnTo>
                        <a:pt x="22703" y="20108"/>
                      </a:lnTo>
                      <a:lnTo>
                        <a:pt x="22828" y="20255"/>
                      </a:lnTo>
                      <a:lnTo>
                        <a:pt x="22912" y="20380"/>
                      </a:lnTo>
                      <a:lnTo>
                        <a:pt x="22996" y="20401"/>
                      </a:lnTo>
                      <a:lnTo>
                        <a:pt x="23038" y="20359"/>
                      </a:lnTo>
                      <a:lnTo>
                        <a:pt x="23017" y="20276"/>
                      </a:lnTo>
                      <a:lnTo>
                        <a:pt x="23121" y="20255"/>
                      </a:lnTo>
                      <a:lnTo>
                        <a:pt x="23121" y="20171"/>
                      </a:lnTo>
                      <a:lnTo>
                        <a:pt x="23059" y="20108"/>
                      </a:lnTo>
                      <a:cubicBezTo>
                        <a:pt x="23101" y="20066"/>
                        <a:pt x="23121" y="19983"/>
                        <a:pt x="23142" y="19941"/>
                      </a:cubicBezTo>
                      <a:lnTo>
                        <a:pt x="23163" y="19962"/>
                      </a:lnTo>
                      <a:lnTo>
                        <a:pt x="23204" y="19889"/>
                      </a:lnTo>
                      <a:close/>
                      <a:moveTo>
                        <a:pt x="23519" y="19836"/>
                      </a:moveTo>
                      <a:lnTo>
                        <a:pt x="23540" y="19962"/>
                      </a:lnTo>
                      <a:lnTo>
                        <a:pt x="23582" y="19962"/>
                      </a:lnTo>
                      <a:lnTo>
                        <a:pt x="23582" y="20087"/>
                      </a:lnTo>
                      <a:lnTo>
                        <a:pt x="23665" y="20171"/>
                      </a:lnTo>
                      <a:lnTo>
                        <a:pt x="23728" y="20108"/>
                      </a:lnTo>
                      <a:lnTo>
                        <a:pt x="23770" y="20150"/>
                      </a:lnTo>
                      <a:lnTo>
                        <a:pt x="23875" y="20087"/>
                      </a:lnTo>
                      <a:lnTo>
                        <a:pt x="24021" y="20087"/>
                      </a:lnTo>
                      <a:lnTo>
                        <a:pt x="24021" y="20108"/>
                      </a:lnTo>
                      <a:lnTo>
                        <a:pt x="23854" y="20213"/>
                      </a:lnTo>
                      <a:lnTo>
                        <a:pt x="23812" y="20255"/>
                      </a:lnTo>
                      <a:lnTo>
                        <a:pt x="23812" y="20297"/>
                      </a:lnTo>
                      <a:lnTo>
                        <a:pt x="23875" y="20359"/>
                      </a:lnTo>
                      <a:lnTo>
                        <a:pt x="23854" y="20401"/>
                      </a:lnTo>
                      <a:lnTo>
                        <a:pt x="23770" y="20401"/>
                      </a:lnTo>
                      <a:lnTo>
                        <a:pt x="23770" y="20464"/>
                      </a:lnTo>
                      <a:lnTo>
                        <a:pt x="23854" y="20590"/>
                      </a:lnTo>
                      <a:lnTo>
                        <a:pt x="23854" y="20694"/>
                      </a:lnTo>
                      <a:lnTo>
                        <a:pt x="23812" y="20715"/>
                      </a:lnTo>
                      <a:lnTo>
                        <a:pt x="23728" y="20631"/>
                      </a:lnTo>
                      <a:lnTo>
                        <a:pt x="23665" y="20548"/>
                      </a:lnTo>
                      <a:lnTo>
                        <a:pt x="23645" y="20610"/>
                      </a:lnTo>
                      <a:lnTo>
                        <a:pt x="23665" y="20694"/>
                      </a:lnTo>
                      <a:lnTo>
                        <a:pt x="23624" y="20757"/>
                      </a:lnTo>
                      <a:lnTo>
                        <a:pt x="23624" y="20903"/>
                      </a:lnTo>
                      <a:lnTo>
                        <a:pt x="23645" y="20924"/>
                      </a:lnTo>
                      <a:cubicBezTo>
                        <a:pt x="23629" y="20919"/>
                        <a:pt x="23614" y="20916"/>
                        <a:pt x="23601" y="20916"/>
                      </a:cubicBezTo>
                      <a:cubicBezTo>
                        <a:pt x="23562" y="20916"/>
                        <a:pt x="23535" y="20940"/>
                        <a:pt x="23519" y="20987"/>
                      </a:cubicBezTo>
                      <a:cubicBezTo>
                        <a:pt x="23456" y="21071"/>
                        <a:pt x="23414" y="21154"/>
                        <a:pt x="23373" y="21259"/>
                      </a:cubicBezTo>
                      <a:lnTo>
                        <a:pt x="23268" y="21154"/>
                      </a:lnTo>
                      <a:lnTo>
                        <a:pt x="23121" y="21154"/>
                      </a:lnTo>
                      <a:lnTo>
                        <a:pt x="23121" y="21238"/>
                      </a:lnTo>
                      <a:lnTo>
                        <a:pt x="23163" y="21322"/>
                      </a:lnTo>
                      <a:lnTo>
                        <a:pt x="23142" y="21426"/>
                      </a:lnTo>
                      <a:lnTo>
                        <a:pt x="23247" y="21468"/>
                      </a:lnTo>
                      <a:lnTo>
                        <a:pt x="23205" y="21552"/>
                      </a:lnTo>
                      <a:lnTo>
                        <a:pt x="23121" y="21552"/>
                      </a:lnTo>
                      <a:lnTo>
                        <a:pt x="23101" y="21531"/>
                      </a:lnTo>
                      <a:lnTo>
                        <a:pt x="23038" y="21615"/>
                      </a:lnTo>
                      <a:lnTo>
                        <a:pt x="23038" y="21531"/>
                      </a:lnTo>
                      <a:lnTo>
                        <a:pt x="23101" y="21447"/>
                      </a:lnTo>
                      <a:lnTo>
                        <a:pt x="22996" y="21322"/>
                      </a:lnTo>
                      <a:cubicBezTo>
                        <a:pt x="22996" y="21259"/>
                        <a:pt x="22996" y="21196"/>
                        <a:pt x="23017" y="21134"/>
                      </a:cubicBezTo>
                      <a:lnTo>
                        <a:pt x="23163" y="21050"/>
                      </a:lnTo>
                      <a:lnTo>
                        <a:pt x="23205" y="20882"/>
                      </a:lnTo>
                      <a:lnTo>
                        <a:pt x="23268" y="20903"/>
                      </a:lnTo>
                      <a:lnTo>
                        <a:pt x="23331" y="20841"/>
                      </a:lnTo>
                      <a:lnTo>
                        <a:pt x="23331" y="20736"/>
                      </a:lnTo>
                      <a:lnTo>
                        <a:pt x="23352" y="20673"/>
                      </a:lnTo>
                      <a:lnTo>
                        <a:pt x="23352" y="20276"/>
                      </a:lnTo>
                      <a:lnTo>
                        <a:pt x="23373" y="20171"/>
                      </a:lnTo>
                      <a:lnTo>
                        <a:pt x="23435" y="20401"/>
                      </a:lnTo>
                      <a:lnTo>
                        <a:pt x="23414" y="20673"/>
                      </a:lnTo>
                      <a:lnTo>
                        <a:pt x="23456" y="20694"/>
                      </a:lnTo>
                      <a:lnTo>
                        <a:pt x="23540" y="20527"/>
                      </a:lnTo>
                      <a:lnTo>
                        <a:pt x="23519" y="20108"/>
                      </a:lnTo>
                      <a:lnTo>
                        <a:pt x="23435" y="20004"/>
                      </a:lnTo>
                      <a:cubicBezTo>
                        <a:pt x="23456" y="19983"/>
                        <a:pt x="23456" y="19941"/>
                        <a:pt x="23498" y="19899"/>
                      </a:cubicBezTo>
                      <a:cubicBezTo>
                        <a:pt x="23519" y="19878"/>
                        <a:pt x="23519" y="19857"/>
                        <a:pt x="23519" y="19836"/>
                      </a:cubicBezTo>
                      <a:close/>
                      <a:moveTo>
                        <a:pt x="22808" y="1"/>
                      </a:moveTo>
                      <a:lnTo>
                        <a:pt x="22598" y="105"/>
                      </a:lnTo>
                      <a:lnTo>
                        <a:pt x="22556" y="168"/>
                      </a:lnTo>
                      <a:lnTo>
                        <a:pt x="22389" y="168"/>
                      </a:lnTo>
                      <a:lnTo>
                        <a:pt x="22264" y="231"/>
                      </a:lnTo>
                      <a:lnTo>
                        <a:pt x="22033" y="440"/>
                      </a:lnTo>
                      <a:lnTo>
                        <a:pt x="21866" y="503"/>
                      </a:lnTo>
                      <a:lnTo>
                        <a:pt x="21615" y="503"/>
                      </a:lnTo>
                      <a:lnTo>
                        <a:pt x="21448" y="398"/>
                      </a:lnTo>
                      <a:lnTo>
                        <a:pt x="21406" y="335"/>
                      </a:lnTo>
                      <a:lnTo>
                        <a:pt x="21406" y="398"/>
                      </a:lnTo>
                      <a:lnTo>
                        <a:pt x="21322" y="398"/>
                      </a:lnTo>
                      <a:lnTo>
                        <a:pt x="21217" y="294"/>
                      </a:lnTo>
                      <a:lnTo>
                        <a:pt x="21113" y="335"/>
                      </a:lnTo>
                      <a:lnTo>
                        <a:pt x="21092" y="419"/>
                      </a:lnTo>
                      <a:lnTo>
                        <a:pt x="21029" y="419"/>
                      </a:lnTo>
                      <a:lnTo>
                        <a:pt x="21008" y="335"/>
                      </a:lnTo>
                      <a:lnTo>
                        <a:pt x="21029" y="273"/>
                      </a:lnTo>
                      <a:lnTo>
                        <a:pt x="21134" y="210"/>
                      </a:lnTo>
                      <a:lnTo>
                        <a:pt x="21092" y="168"/>
                      </a:lnTo>
                      <a:lnTo>
                        <a:pt x="20945" y="210"/>
                      </a:lnTo>
                      <a:lnTo>
                        <a:pt x="20736" y="315"/>
                      </a:lnTo>
                      <a:lnTo>
                        <a:pt x="20590" y="398"/>
                      </a:lnTo>
                      <a:lnTo>
                        <a:pt x="20527" y="524"/>
                      </a:lnTo>
                      <a:lnTo>
                        <a:pt x="20569" y="628"/>
                      </a:lnTo>
                      <a:lnTo>
                        <a:pt x="20694" y="649"/>
                      </a:lnTo>
                      <a:lnTo>
                        <a:pt x="20611" y="733"/>
                      </a:lnTo>
                      <a:lnTo>
                        <a:pt x="20255" y="733"/>
                      </a:lnTo>
                      <a:lnTo>
                        <a:pt x="20088" y="859"/>
                      </a:lnTo>
                      <a:lnTo>
                        <a:pt x="19983" y="1131"/>
                      </a:lnTo>
                      <a:lnTo>
                        <a:pt x="19941" y="1319"/>
                      </a:lnTo>
                      <a:lnTo>
                        <a:pt x="19878" y="1319"/>
                      </a:lnTo>
                      <a:lnTo>
                        <a:pt x="19857" y="1256"/>
                      </a:lnTo>
                      <a:lnTo>
                        <a:pt x="19878" y="1068"/>
                      </a:lnTo>
                      <a:lnTo>
                        <a:pt x="20025" y="817"/>
                      </a:lnTo>
                      <a:lnTo>
                        <a:pt x="20025" y="733"/>
                      </a:lnTo>
                      <a:lnTo>
                        <a:pt x="19983" y="733"/>
                      </a:lnTo>
                      <a:lnTo>
                        <a:pt x="19732" y="1047"/>
                      </a:lnTo>
                      <a:lnTo>
                        <a:pt x="19585" y="1047"/>
                      </a:lnTo>
                      <a:lnTo>
                        <a:pt x="19523" y="1026"/>
                      </a:lnTo>
                      <a:lnTo>
                        <a:pt x="19439" y="921"/>
                      </a:lnTo>
                      <a:lnTo>
                        <a:pt x="19313" y="900"/>
                      </a:lnTo>
                      <a:lnTo>
                        <a:pt x="19230" y="900"/>
                      </a:lnTo>
                      <a:lnTo>
                        <a:pt x="19230" y="942"/>
                      </a:lnTo>
                      <a:lnTo>
                        <a:pt x="19418" y="1026"/>
                      </a:lnTo>
                      <a:lnTo>
                        <a:pt x="19460" y="1110"/>
                      </a:lnTo>
                      <a:lnTo>
                        <a:pt x="19418" y="1131"/>
                      </a:lnTo>
                      <a:lnTo>
                        <a:pt x="19251" y="1068"/>
                      </a:lnTo>
                      <a:lnTo>
                        <a:pt x="19062" y="1047"/>
                      </a:lnTo>
                      <a:lnTo>
                        <a:pt x="18832" y="1151"/>
                      </a:lnTo>
                      <a:lnTo>
                        <a:pt x="18539" y="1423"/>
                      </a:lnTo>
                      <a:lnTo>
                        <a:pt x="18204" y="1570"/>
                      </a:lnTo>
                      <a:lnTo>
                        <a:pt x="17974" y="1758"/>
                      </a:lnTo>
                      <a:lnTo>
                        <a:pt x="17744" y="1967"/>
                      </a:lnTo>
                      <a:lnTo>
                        <a:pt x="17451" y="2219"/>
                      </a:lnTo>
                      <a:lnTo>
                        <a:pt x="17263" y="2302"/>
                      </a:lnTo>
                      <a:lnTo>
                        <a:pt x="17158" y="2323"/>
                      </a:lnTo>
                      <a:lnTo>
                        <a:pt x="17012" y="2428"/>
                      </a:lnTo>
                      <a:lnTo>
                        <a:pt x="16865" y="2428"/>
                      </a:lnTo>
                      <a:lnTo>
                        <a:pt x="16698" y="2574"/>
                      </a:lnTo>
                      <a:lnTo>
                        <a:pt x="16510" y="2574"/>
                      </a:lnTo>
                      <a:lnTo>
                        <a:pt x="16426" y="2491"/>
                      </a:lnTo>
                      <a:lnTo>
                        <a:pt x="16238" y="2470"/>
                      </a:lnTo>
                      <a:lnTo>
                        <a:pt x="16091" y="2365"/>
                      </a:lnTo>
                      <a:lnTo>
                        <a:pt x="15986" y="2302"/>
                      </a:lnTo>
                      <a:lnTo>
                        <a:pt x="15798" y="2219"/>
                      </a:lnTo>
                      <a:lnTo>
                        <a:pt x="15714" y="2260"/>
                      </a:lnTo>
                      <a:lnTo>
                        <a:pt x="15589" y="2386"/>
                      </a:lnTo>
                      <a:lnTo>
                        <a:pt x="15380" y="2595"/>
                      </a:lnTo>
                      <a:lnTo>
                        <a:pt x="15338" y="2721"/>
                      </a:lnTo>
                      <a:lnTo>
                        <a:pt x="15233" y="2825"/>
                      </a:lnTo>
                      <a:lnTo>
                        <a:pt x="15170" y="2951"/>
                      </a:lnTo>
                      <a:lnTo>
                        <a:pt x="15087" y="2951"/>
                      </a:lnTo>
                      <a:lnTo>
                        <a:pt x="15024" y="2909"/>
                      </a:lnTo>
                      <a:lnTo>
                        <a:pt x="14940" y="2951"/>
                      </a:lnTo>
                      <a:lnTo>
                        <a:pt x="15045" y="3202"/>
                      </a:lnTo>
                      <a:lnTo>
                        <a:pt x="15170" y="3683"/>
                      </a:lnTo>
                      <a:lnTo>
                        <a:pt x="15296" y="4081"/>
                      </a:lnTo>
                      <a:lnTo>
                        <a:pt x="15359" y="4416"/>
                      </a:lnTo>
                      <a:lnTo>
                        <a:pt x="15338" y="4729"/>
                      </a:lnTo>
                      <a:lnTo>
                        <a:pt x="15191" y="4980"/>
                      </a:lnTo>
                      <a:lnTo>
                        <a:pt x="15087" y="5127"/>
                      </a:lnTo>
                      <a:lnTo>
                        <a:pt x="15087" y="5190"/>
                      </a:lnTo>
                      <a:lnTo>
                        <a:pt x="15296" y="5441"/>
                      </a:lnTo>
                      <a:lnTo>
                        <a:pt x="15442" y="5504"/>
                      </a:lnTo>
                      <a:lnTo>
                        <a:pt x="15442" y="5357"/>
                      </a:lnTo>
                      <a:lnTo>
                        <a:pt x="15484" y="5420"/>
                      </a:lnTo>
                      <a:lnTo>
                        <a:pt x="15589" y="5357"/>
                      </a:lnTo>
                      <a:lnTo>
                        <a:pt x="15673" y="5357"/>
                      </a:lnTo>
                      <a:lnTo>
                        <a:pt x="15589" y="5441"/>
                      </a:lnTo>
                      <a:lnTo>
                        <a:pt x="15589" y="5525"/>
                      </a:lnTo>
                      <a:lnTo>
                        <a:pt x="15882" y="5755"/>
                      </a:lnTo>
                      <a:lnTo>
                        <a:pt x="15798" y="5817"/>
                      </a:lnTo>
                      <a:lnTo>
                        <a:pt x="15673" y="5776"/>
                      </a:lnTo>
                      <a:lnTo>
                        <a:pt x="15652" y="5859"/>
                      </a:lnTo>
                      <a:lnTo>
                        <a:pt x="15610" y="6152"/>
                      </a:lnTo>
                      <a:lnTo>
                        <a:pt x="15610" y="6278"/>
                      </a:lnTo>
                      <a:lnTo>
                        <a:pt x="15673" y="6341"/>
                      </a:lnTo>
                      <a:lnTo>
                        <a:pt x="15756" y="6257"/>
                      </a:lnTo>
                      <a:lnTo>
                        <a:pt x="15882" y="6236"/>
                      </a:lnTo>
                      <a:lnTo>
                        <a:pt x="15986" y="6278"/>
                      </a:lnTo>
                      <a:lnTo>
                        <a:pt x="16028" y="6361"/>
                      </a:lnTo>
                      <a:lnTo>
                        <a:pt x="16196" y="6299"/>
                      </a:lnTo>
                      <a:lnTo>
                        <a:pt x="16384" y="6361"/>
                      </a:lnTo>
                      <a:lnTo>
                        <a:pt x="16530" y="6445"/>
                      </a:lnTo>
                      <a:lnTo>
                        <a:pt x="16384" y="6508"/>
                      </a:lnTo>
                      <a:lnTo>
                        <a:pt x="16405" y="6654"/>
                      </a:lnTo>
                      <a:lnTo>
                        <a:pt x="16384" y="6759"/>
                      </a:lnTo>
                      <a:lnTo>
                        <a:pt x="16196" y="6780"/>
                      </a:lnTo>
                      <a:lnTo>
                        <a:pt x="16217" y="6696"/>
                      </a:lnTo>
                      <a:lnTo>
                        <a:pt x="16112" y="6613"/>
                      </a:lnTo>
                      <a:lnTo>
                        <a:pt x="16028" y="6675"/>
                      </a:lnTo>
                      <a:lnTo>
                        <a:pt x="15882" y="6654"/>
                      </a:lnTo>
                      <a:lnTo>
                        <a:pt x="15819" y="6592"/>
                      </a:lnTo>
                      <a:lnTo>
                        <a:pt x="15777" y="6445"/>
                      </a:lnTo>
                      <a:lnTo>
                        <a:pt x="15673" y="6403"/>
                      </a:lnTo>
                      <a:lnTo>
                        <a:pt x="15610" y="6403"/>
                      </a:lnTo>
                      <a:lnTo>
                        <a:pt x="15484" y="6299"/>
                      </a:lnTo>
                      <a:lnTo>
                        <a:pt x="15505" y="6131"/>
                      </a:lnTo>
                      <a:lnTo>
                        <a:pt x="15652" y="5776"/>
                      </a:lnTo>
                      <a:lnTo>
                        <a:pt x="15610" y="5671"/>
                      </a:lnTo>
                      <a:lnTo>
                        <a:pt x="15568" y="5671"/>
                      </a:lnTo>
                      <a:lnTo>
                        <a:pt x="15463" y="5776"/>
                      </a:lnTo>
                      <a:lnTo>
                        <a:pt x="15463" y="6131"/>
                      </a:lnTo>
                      <a:lnTo>
                        <a:pt x="15401" y="6341"/>
                      </a:lnTo>
                      <a:lnTo>
                        <a:pt x="15296" y="6445"/>
                      </a:lnTo>
                      <a:lnTo>
                        <a:pt x="15296" y="6508"/>
                      </a:lnTo>
                      <a:lnTo>
                        <a:pt x="15380" y="6382"/>
                      </a:lnTo>
                      <a:lnTo>
                        <a:pt x="15463" y="6382"/>
                      </a:lnTo>
                      <a:lnTo>
                        <a:pt x="15505" y="6445"/>
                      </a:lnTo>
                      <a:lnTo>
                        <a:pt x="15652" y="6445"/>
                      </a:lnTo>
                      <a:lnTo>
                        <a:pt x="15694" y="6571"/>
                      </a:lnTo>
                      <a:lnTo>
                        <a:pt x="15694" y="6780"/>
                      </a:lnTo>
                      <a:lnTo>
                        <a:pt x="15589" y="6905"/>
                      </a:lnTo>
                      <a:lnTo>
                        <a:pt x="15442" y="6968"/>
                      </a:lnTo>
                      <a:lnTo>
                        <a:pt x="15442" y="6968"/>
                      </a:lnTo>
                      <a:lnTo>
                        <a:pt x="15589" y="6780"/>
                      </a:lnTo>
                      <a:lnTo>
                        <a:pt x="15589" y="6696"/>
                      </a:lnTo>
                      <a:lnTo>
                        <a:pt x="15505" y="6675"/>
                      </a:lnTo>
                      <a:lnTo>
                        <a:pt x="15463" y="6613"/>
                      </a:lnTo>
                      <a:lnTo>
                        <a:pt x="15380" y="6675"/>
                      </a:lnTo>
                      <a:lnTo>
                        <a:pt x="15191" y="6801"/>
                      </a:lnTo>
                      <a:lnTo>
                        <a:pt x="15191" y="6905"/>
                      </a:lnTo>
                      <a:lnTo>
                        <a:pt x="15087" y="6926"/>
                      </a:lnTo>
                      <a:lnTo>
                        <a:pt x="14982" y="6989"/>
                      </a:lnTo>
                      <a:lnTo>
                        <a:pt x="14961" y="6885"/>
                      </a:lnTo>
                      <a:lnTo>
                        <a:pt x="14898" y="6864"/>
                      </a:lnTo>
                      <a:lnTo>
                        <a:pt x="14752" y="6864"/>
                      </a:lnTo>
                      <a:lnTo>
                        <a:pt x="14668" y="6822"/>
                      </a:lnTo>
                      <a:lnTo>
                        <a:pt x="14647" y="6696"/>
                      </a:lnTo>
                      <a:lnTo>
                        <a:pt x="14564" y="6675"/>
                      </a:lnTo>
                      <a:lnTo>
                        <a:pt x="14522" y="6696"/>
                      </a:lnTo>
                      <a:lnTo>
                        <a:pt x="14417" y="6696"/>
                      </a:lnTo>
                      <a:lnTo>
                        <a:pt x="14417" y="6613"/>
                      </a:lnTo>
                      <a:lnTo>
                        <a:pt x="14334" y="6571"/>
                      </a:lnTo>
                      <a:lnTo>
                        <a:pt x="14250" y="6613"/>
                      </a:lnTo>
                      <a:lnTo>
                        <a:pt x="14208" y="6613"/>
                      </a:lnTo>
                      <a:lnTo>
                        <a:pt x="14208" y="6487"/>
                      </a:lnTo>
                      <a:lnTo>
                        <a:pt x="14145" y="6403"/>
                      </a:lnTo>
                      <a:lnTo>
                        <a:pt x="14145" y="6341"/>
                      </a:lnTo>
                      <a:lnTo>
                        <a:pt x="14250" y="6299"/>
                      </a:lnTo>
                      <a:lnTo>
                        <a:pt x="14396" y="6131"/>
                      </a:lnTo>
                      <a:lnTo>
                        <a:pt x="14459" y="6131"/>
                      </a:lnTo>
                      <a:lnTo>
                        <a:pt x="14543" y="6048"/>
                      </a:lnTo>
                      <a:lnTo>
                        <a:pt x="14543" y="5964"/>
                      </a:lnTo>
                      <a:lnTo>
                        <a:pt x="14396" y="5817"/>
                      </a:lnTo>
                      <a:lnTo>
                        <a:pt x="14313" y="5755"/>
                      </a:lnTo>
                      <a:lnTo>
                        <a:pt x="14208" y="5755"/>
                      </a:lnTo>
                      <a:lnTo>
                        <a:pt x="14020" y="5859"/>
                      </a:lnTo>
                      <a:lnTo>
                        <a:pt x="13915" y="5859"/>
                      </a:lnTo>
                      <a:lnTo>
                        <a:pt x="13810" y="5776"/>
                      </a:lnTo>
                      <a:lnTo>
                        <a:pt x="13706" y="5776"/>
                      </a:lnTo>
                      <a:lnTo>
                        <a:pt x="13371" y="5922"/>
                      </a:lnTo>
                      <a:lnTo>
                        <a:pt x="13329" y="5964"/>
                      </a:lnTo>
                      <a:lnTo>
                        <a:pt x="13392" y="6027"/>
                      </a:lnTo>
                      <a:lnTo>
                        <a:pt x="13517" y="6131"/>
                      </a:lnTo>
                      <a:lnTo>
                        <a:pt x="13497" y="6152"/>
                      </a:lnTo>
                      <a:lnTo>
                        <a:pt x="13392" y="6131"/>
                      </a:lnTo>
                      <a:lnTo>
                        <a:pt x="13287" y="6131"/>
                      </a:lnTo>
                      <a:lnTo>
                        <a:pt x="13225" y="6069"/>
                      </a:lnTo>
                      <a:lnTo>
                        <a:pt x="13120" y="6048"/>
                      </a:lnTo>
                      <a:lnTo>
                        <a:pt x="12911" y="6027"/>
                      </a:lnTo>
                      <a:lnTo>
                        <a:pt x="12701" y="6048"/>
                      </a:lnTo>
                      <a:lnTo>
                        <a:pt x="12639" y="6089"/>
                      </a:lnTo>
                      <a:lnTo>
                        <a:pt x="12639" y="6152"/>
                      </a:lnTo>
                      <a:lnTo>
                        <a:pt x="12534" y="6152"/>
                      </a:lnTo>
                      <a:lnTo>
                        <a:pt x="12492" y="6131"/>
                      </a:lnTo>
                      <a:lnTo>
                        <a:pt x="12429" y="6131"/>
                      </a:lnTo>
                      <a:lnTo>
                        <a:pt x="12262" y="6236"/>
                      </a:lnTo>
                      <a:lnTo>
                        <a:pt x="12262" y="6278"/>
                      </a:lnTo>
                      <a:lnTo>
                        <a:pt x="12178" y="6299"/>
                      </a:lnTo>
                      <a:lnTo>
                        <a:pt x="12011" y="6382"/>
                      </a:lnTo>
                      <a:lnTo>
                        <a:pt x="11865" y="6466"/>
                      </a:lnTo>
                      <a:lnTo>
                        <a:pt x="11802" y="6466"/>
                      </a:lnTo>
                      <a:lnTo>
                        <a:pt x="11823" y="6403"/>
                      </a:lnTo>
                      <a:lnTo>
                        <a:pt x="11844" y="6341"/>
                      </a:lnTo>
                      <a:lnTo>
                        <a:pt x="11739" y="6382"/>
                      </a:lnTo>
                      <a:lnTo>
                        <a:pt x="11634" y="6508"/>
                      </a:lnTo>
                      <a:lnTo>
                        <a:pt x="11634" y="6571"/>
                      </a:lnTo>
                      <a:lnTo>
                        <a:pt x="11802" y="6759"/>
                      </a:lnTo>
                      <a:lnTo>
                        <a:pt x="11948" y="6989"/>
                      </a:lnTo>
                      <a:lnTo>
                        <a:pt x="12116" y="7031"/>
                      </a:lnTo>
                      <a:lnTo>
                        <a:pt x="12241" y="7198"/>
                      </a:lnTo>
                      <a:lnTo>
                        <a:pt x="12367" y="7282"/>
                      </a:lnTo>
                      <a:lnTo>
                        <a:pt x="12429" y="7408"/>
                      </a:lnTo>
                      <a:lnTo>
                        <a:pt x="12534" y="7429"/>
                      </a:lnTo>
                      <a:lnTo>
                        <a:pt x="12660" y="7512"/>
                      </a:lnTo>
                      <a:lnTo>
                        <a:pt x="12597" y="7533"/>
                      </a:lnTo>
                      <a:lnTo>
                        <a:pt x="12429" y="7533"/>
                      </a:lnTo>
                      <a:lnTo>
                        <a:pt x="12388" y="7429"/>
                      </a:lnTo>
                      <a:lnTo>
                        <a:pt x="12262" y="7324"/>
                      </a:lnTo>
                      <a:lnTo>
                        <a:pt x="12178" y="7282"/>
                      </a:lnTo>
                      <a:lnTo>
                        <a:pt x="12137" y="7282"/>
                      </a:lnTo>
                      <a:lnTo>
                        <a:pt x="12011" y="7408"/>
                      </a:lnTo>
                      <a:lnTo>
                        <a:pt x="11885" y="7408"/>
                      </a:lnTo>
                      <a:lnTo>
                        <a:pt x="11802" y="7303"/>
                      </a:lnTo>
                      <a:lnTo>
                        <a:pt x="11906" y="7198"/>
                      </a:lnTo>
                      <a:lnTo>
                        <a:pt x="11906" y="7136"/>
                      </a:lnTo>
                      <a:lnTo>
                        <a:pt x="11823" y="7136"/>
                      </a:lnTo>
                      <a:lnTo>
                        <a:pt x="11739" y="7282"/>
                      </a:lnTo>
                      <a:lnTo>
                        <a:pt x="11781" y="7512"/>
                      </a:lnTo>
                      <a:lnTo>
                        <a:pt x="11802" y="7554"/>
                      </a:lnTo>
                      <a:lnTo>
                        <a:pt x="11802" y="7638"/>
                      </a:lnTo>
                      <a:lnTo>
                        <a:pt x="11676" y="7742"/>
                      </a:lnTo>
                      <a:lnTo>
                        <a:pt x="11593" y="7910"/>
                      </a:lnTo>
                      <a:lnTo>
                        <a:pt x="11572" y="8056"/>
                      </a:lnTo>
                      <a:lnTo>
                        <a:pt x="11593" y="8224"/>
                      </a:lnTo>
                      <a:lnTo>
                        <a:pt x="11802" y="8454"/>
                      </a:lnTo>
                      <a:lnTo>
                        <a:pt x="11990" y="8538"/>
                      </a:lnTo>
                      <a:lnTo>
                        <a:pt x="12116" y="8663"/>
                      </a:lnTo>
                      <a:lnTo>
                        <a:pt x="12199" y="8663"/>
                      </a:lnTo>
                      <a:lnTo>
                        <a:pt x="12346" y="8558"/>
                      </a:lnTo>
                      <a:lnTo>
                        <a:pt x="12492" y="8496"/>
                      </a:lnTo>
                      <a:lnTo>
                        <a:pt x="12639" y="8579"/>
                      </a:lnTo>
                      <a:lnTo>
                        <a:pt x="12890" y="8600"/>
                      </a:lnTo>
                      <a:lnTo>
                        <a:pt x="12994" y="8684"/>
                      </a:lnTo>
                      <a:lnTo>
                        <a:pt x="13015" y="8810"/>
                      </a:lnTo>
                      <a:lnTo>
                        <a:pt x="13078" y="8851"/>
                      </a:lnTo>
                      <a:lnTo>
                        <a:pt x="13141" y="8789"/>
                      </a:lnTo>
                      <a:lnTo>
                        <a:pt x="13141" y="8642"/>
                      </a:lnTo>
                      <a:lnTo>
                        <a:pt x="13162" y="8579"/>
                      </a:lnTo>
                      <a:lnTo>
                        <a:pt x="13266" y="8642"/>
                      </a:lnTo>
                      <a:lnTo>
                        <a:pt x="13266" y="8705"/>
                      </a:lnTo>
                      <a:lnTo>
                        <a:pt x="13162" y="8851"/>
                      </a:lnTo>
                      <a:lnTo>
                        <a:pt x="13162" y="8956"/>
                      </a:lnTo>
                      <a:lnTo>
                        <a:pt x="13204" y="8956"/>
                      </a:lnTo>
                      <a:lnTo>
                        <a:pt x="13371" y="8810"/>
                      </a:lnTo>
                      <a:lnTo>
                        <a:pt x="13413" y="8747"/>
                      </a:lnTo>
                      <a:lnTo>
                        <a:pt x="13601" y="8684"/>
                      </a:lnTo>
                      <a:lnTo>
                        <a:pt x="13831" y="8538"/>
                      </a:lnTo>
                      <a:lnTo>
                        <a:pt x="13999" y="8496"/>
                      </a:lnTo>
                      <a:lnTo>
                        <a:pt x="14082" y="8391"/>
                      </a:lnTo>
                      <a:lnTo>
                        <a:pt x="14124" y="8391"/>
                      </a:lnTo>
                      <a:lnTo>
                        <a:pt x="14145" y="8475"/>
                      </a:lnTo>
                      <a:lnTo>
                        <a:pt x="14208" y="8496"/>
                      </a:lnTo>
                      <a:lnTo>
                        <a:pt x="14396" y="8370"/>
                      </a:lnTo>
                      <a:lnTo>
                        <a:pt x="14543" y="8370"/>
                      </a:lnTo>
                      <a:lnTo>
                        <a:pt x="14606" y="8328"/>
                      </a:lnTo>
                      <a:lnTo>
                        <a:pt x="14543" y="8391"/>
                      </a:lnTo>
                      <a:lnTo>
                        <a:pt x="14417" y="8475"/>
                      </a:lnTo>
                      <a:lnTo>
                        <a:pt x="14417" y="8538"/>
                      </a:lnTo>
                      <a:lnTo>
                        <a:pt x="14459" y="8558"/>
                      </a:lnTo>
                      <a:lnTo>
                        <a:pt x="14354" y="8747"/>
                      </a:lnTo>
                      <a:lnTo>
                        <a:pt x="14208" y="8768"/>
                      </a:lnTo>
                      <a:lnTo>
                        <a:pt x="14145" y="8705"/>
                      </a:lnTo>
                      <a:lnTo>
                        <a:pt x="14082" y="8705"/>
                      </a:lnTo>
                      <a:lnTo>
                        <a:pt x="13915" y="8851"/>
                      </a:lnTo>
                      <a:lnTo>
                        <a:pt x="13915" y="8872"/>
                      </a:lnTo>
                      <a:lnTo>
                        <a:pt x="14041" y="8893"/>
                      </a:lnTo>
                      <a:lnTo>
                        <a:pt x="14124" y="8977"/>
                      </a:lnTo>
                      <a:lnTo>
                        <a:pt x="14124" y="9123"/>
                      </a:lnTo>
                      <a:lnTo>
                        <a:pt x="13936" y="9333"/>
                      </a:lnTo>
                      <a:lnTo>
                        <a:pt x="13915" y="9479"/>
                      </a:lnTo>
                      <a:lnTo>
                        <a:pt x="13873" y="9542"/>
                      </a:lnTo>
                      <a:lnTo>
                        <a:pt x="13831" y="9626"/>
                      </a:lnTo>
                      <a:lnTo>
                        <a:pt x="13873" y="9688"/>
                      </a:lnTo>
                      <a:lnTo>
                        <a:pt x="13894" y="9751"/>
                      </a:lnTo>
                      <a:lnTo>
                        <a:pt x="13873" y="9856"/>
                      </a:lnTo>
                      <a:lnTo>
                        <a:pt x="13748" y="10002"/>
                      </a:lnTo>
                      <a:lnTo>
                        <a:pt x="13643" y="10065"/>
                      </a:lnTo>
                      <a:lnTo>
                        <a:pt x="13538" y="10065"/>
                      </a:lnTo>
                      <a:lnTo>
                        <a:pt x="13476" y="10128"/>
                      </a:lnTo>
                      <a:lnTo>
                        <a:pt x="13371" y="10232"/>
                      </a:lnTo>
                      <a:lnTo>
                        <a:pt x="13287" y="10253"/>
                      </a:lnTo>
                      <a:lnTo>
                        <a:pt x="13162" y="10232"/>
                      </a:lnTo>
                      <a:lnTo>
                        <a:pt x="12994" y="10128"/>
                      </a:lnTo>
                      <a:lnTo>
                        <a:pt x="12953" y="10149"/>
                      </a:lnTo>
                      <a:lnTo>
                        <a:pt x="12890" y="10107"/>
                      </a:lnTo>
                      <a:lnTo>
                        <a:pt x="12806" y="10002"/>
                      </a:lnTo>
                      <a:lnTo>
                        <a:pt x="12785" y="10023"/>
                      </a:lnTo>
                      <a:lnTo>
                        <a:pt x="12681" y="10170"/>
                      </a:lnTo>
                      <a:lnTo>
                        <a:pt x="12555" y="10253"/>
                      </a:lnTo>
                      <a:lnTo>
                        <a:pt x="12471" y="10358"/>
                      </a:lnTo>
                      <a:lnTo>
                        <a:pt x="12241" y="10442"/>
                      </a:lnTo>
                      <a:lnTo>
                        <a:pt x="12157" y="10483"/>
                      </a:lnTo>
                      <a:lnTo>
                        <a:pt x="12053" y="10483"/>
                      </a:lnTo>
                      <a:lnTo>
                        <a:pt x="11948" y="10462"/>
                      </a:lnTo>
                      <a:lnTo>
                        <a:pt x="11760" y="10462"/>
                      </a:lnTo>
                      <a:lnTo>
                        <a:pt x="11634" y="10567"/>
                      </a:lnTo>
                      <a:lnTo>
                        <a:pt x="11509" y="10567"/>
                      </a:lnTo>
                      <a:lnTo>
                        <a:pt x="11425" y="10630"/>
                      </a:lnTo>
                      <a:lnTo>
                        <a:pt x="11425" y="10755"/>
                      </a:lnTo>
                      <a:lnTo>
                        <a:pt x="11341" y="10965"/>
                      </a:lnTo>
                      <a:lnTo>
                        <a:pt x="11279" y="11048"/>
                      </a:lnTo>
                      <a:lnTo>
                        <a:pt x="11279" y="10965"/>
                      </a:lnTo>
                      <a:lnTo>
                        <a:pt x="11132" y="10839"/>
                      </a:lnTo>
                      <a:lnTo>
                        <a:pt x="10986" y="10839"/>
                      </a:lnTo>
                      <a:lnTo>
                        <a:pt x="10902" y="10860"/>
                      </a:lnTo>
                      <a:lnTo>
                        <a:pt x="10923" y="10944"/>
                      </a:lnTo>
                      <a:lnTo>
                        <a:pt x="11007" y="10986"/>
                      </a:lnTo>
                      <a:lnTo>
                        <a:pt x="10965" y="11090"/>
                      </a:lnTo>
                      <a:lnTo>
                        <a:pt x="10902" y="11090"/>
                      </a:lnTo>
                      <a:lnTo>
                        <a:pt x="10860" y="10986"/>
                      </a:lnTo>
                      <a:lnTo>
                        <a:pt x="10756" y="10881"/>
                      </a:lnTo>
                      <a:lnTo>
                        <a:pt x="10693" y="10881"/>
                      </a:lnTo>
                      <a:lnTo>
                        <a:pt x="10546" y="11048"/>
                      </a:lnTo>
                      <a:lnTo>
                        <a:pt x="10484" y="11174"/>
                      </a:lnTo>
                      <a:lnTo>
                        <a:pt x="10400" y="11195"/>
                      </a:lnTo>
                      <a:lnTo>
                        <a:pt x="10337" y="11195"/>
                      </a:lnTo>
                      <a:lnTo>
                        <a:pt x="10065" y="11425"/>
                      </a:lnTo>
                      <a:lnTo>
                        <a:pt x="10023" y="11613"/>
                      </a:lnTo>
                      <a:lnTo>
                        <a:pt x="9960" y="11634"/>
                      </a:lnTo>
                      <a:lnTo>
                        <a:pt x="9835" y="11676"/>
                      </a:lnTo>
                      <a:lnTo>
                        <a:pt x="9730" y="11613"/>
                      </a:lnTo>
                      <a:lnTo>
                        <a:pt x="9709" y="11634"/>
                      </a:lnTo>
                      <a:lnTo>
                        <a:pt x="9814" y="11781"/>
                      </a:lnTo>
                      <a:lnTo>
                        <a:pt x="9772" y="11843"/>
                      </a:lnTo>
                      <a:lnTo>
                        <a:pt x="9709" y="11843"/>
                      </a:lnTo>
                      <a:lnTo>
                        <a:pt x="9647" y="11739"/>
                      </a:lnTo>
                      <a:lnTo>
                        <a:pt x="9605" y="11739"/>
                      </a:lnTo>
                      <a:lnTo>
                        <a:pt x="9542" y="11843"/>
                      </a:lnTo>
                      <a:lnTo>
                        <a:pt x="9416" y="12011"/>
                      </a:lnTo>
                      <a:lnTo>
                        <a:pt x="9416" y="12095"/>
                      </a:lnTo>
                      <a:lnTo>
                        <a:pt x="9521" y="12241"/>
                      </a:lnTo>
                      <a:lnTo>
                        <a:pt x="9542" y="12367"/>
                      </a:lnTo>
                      <a:lnTo>
                        <a:pt x="9521" y="12471"/>
                      </a:lnTo>
                      <a:lnTo>
                        <a:pt x="9458" y="12576"/>
                      </a:lnTo>
                      <a:lnTo>
                        <a:pt x="9500" y="12680"/>
                      </a:lnTo>
                      <a:lnTo>
                        <a:pt x="9563" y="12659"/>
                      </a:lnTo>
                      <a:lnTo>
                        <a:pt x="9647" y="12576"/>
                      </a:lnTo>
                      <a:lnTo>
                        <a:pt x="9668" y="12639"/>
                      </a:lnTo>
                      <a:lnTo>
                        <a:pt x="9709" y="12785"/>
                      </a:lnTo>
                      <a:lnTo>
                        <a:pt x="9647" y="12827"/>
                      </a:lnTo>
                      <a:lnTo>
                        <a:pt x="9605" y="12869"/>
                      </a:lnTo>
                      <a:lnTo>
                        <a:pt x="9626" y="12931"/>
                      </a:lnTo>
                      <a:lnTo>
                        <a:pt x="9709" y="12931"/>
                      </a:lnTo>
                      <a:lnTo>
                        <a:pt x="9751" y="12869"/>
                      </a:lnTo>
                      <a:lnTo>
                        <a:pt x="9835" y="12869"/>
                      </a:lnTo>
                      <a:lnTo>
                        <a:pt x="9856" y="12931"/>
                      </a:lnTo>
                      <a:lnTo>
                        <a:pt x="9856" y="12973"/>
                      </a:lnTo>
                      <a:lnTo>
                        <a:pt x="9981" y="12994"/>
                      </a:lnTo>
                      <a:lnTo>
                        <a:pt x="10086" y="13057"/>
                      </a:lnTo>
                      <a:lnTo>
                        <a:pt x="10232" y="13057"/>
                      </a:lnTo>
                      <a:lnTo>
                        <a:pt x="10337" y="12973"/>
                      </a:lnTo>
                      <a:lnTo>
                        <a:pt x="10379" y="12764"/>
                      </a:lnTo>
                      <a:lnTo>
                        <a:pt x="10463" y="12680"/>
                      </a:lnTo>
                      <a:lnTo>
                        <a:pt x="10672" y="12680"/>
                      </a:lnTo>
                      <a:lnTo>
                        <a:pt x="10756" y="12639"/>
                      </a:lnTo>
                      <a:lnTo>
                        <a:pt x="10651" y="12764"/>
                      </a:lnTo>
                      <a:lnTo>
                        <a:pt x="10546" y="12764"/>
                      </a:lnTo>
                      <a:lnTo>
                        <a:pt x="10358" y="12952"/>
                      </a:lnTo>
                      <a:lnTo>
                        <a:pt x="10337" y="13057"/>
                      </a:lnTo>
                      <a:lnTo>
                        <a:pt x="10253" y="13141"/>
                      </a:lnTo>
                      <a:lnTo>
                        <a:pt x="10358" y="13266"/>
                      </a:lnTo>
                      <a:lnTo>
                        <a:pt x="10358" y="13350"/>
                      </a:lnTo>
                      <a:lnTo>
                        <a:pt x="10191" y="13392"/>
                      </a:lnTo>
                      <a:lnTo>
                        <a:pt x="10149" y="13350"/>
                      </a:lnTo>
                      <a:lnTo>
                        <a:pt x="10149" y="13266"/>
                      </a:lnTo>
                      <a:lnTo>
                        <a:pt x="10086" y="13203"/>
                      </a:lnTo>
                      <a:lnTo>
                        <a:pt x="9981" y="13203"/>
                      </a:lnTo>
                      <a:lnTo>
                        <a:pt x="9940" y="13099"/>
                      </a:lnTo>
                      <a:lnTo>
                        <a:pt x="9772" y="13078"/>
                      </a:lnTo>
                      <a:lnTo>
                        <a:pt x="9730" y="12994"/>
                      </a:lnTo>
                      <a:lnTo>
                        <a:pt x="9647" y="13078"/>
                      </a:lnTo>
                      <a:lnTo>
                        <a:pt x="9542" y="13099"/>
                      </a:lnTo>
                      <a:lnTo>
                        <a:pt x="9521" y="13203"/>
                      </a:lnTo>
                      <a:lnTo>
                        <a:pt x="9437" y="13266"/>
                      </a:lnTo>
                      <a:lnTo>
                        <a:pt x="9312" y="13245"/>
                      </a:lnTo>
                      <a:lnTo>
                        <a:pt x="9291" y="13308"/>
                      </a:lnTo>
                      <a:lnTo>
                        <a:pt x="9333" y="13413"/>
                      </a:lnTo>
                      <a:lnTo>
                        <a:pt x="9396" y="13413"/>
                      </a:lnTo>
                      <a:lnTo>
                        <a:pt x="9312" y="13496"/>
                      </a:lnTo>
                      <a:lnTo>
                        <a:pt x="9291" y="13664"/>
                      </a:lnTo>
                      <a:lnTo>
                        <a:pt x="9312" y="13768"/>
                      </a:lnTo>
                      <a:lnTo>
                        <a:pt x="9396" y="13768"/>
                      </a:lnTo>
                      <a:lnTo>
                        <a:pt x="9396" y="13936"/>
                      </a:lnTo>
                      <a:lnTo>
                        <a:pt x="9416" y="13999"/>
                      </a:lnTo>
                      <a:lnTo>
                        <a:pt x="9416" y="14082"/>
                      </a:lnTo>
                      <a:lnTo>
                        <a:pt x="9521" y="14187"/>
                      </a:lnTo>
                      <a:lnTo>
                        <a:pt x="9521" y="14229"/>
                      </a:lnTo>
                      <a:lnTo>
                        <a:pt x="9396" y="14250"/>
                      </a:lnTo>
                      <a:lnTo>
                        <a:pt x="9354" y="14312"/>
                      </a:lnTo>
                      <a:lnTo>
                        <a:pt x="9730" y="14501"/>
                      </a:lnTo>
                      <a:lnTo>
                        <a:pt x="9877" y="14501"/>
                      </a:lnTo>
                      <a:lnTo>
                        <a:pt x="10065" y="14417"/>
                      </a:lnTo>
                      <a:lnTo>
                        <a:pt x="10170" y="14396"/>
                      </a:lnTo>
                      <a:lnTo>
                        <a:pt x="10232" y="14438"/>
                      </a:lnTo>
                      <a:lnTo>
                        <a:pt x="10295" y="14438"/>
                      </a:lnTo>
                      <a:lnTo>
                        <a:pt x="10463" y="14229"/>
                      </a:lnTo>
                      <a:lnTo>
                        <a:pt x="10463" y="14124"/>
                      </a:lnTo>
                      <a:lnTo>
                        <a:pt x="10400" y="14040"/>
                      </a:lnTo>
                      <a:lnTo>
                        <a:pt x="10400" y="13999"/>
                      </a:lnTo>
                      <a:lnTo>
                        <a:pt x="10567" y="13915"/>
                      </a:lnTo>
                      <a:lnTo>
                        <a:pt x="10714" y="13789"/>
                      </a:lnTo>
                      <a:lnTo>
                        <a:pt x="10986" y="13622"/>
                      </a:lnTo>
                      <a:lnTo>
                        <a:pt x="11090" y="13664"/>
                      </a:lnTo>
                      <a:lnTo>
                        <a:pt x="10986" y="13664"/>
                      </a:lnTo>
                      <a:lnTo>
                        <a:pt x="10756" y="13894"/>
                      </a:lnTo>
                      <a:lnTo>
                        <a:pt x="10588" y="13978"/>
                      </a:lnTo>
                      <a:lnTo>
                        <a:pt x="10588" y="14019"/>
                      </a:lnTo>
                      <a:lnTo>
                        <a:pt x="10693" y="14103"/>
                      </a:lnTo>
                      <a:lnTo>
                        <a:pt x="10693" y="14187"/>
                      </a:lnTo>
                      <a:lnTo>
                        <a:pt x="10588" y="14333"/>
                      </a:lnTo>
                      <a:lnTo>
                        <a:pt x="10463" y="14417"/>
                      </a:lnTo>
                      <a:lnTo>
                        <a:pt x="10442" y="14543"/>
                      </a:lnTo>
                      <a:lnTo>
                        <a:pt x="10463" y="14710"/>
                      </a:lnTo>
                      <a:lnTo>
                        <a:pt x="10442" y="14815"/>
                      </a:lnTo>
                      <a:lnTo>
                        <a:pt x="10442" y="14856"/>
                      </a:lnTo>
                      <a:lnTo>
                        <a:pt x="10442" y="14961"/>
                      </a:lnTo>
                      <a:lnTo>
                        <a:pt x="10463" y="15087"/>
                      </a:lnTo>
                      <a:lnTo>
                        <a:pt x="10295" y="15149"/>
                      </a:lnTo>
                      <a:lnTo>
                        <a:pt x="10232" y="15191"/>
                      </a:lnTo>
                      <a:lnTo>
                        <a:pt x="10191" y="15275"/>
                      </a:lnTo>
                      <a:lnTo>
                        <a:pt x="10044" y="15442"/>
                      </a:lnTo>
                      <a:lnTo>
                        <a:pt x="10002" y="15463"/>
                      </a:lnTo>
                      <a:lnTo>
                        <a:pt x="10044" y="15568"/>
                      </a:lnTo>
                      <a:lnTo>
                        <a:pt x="10044" y="15672"/>
                      </a:lnTo>
                      <a:lnTo>
                        <a:pt x="10107" y="15693"/>
                      </a:lnTo>
                      <a:lnTo>
                        <a:pt x="10212" y="15672"/>
                      </a:lnTo>
                      <a:lnTo>
                        <a:pt x="10274" y="15672"/>
                      </a:lnTo>
                      <a:lnTo>
                        <a:pt x="10316" y="15714"/>
                      </a:lnTo>
                      <a:lnTo>
                        <a:pt x="10253" y="15798"/>
                      </a:lnTo>
                      <a:lnTo>
                        <a:pt x="10128" y="15798"/>
                      </a:lnTo>
                      <a:lnTo>
                        <a:pt x="10065" y="15840"/>
                      </a:lnTo>
                      <a:lnTo>
                        <a:pt x="10086" y="15903"/>
                      </a:lnTo>
                      <a:lnTo>
                        <a:pt x="10065" y="15944"/>
                      </a:lnTo>
                      <a:lnTo>
                        <a:pt x="10086" y="16028"/>
                      </a:lnTo>
                      <a:lnTo>
                        <a:pt x="10023" y="16091"/>
                      </a:lnTo>
                      <a:lnTo>
                        <a:pt x="9940" y="16112"/>
                      </a:lnTo>
                      <a:lnTo>
                        <a:pt x="9835" y="16154"/>
                      </a:lnTo>
                      <a:lnTo>
                        <a:pt x="9751" y="16133"/>
                      </a:lnTo>
                      <a:lnTo>
                        <a:pt x="9709" y="16154"/>
                      </a:lnTo>
                      <a:lnTo>
                        <a:pt x="9772" y="16216"/>
                      </a:lnTo>
                      <a:lnTo>
                        <a:pt x="9877" y="16237"/>
                      </a:lnTo>
                      <a:lnTo>
                        <a:pt x="9960" y="16300"/>
                      </a:lnTo>
                      <a:lnTo>
                        <a:pt x="10086" y="16154"/>
                      </a:lnTo>
                      <a:lnTo>
                        <a:pt x="10337" y="16007"/>
                      </a:lnTo>
                      <a:lnTo>
                        <a:pt x="10379" y="16007"/>
                      </a:lnTo>
                      <a:lnTo>
                        <a:pt x="10463" y="16028"/>
                      </a:lnTo>
                      <a:lnTo>
                        <a:pt x="10546" y="15944"/>
                      </a:lnTo>
                      <a:lnTo>
                        <a:pt x="10714" y="15882"/>
                      </a:lnTo>
                      <a:lnTo>
                        <a:pt x="10693" y="15944"/>
                      </a:lnTo>
                      <a:lnTo>
                        <a:pt x="10630" y="16007"/>
                      </a:lnTo>
                      <a:lnTo>
                        <a:pt x="10630" y="16049"/>
                      </a:lnTo>
                      <a:lnTo>
                        <a:pt x="10693" y="16091"/>
                      </a:lnTo>
                      <a:lnTo>
                        <a:pt x="10714" y="16196"/>
                      </a:lnTo>
                      <a:lnTo>
                        <a:pt x="10693" y="16237"/>
                      </a:lnTo>
                      <a:lnTo>
                        <a:pt x="10776" y="16300"/>
                      </a:lnTo>
                      <a:lnTo>
                        <a:pt x="10881" y="16216"/>
                      </a:lnTo>
                      <a:lnTo>
                        <a:pt x="10944" y="16133"/>
                      </a:lnTo>
                      <a:lnTo>
                        <a:pt x="10986" y="16196"/>
                      </a:lnTo>
                      <a:lnTo>
                        <a:pt x="10965" y="16237"/>
                      </a:lnTo>
                      <a:lnTo>
                        <a:pt x="11049" y="16363"/>
                      </a:lnTo>
                      <a:lnTo>
                        <a:pt x="11069" y="16551"/>
                      </a:lnTo>
                      <a:lnTo>
                        <a:pt x="11049" y="16656"/>
                      </a:lnTo>
                      <a:lnTo>
                        <a:pt x="11090" y="16823"/>
                      </a:lnTo>
                      <a:lnTo>
                        <a:pt x="11153" y="16823"/>
                      </a:lnTo>
                      <a:lnTo>
                        <a:pt x="11195" y="16677"/>
                      </a:lnTo>
                      <a:lnTo>
                        <a:pt x="11195" y="16572"/>
                      </a:lnTo>
                      <a:lnTo>
                        <a:pt x="11300" y="16426"/>
                      </a:lnTo>
                      <a:lnTo>
                        <a:pt x="11321" y="16321"/>
                      </a:lnTo>
                      <a:lnTo>
                        <a:pt x="11467" y="16216"/>
                      </a:lnTo>
                      <a:lnTo>
                        <a:pt x="11488" y="16216"/>
                      </a:lnTo>
                      <a:lnTo>
                        <a:pt x="11593" y="16133"/>
                      </a:lnTo>
                      <a:lnTo>
                        <a:pt x="11739" y="16133"/>
                      </a:lnTo>
                      <a:lnTo>
                        <a:pt x="11593" y="16216"/>
                      </a:lnTo>
                      <a:lnTo>
                        <a:pt x="11425" y="16405"/>
                      </a:lnTo>
                      <a:lnTo>
                        <a:pt x="11425" y="16447"/>
                      </a:lnTo>
                      <a:lnTo>
                        <a:pt x="11572" y="16614"/>
                      </a:lnTo>
                      <a:lnTo>
                        <a:pt x="11634" y="16635"/>
                      </a:lnTo>
                      <a:lnTo>
                        <a:pt x="11802" y="16551"/>
                      </a:lnTo>
                      <a:lnTo>
                        <a:pt x="12032" y="16530"/>
                      </a:lnTo>
                      <a:lnTo>
                        <a:pt x="12137" y="16447"/>
                      </a:lnTo>
                      <a:lnTo>
                        <a:pt x="12220" y="16447"/>
                      </a:lnTo>
                      <a:lnTo>
                        <a:pt x="12429" y="16342"/>
                      </a:lnTo>
                      <a:lnTo>
                        <a:pt x="12513" y="16342"/>
                      </a:lnTo>
                      <a:lnTo>
                        <a:pt x="12429" y="16363"/>
                      </a:lnTo>
                      <a:lnTo>
                        <a:pt x="12304" y="16530"/>
                      </a:lnTo>
                      <a:lnTo>
                        <a:pt x="12304" y="16572"/>
                      </a:lnTo>
                      <a:lnTo>
                        <a:pt x="12220" y="16656"/>
                      </a:lnTo>
                      <a:lnTo>
                        <a:pt x="11906" y="16844"/>
                      </a:lnTo>
                      <a:lnTo>
                        <a:pt x="11781" y="16970"/>
                      </a:lnTo>
                      <a:lnTo>
                        <a:pt x="11676" y="17158"/>
                      </a:lnTo>
                      <a:lnTo>
                        <a:pt x="11634" y="17263"/>
                      </a:lnTo>
                      <a:lnTo>
                        <a:pt x="11697" y="17367"/>
                      </a:lnTo>
                      <a:lnTo>
                        <a:pt x="11802" y="17451"/>
                      </a:lnTo>
                      <a:lnTo>
                        <a:pt x="11613" y="17409"/>
                      </a:lnTo>
                      <a:lnTo>
                        <a:pt x="11530" y="17451"/>
                      </a:lnTo>
                      <a:lnTo>
                        <a:pt x="11425" y="17577"/>
                      </a:lnTo>
                      <a:lnTo>
                        <a:pt x="11383" y="17702"/>
                      </a:lnTo>
                      <a:lnTo>
                        <a:pt x="11216" y="17869"/>
                      </a:lnTo>
                      <a:lnTo>
                        <a:pt x="11153" y="17974"/>
                      </a:lnTo>
                      <a:lnTo>
                        <a:pt x="11174" y="18016"/>
                      </a:lnTo>
                      <a:lnTo>
                        <a:pt x="11216" y="18079"/>
                      </a:lnTo>
                      <a:lnTo>
                        <a:pt x="11195" y="18141"/>
                      </a:lnTo>
                      <a:lnTo>
                        <a:pt x="11111" y="18121"/>
                      </a:lnTo>
                      <a:lnTo>
                        <a:pt x="11090" y="18037"/>
                      </a:lnTo>
                      <a:lnTo>
                        <a:pt x="11007" y="18016"/>
                      </a:lnTo>
                      <a:lnTo>
                        <a:pt x="10944" y="18121"/>
                      </a:lnTo>
                      <a:lnTo>
                        <a:pt x="10776" y="18204"/>
                      </a:lnTo>
                      <a:lnTo>
                        <a:pt x="10839" y="18288"/>
                      </a:lnTo>
                      <a:lnTo>
                        <a:pt x="10776" y="18351"/>
                      </a:lnTo>
                      <a:lnTo>
                        <a:pt x="10693" y="18330"/>
                      </a:lnTo>
                      <a:lnTo>
                        <a:pt x="10672" y="18288"/>
                      </a:lnTo>
                      <a:lnTo>
                        <a:pt x="10630" y="18330"/>
                      </a:lnTo>
                      <a:lnTo>
                        <a:pt x="10358" y="18539"/>
                      </a:lnTo>
                      <a:lnTo>
                        <a:pt x="10274" y="18644"/>
                      </a:lnTo>
                      <a:lnTo>
                        <a:pt x="10316" y="18727"/>
                      </a:lnTo>
                      <a:lnTo>
                        <a:pt x="10253" y="18769"/>
                      </a:lnTo>
                      <a:lnTo>
                        <a:pt x="10170" y="18748"/>
                      </a:lnTo>
                      <a:lnTo>
                        <a:pt x="10170" y="18644"/>
                      </a:lnTo>
                      <a:lnTo>
                        <a:pt x="10023" y="18727"/>
                      </a:lnTo>
                      <a:lnTo>
                        <a:pt x="9898" y="18811"/>
                      </a:lnTo>
                      <a:lnTo>
                        <a:pt x="9793" y="18853"/>
                      </a:lnTo>
                      <a:lnTo>
                        <a:pt x="9751" y="18937"/>
                      </a:lnTo>
                      <a:lnTo>
                        <a:pt x="9647" y="18978"/>
                      </a:lnTo>
                      <a:lnTo>
                        <a:pt x="9500" y="18978"/>
                      </a:lnTo>
                      <a:lnTo>
                        <a:pt x="9333" y="19146"/>
                      </a:lnTo>
                      <a:lnTo>
                        <a:pt x="9082" y="19250"/>
                      </a:lnTo>
                      <a:lnTo>
                        <a:pt x="8893" y="19397"/>
                      </a:lnTo>
                      <a:lnTo>
                        <a:pt x="8810" y="19564"/>
                      </a:lnTo>
                      <a:lnTo>
                        <a:pt x="8810" y="19606"/>
                      </a:lnTo>
                      <a:lnTo>
                        <a:pt x="8872" y="19711"/>
                      </a:lnTo>
                      <a:lnTo>
                        <a:pt x="8872" y="19794"/>
                      </a:lnTo>
                      <a:lnTo>
                        <a:pt x="8852" y="19815"/>
                      </a:lnTo>
                      <a:lnTo>
                        <a:pt x="8768" y="19711"/>
                      </a:lnTo>
                      <a:lnTo>
                        <a:pt x="8747" y="19711"/>
                      </a:lnTo>
                      <a:lnTo>
                        <a:pt x="8705" y="19773"/>
                      </a:lnTo>
                      <a:lnTo>
                        <a:pt x="8747" y="19857"/>
                      </a:lnTo>
                      <a:lnTo>
                        <a:pt x="8684" y="19878"/>
                      </a:lnTo>
                      <a:lnTo>
                        <a:pt x="8621" y="19794"/>
                      </a:lnTo>
                      <a:lnTo>
                        <a:pt x="8705" y="19711"/>
                      </a:lnTo>
                      <a:cubicBezTo>
                        <a:pt x="8761" y="19673"/>
                        <a:pt x="8717" y="19603"/>
                        <a:pt x="8677" y="19603"/>
                      </a:cubicBezTo>
                      <a:cubicBezTo>
                        <a:pt x="8673" y="19603"/>
                        <a:pt x="8668" y="19604"/>
                        <a:pt x="8663" y="19606"/>
                      </a:cubicBezTo>
                      <a:lnTo>
                        <a:pt x="8600" y="19585"/>
                      </a:lnTo>
                      <a:lnTo>
                        <a:pt x="8496" y="19585"/>
                      </a:lnTo>
                      <a:lnTo>
                        <a:pt x="8454" y="19564"/>
                      </a:lnTo>
                      <a:lnTo>
                        <a:pt x="8349" y="19585"/>
                      </a:lnTo>
                      <a:lnTo>
                        <a:pt x="8161" y="19606"/>
                      </a:lnTo>
                      <a:lnTo>
                        <a:pt x="8056" y="19669"/>
                      </a:lnTo>
                      <a:lnTo>
                        <a:pt x="7973" y="19773"/>
                      </a:lnTo>
                      <a:lnTo>
                        <a:pt x="7826" y="19815"/>
                      </a:lnTo>
                      <a:lnTo>
                        <a:pt x="7680" y="19899"/>
                      </a:lnTo>
                      <a:lnTo>
                        <a:pt x="7554" y="20066"/>
                      </a:lnTo>
                      <a:lnTo>
                        <a:pt x="7575" y="20108"/>
                      </a:lnTo>
                      <a:lnTo>
                        <a:pt x="7533" y="20171"/>
                      </a:lnTo>
                      <a:lnTo>
                        <a:pt x="7471" y="20171"/>
                      </a:lnTo>
                      <a:lnTo>
                        <a:pt x="7345" y="20213"/>
                      </a:lnTo>
                      <a:lnTo>
                        <a:pt x="7261" y="20276"/>
                      </a:lnTo>
                      <a:lnTo>
                        <a:pt x="7261" y="20338"/>
                      </a:lnTo>
                      <a:lnTo>
                        <a:pt x="7219" y="20338"/>
                      </a:lnTo>
                      <a:lnTo>
                        <a:pt x="7115" y="20318"/>
                      </a:lnTo>
                      <a:lnTo>
                        <a:pt x="7010" y="20338"/>
                      </a:lnTo>
                      <a:lnTo>
                        <a:pt x="6989" y="20422"/>
                      </a:lnTo>
                      <a:lnTo>
                        <a:pt x="6947" y="20548"/>
                      </a:lnTo>
                      <a:lnTo>
                        <a:pt x="6947" y="20590"/>
                      </a:lnTo>
                      <a:cubicBezTo>
                        <a:pt x="6927" y="20590"/>
                        <a:pt x="6906" y="20610"/>
                        <a:pt x="6885" y="20610"/>
                      </a:cubicBezTo>
                      <a:lnTo>
                        <a:pt x="6843" y="20590"/>
                      </a:lnTo>
                      <a:lnTo>
                        <a:pt x="6906" y="20485"/>
                      </a:lnTo>
                      <a:lnTo>
                        <a:pt x="6822" y="20380"/>
                      </a:lnTo>
                      <a:lnTo>
                        <a:pt x="6675" y="20380"/>
                      </a:lnTo>
                      <a:lnTo>
                        <a:pt x="6634" y="20422"/>
                      </a:lnTo>
                      <a:lnTo>
                        <a:pt x="6571" y="20485"/>
                      </a:lnTo>
                      <a:lnTo>
                        <a:pt x="6466" y="20485"/>
                      </a:lnTo>
                      <a:lnTo>
                        <a:pt x="6403" y="20527"/>
                      </a:lnTo>
                      <a:lnTo>
                        <a:pt x="6299" y="20422"/>
                      </a:lnTo>
                      <a:lnTo>
                        <a:pt x="6257" y="20422"/>
                      </a:lnTo>
                      <a:lnTo>
                        <a:pt x="6152" y="20610"/>
                      </a:lnTo>
                      <a:lnTo>
                        <a:pt x="6090" y="20631"/>
                      </a:lnTo>
                      <a:lnTo>
                        <a:pt x="5985" y="20715"/>
                      </a:lnTo>
                      <a:lnTo>
                        <a:pt x="5943" y="20694"/>
                      </a:lnTo>
                      <a:lnTo>
                        <a:pt x="5880" y="20736"/>
                      </a:lnTo>
                      <a:lnTo>
                        <a:pt x="5859" y="20841"/>
                      </a:lnTo>
                      <a:lnTo>
                        <a:pt x="5880" y="20945"/>
                      </a:lnTo>
                      <a:lnTo>
                        <a:pt x="5943" y="20966"/>
                      </a:lnTo>
                      <a:cubicBezTo>
                        <a:pt x="5776" y="21029"/>
                        <a:pt x="5629" y="21071"/>
                        <a:pt x="5462" y="21154"/>
                      </a:cubicBezTo>
                      <a:lnTo>
                        <a:pt x="5441" y="21071"/>
                      </a:lnTo>
                      <a:lnTo>
                        <a:pt x="5378" y="21050"/>
                      </a:lnTo>
                      <a:lnTo>
                        <a:pt x="5378" y="21154"/>
                      </a:lnTo>
                      <a:lnTo>
                        <a:pt x="5378" y="21217"/>
                      </a:lnTo>
                      <a:cubicBezTo>
                        <a:pt x="5357" y="21217"/>
                        <a:pt x="5336" y="21238"/>
                        <a:pt x="5274" y="21238"/>
                      </a:cubicBezTo>
                      <a:lnTo>
                        <a:pt x="5232" y="21217"/>
                      </a:lnTo>
                      <a:lnTo>
                        <a:pt x="5169" y="21134"/>
                      </a:lnTo>
                      <a:lnTo>
                        <a:pt x="5064" y="21154"/>
                      </a:lnTo>
                      <a:lnTo>
                        <a:pt x="5064" y="21238"/>
                      </a:lnTo>
                      <a:lnTo>
                        <a:pt x="5127" y="21280"/>
                      </a:lnTo>
                      <a:cubicBezTo>
                        <a:pt x="5106" y="21322"/>
                        <a:pt x="5043" y="21322"/>
                        <a:pt x="5022" y="21343"/>
                      </a:cubicBezTo>
                      <a:lnTo>
                        <a:pt x="4960" y="21280"/>
                      </a:lnTo>
                      <a:lnTo>
                        <a:pt x="4960" y="21364"/>
                      </a:lnTo>
                      <a:cubicBezTo>
                        <a:pt x="4939" y="21385"/>
                        <a:pt x="4918" y="21385"/>
                        <a:pt x="4897" y="21385"/>
                      </a:cubicBezTo>
                      <a:lnTo>
                        <a:pt x="4855" y="21343"/>
                      </a:lnTo>
                      <a:lnTo>
                        <a:pt x="4730" y="21322"/>
                      </a:lnTo>
                      <a:lnTo>
                        <a:pt x="4688" y="21238"/>
                      </a:lnTo>
                      <a:lnTo>
                        <a:pt x="4583" y="21238"/>
                      </a:lnTo>
                      <a:lnTo>
                        <a:pt x="4478" y="21343"/>
                      </a:lnTo>
                      <a:lnTo>
                        <a:pt x="4478" y="21426"/>
                      </a:lnTo>
                      <a:lnTo>
                        <a:pt x="4541" y="21489"/>
                      </a:lnTo>
                      <a:cubicBezTo>
                        <a:pt x="4520" y="21489"/>
                        <a:pt x="4499" y="21531"/>
                        <a:pt x="4499" y="21531"/>
                      </a:cubicBezTo>
                      <a:lnTo>
                        <a:pt x="4395" y="21468"/>
                      </a:lnTo>
                      <a:lnTo>
                        <a:pt x="4290" y="21552"/>
                      </a:lnTo>
                      <a:lnTo>
                        <a:pt x="4290" y="21594"/>
                      </a:lnTo>
                      <a:cubicBezTo>
                        <a:pt x="4081" y="21678"/>
                        <a:pt x="3893" y="21761"/>
                        <a:pt x="3683" y="21845"/>
                      </a:cubicBezTo>
                      <a:lnTo>
                        <a:pt x="3704" y="21782"/>
                      </a:lnTo>
                      <a:lnTo>
                        <a:pt x="3809" y="21740"/>
                      </a:lnTo>
                      <a:lnTo>
                        <a:pt x="3746" y="21698"/>
                      </a:lnTo>
                      <a:lnTo>
                        <a:pt x="3704" y="21573"/>
                      </a:lnTo>
                      <a:lnTo>
                        <a:pt x="3600" y="21636"/>
                      </a:lnTo>
                      <a:lnTo>
                        <a:pt x="3432" y="21636"/>
                      </a:lnTo>
                      <a:lnTo>
                        <a:pt x="3453" y="21698"/>
                      </a:lnTo>
                      <a:lnTo>
                        <a:pt x="3390" y="21803"/>
                      </a:lnTo>
                      <a:lnTo>
                        <a:pt x="3286" y="21845"/>
                      </a:lnTo>
                      <a:lnTo>
                        <a:pt x="3160" y="21970"/>
                      </a:lnTo>
                      <a:lnTo>
                        <a:pt x="3160" y="22012"/>
                      </a:lnTo>
                      <a:cubicBezTo>
                        <a:pt x="2951" y="22096"/>
                        <a:pt x="2742" y="22159"/>
                        <a:pt x="2533" y="22201"/>
                      </a:cubicBezTo>
                      <a:lnTo>
                        <a:pt x="2512" y="22180"/>
                      </a:lnTo>
                      <a:lnTo>
                        <a:pt x="2386" y="22222"/>
                      </a:lnTo>
                      <a:lnTo>
                        <a:pt x="2407" y="22263"/>
                      </a:lnTo>
                      <a:cubicBezTo>
                        <a:pt x="2344" y="22263"/>
                        <a:pt x="2302" y="22284"/>
                        <a:pt x="2240" y="22284"/>
                      </a:cubicBezTo>
                      <a:cubicBezTo>
                        <a:pt x="2177" y="22305"/>
                        <a:pt x="2093" y="22305"/>
                        <a:pt x="2009" y="22326"/>
                      </a:cubicBezTo>
                      <a:lnTo>
                        <a:pt x="1926" y="22263"/>
                      </a:lnTo>
                      <a:lnTo>
                        <a:pt x="1821" y="22368"/>
                      </a:lnTo>
                      <a:lnTo>
                        <a:pt x="1821" y="22389"/>
                      </a:lnTo>
                      <a:cubicBezTo>
                        <a:pt x="1758" y="22410"/>
                        <a:pt x="1654" y="22410"/>
                        <a:pt x="1570" y="22431"/>
                      </a:cubicBezTo>
                      <a:cubicBezTo>
                        <a:pt x="1264" y="22480"/>
                        <a:pt x="957" y="22500"/>
                        <a:pt x="651" y="22500"/>
                      </a:cubicBezTo>
                      <a:cubicBezTo>
                        <a:pt x="434" y="22500"/>
                        <a:pt x="218" y="22490"/>
                        <a:pt x="1" y="22473"/>
                      </a:cubicBezTo>
                      <a:lnTo>
                        <a:pt x="1" y="22473"/>
                      </a:lnTo>
                      <a:cubicBezTo>
                        <a:pt x="332" y="22512"/>
                        <a:pt x="664" y="22527"/>
                        <a:pt x="990" y="22527"/>
                      </a:cubicBezTo>
                      <a:cubicBezTo>
                        <a:pt x="1179" y="22527"/>
                        <a:pt x="1365" y="22522"/>
                        <a:pt x="1549" y="22514"/>
                      </a:cubicBezTo>
                      <a:lnTo>
                        <a:pt x="1549" y="22535"/>
                      </a:lnTo>
                      <a:lnTo>
                        <a:pt x="1654" y="22577"/>
                      </a:lnTo>
                      <a:lnTo>
                        <a:pt x="1612" y="22514"/>
                      </a:lnTo>
                      <a:cubicBezTo>
                        <a:pt x="2093" y="22473"/>
                        <a:pt x="2533" y="22389"/>
                        <a:pt x="2972" y="22263"/>
                      </a:cubicBezTo>
                      <a:lnTo>
                        <a:pt x="2972" y="22263"/>
                      </a:lnTo>
                      <a:lnTo>
                        <a:pt x="2867" y="22368"/>
                      </a:lnTo>
                      <a:lnTo>
                        <a:pt x="3077" y="22368"/>
                      </a:lnTo>
                      <a:lnTo>
                        <a:pt x="3223" y="22222"/>
                      </a:lnTo>
                      <a:lnTo>
                        <a:pt x="3370" y="22222"/>
                      </a:lnTo>
                      <a:lnTo>
                        <a:pt x="3453" y="22159"/>
                      </a:lnTo>
                      <a:cubicBezTo>
                        <a:pt x="3579" y="22096"/>
                        <a:pt x="3746" y="22075"/>
                        <a:pt x="3872" y="22012"/>
                      </a:cubicBezTo>
                      <a:lnTo>
                        <a:pt x="3893" y="22054"/>
                      </a:lnTo>
                      <a:lnTo>
                        <a:pt x="4081" y="22054"/>
                      </a:lnTo>
                      <a:lnTo>
                        <a:pt x="4227" y="21991"/>
                      </a:lnTo>
                      <a:lnTo>
                        <a:pt x="4290" y="21719"/>
                      </a:lnTo>
                      <a:lnTo>
                        <a:pt x="4311" y="21803"/>
                      </a:lnTo>
                      <a:lnTo>
                        <a:pt x="4374" y="21845"/>
                      </a:lnTo>
                      <a:lnTo>
                        <a:pt x="4416" y="21740"/>
                      </a:lnTo>
                      <a:lnTo>
                        <a:pt x="4458" y="21657"/>
                      </a:lnTo>
                      <a:lnTo>
                        <a:pt x="4520" y="21678"/>
                      </a:lnTo>
                      <a:lnTo>
                        <a:pt x="4562" y="21740"/>
                      </a:lnTo>
                      <a:lnTo>
                        <a:pt x="4604" y="21719"/>
                      </a:lnTo>
                      <a:lnTo>
                        <a:pt x="4688" y="21615"/>
                      </a:lnTo>
                      <a:lnTo>
                        <a:pt x="4834" y="21531"/>
                      </a:lnTo>
                      <a:lnTo>
                        <a:pt x="4834" y="21468"/>
                      </a:lnTo>
                      <a:cubicBezTo>
                        <a:pt x="5043" y="21406"/>
                        <a:pt x="5253" y="21301"/>
                        <a:pt x="5462" y="21217"/>
                      </a:cubicBezTo>
                      <a:lnTo>
                        <a:pt x="5462" y="21217"/>
                      </a:lnTo>
                      <a:lnTo>
                        <a:pt x="5420" y="21238"/>
                      </a:lnTo>
                      <a:lnTo>
                        <a:pt x="5546" y="21238"/>
                      </a:lnTo>
                      <a:lnTo>
                        <a:pt x="5504" y="21196"/>
                      </a:lnTo>
                      <a:cubicBezTo>
                        <a:pt x="5839" y="21050"/>
                        <a:pt x="6173" y="20903"/>
                        <a:pt x="6508" y="20778"/>
                      </a:cubicBezTo>
                      <a:lnTo>
                        <a:pt x="6571" y="20799"/>
                      </a:lnTo>
                      <a:lnTo>
                        <a:pt x="6759" y="20778"/>
                      </a:lnTo>
                      <a:lnTo>
                        <a:pt x="6822" y="20694"/>
                      </a:lnTo>
                      <a:lnTo>
                        <a:pt x="6989" y="20715"/>
                      </a:lnTo>
                      <a:lnTo>
                        <a:pt x="6989" y="20673"/>
                      </a:lnTo>
                      <a:lnTo>
                        <a:pt x="6927" y="20610"/>
                      </a:lnTo>
                      <a:cubicBezTo>
                        <a:pt x="7031" y="20569"/>
                        <a:pt x="7136" y="20527"/>
                        <a:pt x="7240" y="20485"/>
                      </a:cubicBezTo>
                      <a:lnTo>
                        <a:pt x="7282" y="20485"/>
                      </a:lnTo>
                      <a:cubicBezTo>
                        <a:pt x="7324" y="20464"/>
                        <a:pt x="7387" y="20422"/>
                        <a:pt x="7429" y="20422"/>
                      </a:cubicBezTo>
                      <a:lnTo>
                        <a:pt x="7450" y="20485"/>
                      </a:lnTo>
                      <a:lnTo>
                        <a:pt x="7554" y="20485"/>
                      </a:lnTo>
                      <a:lnTo>
                        <a:pt x="7617" y="20380"/>
                      </a:lnTo>
                      <a:lnTo>
                        <a:pt x="7638" y="20464"/>
                      </a:lnTo>
                      <a:lnTo>
                        <a:pt x="7659" y="20464"/>
                      </a:lnTo>
                      <a:lnTo>
                        <a:pt x="7701" y="20380"/>
                      </a:lnTo>
                      <a:lnTo>
                        <a:pt x="7763" y="20318"/>
                      </a:lnTo>
                      <a:lnTo>
                        <a:pt x="7868" y="20318"/>
                      </a:lnTo>
                      <a:lnTo>
                        <a:pt x="7973" y="20255"/>
                      </a:lnTo>
                      <a:lnTo>
                        <a:pt x="8015" y="20171"/>
                      </a:lnTo>
                      <a:cubicBezTo>
                        <a:pt x="8077" y="20150"/>
                        <a:pt x="8161" y="20087"/>
                        <a:pt x="8224" y="20066"/>
                      </a:cubicBezTo>
                      <a:lnTo>
                        <a:pt x="8224" y="20066"/>
                      </a:lnTo>
                      <a:lnTo>
                        <a:pt x="8182" y="20108"/>
                      </a:lnTo>
                      <a:lnTo>
                        <a:pt x="8182" y="20213"/>
                      </a:lnTo>
                      <a:lnTo>
                        <a:pt x="8224" y="20255"/>
                      </a:lnTo>
                      <a:lnTo>
                        <a:pt x="8370" y="20150"/>
                      </a:lnTo>
                      <a:lnTo>
                        <a:pt x="8391" y="20066"/>
                      </a:lnTo>
                      <a:lnTo>
                        <a:pt x="8475" y="20045"/>
                      </a:lnTo>
                      <a:lnTo>
                        <a:pt x="8496" y="20087"/>
                      </a:lnTo>
                      <a:lnTo>
                        <a:pt x="8538" y="20045"/>
                      </a:lnTo>
                      <a:lnTo>
                        <a:pt x="8580" y="20045"/>
                      </a:lnTo>
                      <a:lnTo>
                        <a:pt x="8600" y="20108"/>
                      </a:lnTo>
                      <a:lnTo>
                        <a:pt x="8580" y="20192"/>
                      </a:lnTo>
                      <a:lnTo>
                        <a:pt x="8642" y="20192"/>
                      </a:lnTo>
                      <a:lnTo>
                        <a:pt x="8705" y="20087"/>
                      </a:lnTo>
                      <a:lnTo>
                        <a:pt x="8789" y="20087"/>
                      </a:lnTo>
                      <a:lnTo>
                        <a:pt x="8872" y="20004"/>
                      </a:lnTo>
                      <a:lnTo>
                        <a:pt x="8977" y="20004"/>
                      </a:lnTo>
                      <a:lnTo>
                        <a:pt x="9082" y="19857"/>
                      </a:lnTo>
                      <a:lnTo>
                        <a:pt x="9186" y="19794"/>
                      </a:lnTo>
                      <a:lnTo>
                        <a:pt x="9270" y="19836"/>
                      </a:lnTo>
                      <a:lnTo>
                        <a:pt x="9270" y="19899"/>
                      </a:lnTo>
                      <a:lnTo>
                        <a:pt x="9186" y="20004"/>
                      </a:lnTo>
                      <a:lnTo>
                        <a:pt x="9103" y="20150"/>
                      </a:lnTo>
                      <a:lnTo>
                        <a:pt x="9103" y="20192"/>
                      </a:lnTo>
                      <a:lnTo>
                        <a:pt x="9165" y="20192"/>
                      </a:lnTo>
                      <a:lnTo>
                        <a:pt x="9312" y="20045"/>
                      </a:lnTo>
                      <a:lnTo>
                        <a:pt x="9312" y="19857"/>
                      </a:lnTo>
                      <a:lnTo>
                        <a:pt x="9333" y="19836"/>
                      </a:lnTo>
                      <a:lnTo>
                        <a:pt x="9396" y="19899"/>
                      </a:lnTo>
                      <a:lnTo>
                        <a:pt x="9479" y="19857"/>
                      </a:lnTo>
                      <a:lnTo>
                        <a:pt x="9542" y="19878"/>
                      </a:lnTo>
                      <a:lnTo>
                        <a:pt x="9647" y="19878"/>
                      </a:lnTo>
                      <a:lnTo>
                        <a:pt x="9751" y="19753"/>
                      </a:lnTo>
                      <a:lnTo>
                        <a:pt x="9793" y="19753"/>
                      </a:lnTo>
                      <a:lnTo>
                        <a:pt x="9814" y="19773"/>
                      </a:lnTo>
                      <a:lnTo>
                        <a:pt x="9856" y="19648"/>
                      </a:lnTo>
                      <a:lnTo>
                        <a:pt x="9919" y="19585"/>
                      </a:lnTo>
                      <a:lnTo>
                        <a:pt x="9940" y="19627"/>
                      </a:lnTo>
                      <a:lnTo>
                        <a:pt x="9919" y="19690"/>
                      </a:lnTo>
                      <a:lnTo>
                        <a:pt x="9919" y="19794"/>
                      </a:lnTo>
                      <a:lnTo>
                        <a:pt x="9960" y="19773"/>
                      </a:lnTo>
                      <a:lnTo>
                        <a:pt x="10044" y="19669"/>
                      </a:lnTo>
                      <a:lnTo>
                        <a:pt x="10002" y="19648"/>
                      </a:lnTo>
                      <a:lnTo>
                        <a:pt x="10065" y="19564"/>
                      </a:lnTo>
                      <a:lnTo>
                        <a:pt x="10065" y="19522"/>
                      </a:lnTo>
                      <a:lnTo>
                        <a:pt x="9898" y="19522"/>
                      </a:lnTo>
                      <a:lnTo>
                        <a:pt x="9856" y="19481"/>
                      </a:lnTo>
                      <a:lnTo>
                        <a:pt x="10023" y="19439"/>
                      </a:lnTo>
                      <a:lnTo>
                        <a:pt x="10212" y="19334"/>
                      </a:lnTo>
                      <a:lnTo>
                        <a:pt x="10442" y="19334"/>
                      </a:lnTo>
                      <a:lnTo>
                        <a:pt x="10484" y="19271"/>
                      </a:lnTo>
                      <a:lnTo>
                        <a:pt x="10484" y="19209"/>
                      </a:lnTo>
                      <a:lnTo>
                        <a:pt x="10442" y="19209"/>
                      </a:lnTo>
                      <a:lnTo>
                        <a:pt x="10484" y="19167"/>
                      </a:lnTo>
                      <a:lnTo>
                        <a:pt x="10567" y="19146"/>
                      </a:lnTo>
                      <a:lnTo>
                        <a:pt x="10651" y="19104"/>
                      </a:lnTo>
                      <a:lnTo>
                        <a:pt x="10693" y="19104"/>
                      </a:lnTo>
                      <a:lnTo>
                        <a:pt x="10735" y="19209"/>
                      </a:lnTo>
                      <a:lnTo>
                        <a:pt x="10839" y="19209"/>
                      </a:lnTo>
                      <a:lnTo>
                        <a:pt x="10881" y="19125"/>
                      </a:lnTo>
                      <a:lnTo>
                        <a:pt x="10860" y="19104"/>
                      </a:lnTo>
                      <a:lnTo>
                        <a:pt x="10944" y="19020"/>
                      </a:lnTo>
                      <a:lnTo>
                        <a:pt x="10944" y="18916"/>
                      </a:lnTo>
                      <a:lnTo>
                        <a:pt x="10986" y="18853"/>
                      </a:lnTo>
                      <a:lnTo>
                        <a:pt x="11049" y="18916"/>
                      </a:lnTo>
                      <a:lnTo>
                        <a:pt x="11049" y="18999"/>
                      </a:lnTo>
                      <a:lnTo>
                        <a:pt x="11090" y="19041"/>
                      </a:lnTo>
                      <a:lnTo>
                        <a:pt x="11216" y="18957"/>
                      </a:lnTo>
                      <a:lnTo>
                        <a:pt x="11279" y="18895"/>
                      </a:lnTo>
                      <a:lnTo>
                        <a:pt x="11362" y="18895"/>
                      </a:lnTo>
                      <a:lnTo>
                        <a:pt x="11404" y="18790"/>
                      </a:lnTo>
                      <a:lnTo>
                        <a:pt x="11425" y="18748"/>
                      </a:lnTo>
                      <a:lnTo>
                        <a:pt x="11488" y="18811"/>
                      </a:lnTo>
                      <a:lnTo>
                        <a:pt x="11593" y="18790"/>
                      </a:lnTo>
                      <a:lnTo>
                        <a:pt x="11718" y="18623"/>
                      </a:lnTo>
                      <a:lnTo>
                        <a:pt x="11718" y="18539"/>
                      </a:lnTo>
                      <a:lnTo>
                        <a:pt x="11613" y="18539"/>
                      </a:lnTo>
                      <a:lnTo>
                        <a:pt x="11593" y="18518"/>
                      </a:lnTo>
                      <a:lnTo>
                        <a:pt x="11739" y="18413"/>
                      </a:lnTo>
                      <a:lnTo>
                        <a:pt x="11844" y="18393"/>
                      </a:lnTo>
                      <a:lnTo>
                        <a:pt x="11927" y="18288"/>
                      </a:lnTo>
                      <a:lnTo>
                        <a:pt x="11990" y="18288"/>
                      </a:lnTo>
                      <a:lnTo>
                        <a:pt x="12011" y="18330"/>
                      </a:lnTo>
                      <a:lnTo>
                        <a:pt x="12137" y="18204"/>
                      </a:lnTo>
                      <a:lnTo>
                        <a:pt x="12241" y="18141"/>
                      </a:lnTo>
                      <a:lnTo>
                        <a:pt x="12262" y="18079"/>
                      </a:lnTo>
                      <a:lnTo>
                        <a:pt x="12346" y="18037"/>
                      </a:lnTo>
                      <a:lnTo>
                        <a:pt x="12367" y="17995"/>
                      </a:lnTo>
                      <a:lnTo>
                        <a:pt x="12450" y="17995"/>
                      </a:lnTo>
                      <a:lnTo>
                        <a:pt x="12471" y="18079"/>
                      </a:lnTo>
                      <a:lnTo>
                        <a:pt x="12534" y="18100"/>
                      </a:lnTo>
                      <a:lnTo>
                        <a:pt x="12555" y="18016"/>
                      </a:lnTo>
                      <a:lnTo>
                        <a:pt x="12660" y="18016"/>
                      </a:lnTo>
                      <a:lnTo>
                        <a:pt x="12722" y="17995"/>
                      </a:lnTo>
                      <a:lnTo>
                        <a:pt x="12722" y="17911"/>
                      </a:lnTo>
                      <a:lnTo>
                        <a:pt x="12827" y="17890"/>
                      </a:lnTo>
                      <a:lnTo>
                        <a:pt x="12848" y="17828"/>
                      </a:lnTo>
                      <a:lnTo>
                        <a:pt x="12869" y="17869"/>
                      </a:lnTo>
                      <a:lnTo>
                        <a:pt x="13036" y="17890"/>
                      </a:lnTo>
                      <a:lnTo>
                        <a:pt x="13057" y="17786"/>
                      </a:lnTo>
                      <a:lnTo>
                        <a:pt x="13099" y="17786"/>
                      </a:lnTo>
                      <a:lnTo>
                        <a:pt x="13099" y="17849"/>
                      </a:lnTo>
                      <a:lnTo>
                        <a:pt x="13162" y="17849"/>
                      </a:lnTo>
                      <a:lnTo>
                        <a:pt x="13204" y="17786"/>
                      </a:lnTo>
                      <a:lnTo>
                        <a:pt x="13266" y="17849"/>
                      </a:lnTo>
                      <a:lnTo>
                        <a:pt x="13308" y="17807"/>
                      </a:lnTo>
                      <a:lnTo>
                        <a:pt x="13371" y="17660"/>
                      </a:lnTo>
                      <a:lnTo>
                        <a:pt x="13308" y="17660"/>
                      </a:lnTo>
                      <a:lnTo>
                        <a:pt x="13266" y="17681"/>
                      </a:lnTo>
                      <a:lnTo>
                        <a:pt x="13287" y="17597"/>
                      </a:lnTo>
                      <a:lnTo>
                        <a:pt x="13350" y="17556"/>
                      </a:lnTo>
                      <a:cubicBezTo>
                        <a:pt x="13371" y="17618"/>
                        <a:pt x="13392" y="17702"/>
                        <a:pt x="13455" y="17765"/>
                      </a:cubicBezTo>
                      <a:cubicBezTo>
                        <a:pt x="13517" y="17849"/>
                        <a:pt x="13392" y="17995"/>
                        <a:pt x="13308" y="18079"/>
                      </a:cubicBezTo>
                      <a:lnTo>
                        <a:pt x="13245" y="18183"/>
                      </a:lnTo>
                      <a:lnTo>
                        <a:pt x="13266" y="18225"/>
                      </a:lnTo>
                      <a:lnTo>
                        <a:pt x="13371" y="18309"/>
                      </a:lnTo>
                      <a:lnTo>
                        <a:pt x="13350" y="18413"/>
                      </a:lnTo>
                      <a:lnTo>
                        <a:pt x="13266" y="18351"/>
                      </a:lnTo>
                      <a:lnTo>
                        <a:pt x="13245" y="18393"/>
                      </a:lnTo>
                      <a:lnTo>
                        <a:pt x="13266" y="18497"/>
                      </a:lnTo>
                      <a:lnTo>
                        <a:pt x="13162" y="18623"/>
                      </a:lnTo>
                      <a:lnTo>
                        <a:pt x="13099" y="18602"/>
                      </a:lnTo>
                      <a:lnTo>
                        <a:pt x="13099" y="18351"/>
                      </a:lnTo>
                      <a:lnTo>
                        <a:pt x="13057" y="18330"/>
                      </a:lnTo>
                      <a:lnTo>
                        <a:pt x="12890" y="18351"/>
                      </a:lnTo>
                      <a:lnTo>
                        <a:pt x="12639" y="18497"/>
                      </a:lnTo>
                      <a:lnTo>
                        <a:pt x="12471" y="18602"/>
                      </a:lnTo>
                      <a:lnTo>
                        <a:pt x="12450" y="18665"/>
                      </a:lnTo>
                      <a:lnTo>
                        <a:pt x="12471" y="18727"/>
                      </a:lnTo>
                      <a:lnTo>
                        <a:pt x="12471" y="18853"/>
                      </a:lnTo>
                      <a:lnTo>
                        <a:pt x="12450" y="18957"/>
                      </a:lnTo>
                      <a:lnTo>
                        <a:pt x="12409" y="19041"/>
                      </a:lnTo>
                      <a:lnTo>
                        <a:pt x="12409" y="19146"/>
                      </a:lnTo>
                      <a:lnTo>
                        <a:pt x="12471" y="19188"/>
                      </a:lnTo>
                      <a:lnTo>
                        <a:pt x="12555" y="19167"/>
                      </a:lnTo>
                      <a:lnTo>
                        <a:pt x="12576" y="19125"/>
                      </a:lnTo>
                      <a:lnTo>
                        <a:pt x="12555" y="19083"/>
                      </a:lnTo>
                      <a:lnTo>
                        <a:pt x="12513" y="19062"/>
                      </a:lnTo>
                      <a:lnTo>
                        <a:pt x="12555" y="19020"/>
                      </a:lnTo>
                      <a:lnTo>
                        <a:pt x="12681" y="19020"/>
                      </a:lnTo>
                      <a:lnTo>
                        <a:pt x="12660" y="19062"/>
                      </a:lnTo>
                      <a:lnTo>
                        <a:pt x="12722" y="19125"/>
                      </a:lnTo>
                      <a:lnTo>
                        <a:pt x="12785" y="19041"/>
                      </a:lnTo>
                      <a:lnTo>
                        <a:pt x="12848" y="19041"/>
                      </a:lnTo>
                      <a:lnTo>
                        <a:pt x="12764" y="19146"/>
                      </a:lnTo>
                      <a:lnTo>
                        <a:pt x="12764" y="19188"/>
                      </a:lnTo>
                      <a:lnTo>
                        <a:pt x="12555" y="19355"/>
                      </a:lnTo>
                      <a:lnTo>
                        <a:pt x="12534" y="19397"/>
                      </a:lnTo>
                      <a:lnTo>
                        <a:pt x="12639" y="19439"/>
                      </a:lnTo>
                      <a:lnTo>
                        <a:pt x="12681" y="19355"/>
                      </a:lnTo>
                      <a:lnTo>
                        <a:pt x="12764" y="19292"/>
                      </a:lnTo>
                      <a:lnTo>
                        <a:pt x="12764" y="19229"/>
                      </a:lnTo>
                      <a:lnTo>
                        <a:pt x="12890" y="19146"/>
                      </a:lnTo>
                      <a:lnTo>
                        <a:pt x="12869" y="19083"/>
                      </a:lnTo>
                      <a:lnTo>
                        <a:pt x="12932" y="19041"/>
                      </a:lnTo>
                      <a:lnTo>
                        <a:pt x="12973" y="19041"/>
                      </a:lnTo>
                      <a:lnTo>
                        <a:pt x="13036" y="18916"/>
                      </a:lnTo>
                      <a:lnTo>
                        <a:pt x="13078" y="18937"/>
                      </a:lnTo>
                      <a:lnTo>
                        <a:pt x="13183" y="18916"/>
                      </a:lnTo>
                      <a:lnTo>
                        <a:pt x="13287" y="18937"/>
                      </a:lnTo>
                      <a:lnTo>
                        <a:pt x="13455" y="18832"/>
                      </a:lnTo>
                      <a:lnTo>
                        <a:pt x="13413" y="18748"/>
                      </a:lnTo>
                      <a:lnTo>
                        <a:pt x="13287" y="18706"/>
                      </a:lnTo>
                      <a:lnTo>
                        <a:pt x="13371" y="18665"/>
                      </a:lnTo>
                      <a:lnTo>
                        <a:pt x="13497" y="18665"/>
                      </a:lnTo>
                      <a:lnTo>
                        <a:pt x="13580" y="18769"/>
                      </a:lnTo>
                      <a:lnTo>
                        <a:pt x="13664" y="18769"/>
                      </a:lnTo>
                      <a:lnTo>
                        <a:pt x="13727" y="18665"/>
                      </a:lnTo>
                      <a:lnTo>
                        <a:pt x="13685" y="18539"/>
                      </a:lnTo>
                      <a:lnTo>
                        <a:pt x="13580" y="18518"/>
                      </a:lnTo>
                      <a:lnTo>
                        <a:pt x="13622" y="18455"/>
                      </a:lnTo>
                      <a:lnTo>
                        <a:pt x="13706" y="18455"/>
                      </a:lnTo>
                      <a:lnTo>
                        <a:pt x="13789" y="18497"/>
                      </a:lnTo>
                      <a:lnTo>
                        <a:pt x="13852" y="18455"/>
                      </a:lnTo>
                      <a:lnTo>
                        <a:pt x="13894" y="18518"/>
                      </a:lnTo>
                      <a:lnTo>
                        <a:pt x="13957" y="18539"/>
                      </a:lnTo>
                      <a:lnTo>
                        <a:pt x="14041" y="18413"/>
                      </a:lnTo>
                      <a:lnTo>
                        <a:pt x="14020" y="18330"/>
                      </a:lnTo>
                      <a:lnTo>
                        <a:pt x="13957" y="18309"/>
                      </a:lnTo>
                      <a:lnTo>
                        <a:pt x="13957" y="18225"/>
                      </a:lnTo>
                      <a:lnTo>
                        <a:pt x="14062" y="18225"/>
                      </a:lnTo>
                      <a:lnTo>
                        <a:pt x="14166" y="18204"/>
                      </a:lnTo>
                      <a:lnTo>
                        <a:pt x="14124" y="18079"/>
                      </a:lnTo>
                      <a:lnTo>
                        <a:pt x="14041" y="18037"/>
                      </a:lnTo>
                      <a:lnTo>
                        <a:pt x="13957" y="18079"/>
                      </a:lnTo>
                      <a:lnTo>
                        <a:pt x="14041" y="17995"/>
                      </a:lnTo>
                      <a:cubicBezTo>
                        <a:pt x="14062" y="17974"/>
                        <a:pt x="14041" y="17932"/>
                        <a:pt x="14041" y="17932"/>
                      </a:cubicBezTo>
                      <a:lnTo>
                        <a:pt x="14145" y="17828"/>
                      </a:lnTo>
                      <a:lnTo>
                        <a:pt x="14166" y="17911"/>
                      </a:lnTo>
                      <a:lnTo>
                        <a:pt x="14229" y="17911"/>
                      </a:lnTo>
                      <a:lnTo>
                        <a:pt x="14313" y="17807"/>
                      </a:lnTo>
                      <a:lnTo>
                        <a:pt x="14354" y="17869"/>
                      </a:lnTo>
                      <a:lnTo>
                        <a:pt x="14438" y="17828"/>
                      </a:lnTo>
                      <a:lnTo>
                        <a:pt x="14417" y="17765"/>
                      </a:lnTo>
                      <a:lnTo>
                        <a:pt x="14334" y="17723"/>
                      </a:lnTo>
                      <a:lnTo>
                        <a:pt x="14396" y="17660"/>
                      </a:lnTo>
                      <a:lnTo>
                        <a:pt x="14438" y="17597"/>
                      </a:lnTo>
                      <a:lnTo>
                        <a:pt x="14396" y="17514"/>
                      </a:lnTo>
                      <a:lnTo>
                        <a:pt x="14313" y="17556"/>
                      </a:lnTo>
                      <a:lnTo>
                        <a:pt x="14292" y="17597"/>
                      </a:lnTo>
                      <a:lnTo>
                        <a:pt x="14229" y="17597"/>
                      </a:lnTo>
                      <a:lnTo>
                        <a:pt x="14250" y="17493"/>
                      </a:lnTo>
                      <a:lnTo>
                        <a:pt x="14208" y="17472"/>
                      </a:lnTo>
                      <a:lnTo>
                        <a:pt x="14103" y="17493"/>
                      </a:lnTo>
                      <a:lnTo>
                        <a:pt x="14041" y="17577"/>
                      </a:lnTo>
                      <a:lnTo>
                        <a:pt x="14103" y="17618"/>
                      </a:lnTo>
                      <a:lnTo>
                        <a:pt x="14041" y="17723"/>
                      </a:lnTo>
                      <a:lnTo>
                        <a:pt x="13999" y="17702"/>
                      </a:lnTo>
                      <a:lnTo>
                        <a:pt x="13978" y="17786"/>
                      </a:lnTo>
                      <a:lnTo>
                        <a:pt x="13894" y="17765"/>
                      </a:lnTo>
                      <a:lnTo>
                        <a:pt x="13831" y="17807"/>
                      </a:lnTo>
                      <a:lnTo>
                        <a:pt x="13873" y="17869"/>
                      </a:lnTo>
                      <a:lnTo>
                        <a:pt x="13999" y="17995"/>
                      </a:lnTo>
                      <a:lnTo>
                        <a:pt x="13831" y="18141"/>
                      </a:lnTo>
                      <a:lnTo>
                        <a:pt x="13831" y="18079"/>
                      </a:lnTo>
                      <a:lnTo>
                        <a:pt x="13727" y="17995"/>
                      </a:lnTo>
                      <a:lnTo>
                        <a:pt x="13685" y="18037"/>
                      </a:lnTo>
                      <a:lnTo>
                        <a:pt x="13706" y="18121"/>
                      </a:lnTo>
                      <a:lnTo>
                        <a:pt x="13685" y="18225"/>
                      </a:lnTo>
                      <a:lnTo>
                        <a:pt x="13622" y="18204"/>
                      </a:lnTo>
                      <a:lnTo>
                        <a:pt x="13580" y="18225"/>
                      </a:lnTo>
                      <a:lnTo>
                        <a:pt x="13517" y="18330"/>
                      </a:lnTo>
                      <a:lnTo>
                        <a:pt x="13434" y="18351"/>
                      </a:lnTo>
                      <a:lnTo>
                        <a:pt x="13434" y="18288"/>
                      </a:lnTo>
                      <a:lnTo>
                        <a:pt x="13497" y="18225"/>
                      </a:lnTo>
                      <a:lnTo>
                        <a:pt x="13497" y="18121"/>
                      </a:lnTo>
                      <a:lnTo>
                        <a:pt x="13413" y="18079"/>
                      </a:lnTo>
                      <a:lnTo>
                        <a:pt x="13371" y="18079"/>
                      </a:lnTo>
                      <a:cubicBezTo>
                        <a:pt x="13413" y="17995"/>
                        <a:pt x="13476" y="17911"/>
                        <a:pt x="13559" y="17849"/>
                      </a:cubicBezTo>
                      <a:lnTo>
                        <a:pt x="13559" y="17807"/>
                      </a:lnTo>
                      <a:cubicBezTo>
                        <a:pt x="13497" y="17702"/>
                        <a:pt x="13476" y="17597"/>
                        <a:pt x="13434" y="17493"/>
                      </a:cubicBezTo>
                      <a:lnTo>
                        <a:pt x="13476" y="17493"/>
                      </a:lnTo>
                      <a:lnTo>
                        <a:pt x="13517" y="17535"/>
                      </a:lnTo>
                      <a:lnTo>
                        <a:pt x="13538" y="17493"/>
                      </a:lnTo>
                      <a:lnTo>
                        <a:pt x="13497" y="17409"/>
                      </a:lnTo>
                      <a:lnTo>
                        <a:pt x="13413" y="17388"/>
                      </a:lnTo>
                      <a:lnTo>
                        <a:pt x="13476" y="17367"/>
                      </a:lnTo>
                      <a:lnTo>
                        <a:pt x="13580" y="17388"/>
                      </a:lnTo>
                      <a:lnTo>
                        <a:pt x="13706" y="17263"/>
                      </a:lnTo>
                      <a:lnTo>
                        <a:pt x="13831" y="17263"/>
                      </a:lnTo>
                      <a:lnTo>
                        <a:pt x="13936" y="17158"/>
                      </a:lnTo>
                      <a:lnTo>
                        <a:pt x="14020" y="17137"/>
                      </a:lnTo>
                      <a:lnTo>
                        <a:pt x="14145" y="16991"/>
                      </a:lnTo>
                      <a:lnTo>
                        <a:pt x="14145" y="16844"/>
                      </a:lnTo>
                      <a:lnTo>
                        <a:pt x="14103" y="16781"/>
                      </a:lnTo>
                      <a:lnTo>
                        <a:pt x="14082" y="16781"/>
                      </a:lnTo>
                      <a:lnTo>
                        <a:pt x="14020" y="16656"/>
                      </a:lnTo>
                      <a:lnTo>
                        <a:pt x="13957" y="16635"/>
                      </a:lnTo>
                      <a:lnTo>
                        <a:pt x="13810" y="16635"/>
                      </a:lnTo>
                      <a:lnTo>
                        <a:pt x="13831" y="16530"/>
                      </a:lnTo>
                      <a:lnTo>
                        <a:pt x="13831" y="16426"/>
                      </a:lnTo>
                      <a:lnTo>
                        <a:pt x="13999" y="16363"/>
                      </a:lnTo>
                      <a:lnTo>
                        <a:pt x="14020" y="16321"/>
                      </a:lnTo>
                      <a:lnTo>
                        <a:pt x="14103" y="16300"/>
                      </a:lnTo>
                      <a:lnTo>
                        <a:pt x="14124" y="16216"/>
                      </a:lnTo>
                      <a:lnTo>
                        <a:pt x="14103" y="16216"/>
                      </a:lnTo>
                      <a:lnTo>
                        <a:pt x="14145" y="16154"/>
                      </a:lnTo>
                      <a:lnTo>
                        <a:pt x="14250" y="16196"/>
                      </a:lnTo>
                      <a:lnTo>
                        <a:pt x="14417" y="16091"/>
                      </a:lnTo>
                      <a:lnTo>
                        <a:pt x="14522" y="16175"/>
                      </a:lnTo>
                      <a:lnTo>
                        <a:pt x="14647" y="16091"/>
                      </a:lnTo>
                      <a:lnTo>
                        <a:pt x="14626" y="16175"/>
                      </a:lnTo>
                      <a:lnTo>
                        <a:pt x="14647" y="16216"/>
                      </a:lnTo>
                      <a:lnTo>
                        <a:pt x="14731" y="16216"/>
                      </a:lnTo>
                      <a:lnTo>
                        <a:pt x="14857" y="16091"/>
                      </a:lnTo>
                      <a:lnTo>
                        <a:pt x="14836" y="16028"/>
                      </a:lnTo>
                      <a:lnTo>
                        <a:pt x="14773" y="16007"/>
                      </a:lnTo>
                      <a:lnTo>
                        <a:pt x="14752" y="15965"/>
                      </a:lnTo>
                      <a:lnTo>
                        <a:pt x="14794" y="15924"/>
                      </a:lnTo>
                      <a:lnTo>
                        <a:pt x="14919" y="15986"/>
                      </a:lnTo>
                      <a:lnTo>
                        <a:pt x="15129" y="15924"/>
                      </a:lnTo>
                      <a:lnTo>
                        <a:pt x="15170" y="15777"/>
                      </a:lnTo>
                      <a:lnTo>
                        <a:pt x="15129" y="15631"/>
                      </a:lnTo>
                      <a:lnTo>
                        <a:pt x="14961" y="15526"/>
                      </a:lnTo>
                      <a:lnTo>
                        <a:pt x="14891" y="15526"/>
                      </a:lnTo>
                      <a:lnTo>
                        <a:pt x="14919" y="15505"/>
                      </a:lnTo>
                      <a:lnTo>
                        <a:pt x="15066" y="15505"/>
                      </a:lnTo>
                      <a:lnTo>
                        <a:pt x="15150" y="15589"/>
                      </a:lnTo>
                      <a:lnTo>
                        <a:pt x="15296" y="15589"/>
                      </a:lnTo>
                      <a:lnTo>
                        <a:pt x="15401" y="15484"/>
                      </a:lnTo>
                      <a:lnTo>
                        <a:pt x="15401" y="15400"/>
                      </a:lnTo>
                      <a:lnTo>
                        <a:pt x="15673" y="15275"/>
                      </a:lnTo>
                      <a:lnTo>
                        <a:pt x="15798" y="15149"/>
                      </a:lnTo>
                      <a:lnTo>
                        <a:pt x="15924" y="15149"/>
                      </a:lnTo>
                      <a:lnTo>
                        <a:pt x="15986" y="15087"/>
                      </a:lnTo>
                      <a:lnTo>
                        <a:pt x="15986" y="15003"/>
                      </a:lnTo>
                      <a:lnTo>
                        <a:pt x="16217" y="14836"/>
                      </a:lnTo>
                      <a:lnTo>
                        <a:pt x="16426" y="14794"/>
                      </a:lnTo>
                      <a:lnTo>
                        <a:pt x="16656" y="14584"/>
                      </a:lnTo>
                      <a:lnTo>
                        <a:pt x="16844" y="14564"/>
                      </a:lnTo>
                      <a:lnTo>
                        <a:pt x="17033" y="14333"/>
                      </a:lnTo>
                      <a:lnTo>
                        <a:pt x="16949" y="14480"/>
                      </a:lnTo>
                      <a:lnTo>
                        <a:pt x="16949" y="14626"/>
                      </a:lnTo>
                      <a:lnTo>
                        <a:pt x="17012" y="14647"/>
                      </a:lnTo>
                      <a:lnTo>
                        <a:pt x="17075" y="14668"/>
                      </a:lnTo>
                      <a:lnTo>
                        <a:pt x="17116" y="14731"/>
                      </a:lnTo>
                      <a:lnTo>
                        <a:pt x="17263" y="14564"/>
                      </a:lnTo>
                      <a:lnTo>
                        <a:pt x="17367" y="14522"/>
                      </a:lnTo>
                      <a:lnTo>
                        <a:pt x="17598" y="14438"/>
                      </a:lnTo>
                      <a:lnTo>
                        <a:pt x="17681" y="14354"/>
                      </a:lnTo>
                      <a:lnTo>
                        <a:pt x="17681" y="14354"/>
                      </a:lnTo>
                      <a:lnTo>
                        <a:pt x="17639" y="14480"/>
                      </a:lnTo>
                      <a:lnTo>
                        <a:pt x="17451" y="14584"/>
                      </a:lnTo>
                      <a:lnTo>
                        <a:pt x="17326" y="14584"/>
                      </a:lnTo>
                      <a:lnTo>
                        <a:pt x="17054" y="14856"/>
                      </a:lnTo>
                      <a:lnTo>
                        <a:pt x="17033" y="14961"/>
                      </a:lnTo>
                      <a:lnTo>
                        <a:pt x="17158" y="15149"/>
                      </a:lnTo>
                      <a:lnTo>
                        <a:pt x="17179" y="15275"/>
                      </a:lnTo>
                      <a:lnTo>
                        <a:pt x="17054" y="15191"/>
                      </a:lnTo>
                      <a:lnTo>
                        <a:pt x="16949" y="15191"/>
                      </a:lnTo>
                      <a:lnTo>
                        <a:pt x="16886" y="15212"/>
                      </a:lnTo>
                      <a:lnTo>
                        <a:pt x="16823" y="15212"/>
                      </a:lnTo>
                      <a:lnTo>
                        <a:pt x="16719" y="15149"/>
                      </a:lnTo>
                      <a:lnTo>
                        <a:pt x="16698" y="14982"/>
                      </a:lnTo>
                      <a:lnTo>
                        <a:pt x="16510" y="15066"/>
                      </a:lnTo>
                      <a:lnTo>
                        <a:pt x="16405" y="15066"/>
                      </a:lnTo>
                      <a:lnTo>
                        <a:pt x="16238" y="15170"/>
                      </a:lnTo>
                      <a:lnTo>
                        <a:pt x="16091" y="15170"/>
                      </a:lnTo>
                      <a:lnTo>
                        <a:pt x="15986" y="15275"/>
                      </a:lnTo>
                      <a:lnTo>
                        <a:pt x="15986" y="15380"/>
                      </a:lnTo>
                      <a:lnTo>
                        <a:pt x="16007" y="15421"/>
                      </a:lnTo>
                      <a:lnTo>
                        <a:pt x="15903" y="15610"/>
                      </a:lnTo>
                      <a:lnTo>
                        <a:pt x="15777" y="15693"/>
                      </a:lnTo>
                      <a:lnTo>
                        <a:pt x="15714" y="15840"/>
                      </a:lnTo>
                      <a:lnTo>
                        <a:pt x="15380" y="16133"/>
                      </a:lnTo>
                      <a:lnTo>
                        <a:pt x="15296" y="16237"/>
                      </a:lnTo>
                      <a:lnTo>
                        <a:pt x="15296" y="16321"/>
                      </a:lnTo>
                      <a:lnTo>
                        <a:pt x="15401" y="16468"/>
                      </a:lnTo>
                      <a:lnTo>
                        <a:pt x="15463" y="16405"/>
                      </a:lnTo>
                      <a:lnTo>
                        <a:pt x="15505" y="16405"/>
                      </a:lnTo>
                      <a:lnTo>
                        <a:pt x="15610" y="16321"/>
                      </a:lnTo>
                      <a:lnTo>
                        <a:pt x="15694" y="16342"/>
                      </a:lnTo>
                      <a:lnTo>
                        <a:pt x="15694" y="16405"/>
                      </a:lnTo>
                      <a:lnTo>
                        <a:pt x="15484" y="16551"/>
                      </a:lnTo>
                      <a:lnTo>
                        <a:pt x="15401" y="16551"/>
                      </a:lnTo>
                      <a:lnTo>
                        <a:pt x="15359" y="16656"/>
                      </a:lnTo>
                      <a:lnTo>
                        <a:pt x="15254" y="16614"/>
                      </a:lnTo>
                      <a:lnTo>
                        <a:pt x="15170" y="16614"/>
                      </a:lnTo>
                      <a:lnTo>
                        <a:pt x="15087" y="16635"/>
                      </a:lnTo>
                      <a:lnTo>
                        <a:pt x="15087" y="16740"/>
                      </a:lnTo>
                      <a:lnTo>
                        <a:pt x="15024" y="16719"/>
                      </a:lnTo>
                      <a:lnTo>
                        <a:pt x="14919" y="16740"/>
                      </a:lnTo>
                      <a:lnTo>
                        <a:pt x="14919" y="16865"/>
                      </a:lnTo>
                      <a:lnTo>
                        <a:pt x="15066" y="17053"/>
                      </a:lnTo>
                      <a:lnTo>
                        <a:pt x="15129" y="17032"/>
                      </a:lnTo>
                      <a:lnTo>
                        <a:pt x="15170" y="16949"/>
                      </a:lnTo>
                      <a:lnTo>
                        <a:pt x="15233" y="17032"/>
                      </a:lnTo>
                      <a:lnTo>
                        <a:pt x="15275" y="16886"/>
                      </a:lnTo>
                      <a:lnTo>
                        <a:pt x="15359" y="16886"/>
                      </a:lnTo>
                      <a:lnTo>
                        <a:pt x="15359" y="16991"/>
                      </a:lnTo>
                      <a:lnTo>
                        <a:pt x="15442" y="16949"/>
                      </a:lnTo>
                      <a:lnTo>
                        <a:pt x="15463" y="16865"/>
                      </a:lnTo>
                      <a:lnTo>
                        <a:pt x="15526" y="16823"/>
                      </a:lnTo>
                      <a:lnTo>
                        <a:pt x="15652" y="16740"/>
                      </a:lnTo>
                      <a:lnTo>
                        <a:pt x="15652" y="16614"/>
                      </a:lnTo>
                      <a:lnTo>
                        <a:pt x="15714" y="16530"/>
                      </a:lnTo>
                      <a:lnTo>
                        <a:pt x="15714" y="16572"/>
                      </a:lnTo>
                      <a:lnTo>
                        <a:pt x="15673" y="16635"/>
                      </a:lnTo>
                      <a:lnTo>
                        <a:pt x="15714" y="16719"/>
                      </a:lnTo>
                      <a:lnTo>
                        <a:pt x="15840" y="16719"/>
                      </a:lnTo>
                      <a:lnTo>
                        <a:pt x="16028" y="16572"/>
                      </a:lnTo>
                      <a:lnTo>
                        <a:pt x="16175" y="16572"/>
                      </a:lnTo>
                      <a:lnTo>
                        <a:pt x="16196" y="16656"/>
                      </a:lnTo>
                      <a:lnTo>
                        <a:pt x="16258" y="16614"/>
                      </a:lnTo>
                      <a:lnTo>
                        <a:pt x="16321" y="16405"/>
                      </a:lnTo>
                      <a:lnTo>
                        <a:pt x="16447" y="16321"/>
                      </a:lnTo>
                      <a:lnTo>
                        <a:pt x="16510" y="16321"/>
                      </a:lnTo>
                      <a:lnTo>
                        <a:pt x="16363" y="16468"/>
                      </a:lnTo>
                      <a:lnTo>
                        <a:pt x="16363" y="16551"/>
                      </a:lnTo>
                      <a:lnTo>
                        <a:pt x="16447" y="16509"/>
                      </a:lnTo>
                      <a:lnTo>
                        <a:pt x="16572" y="16342"/>
                      </a:lnTo>
                      <a:lnTo>
                        <a:pt x="16656" y="16154"/>
                      </a:lnTo>
                      <a:lnTo>
                        <a:pt x="16740" y="16112"/>
                      </a:lnTo>
                      <a:lnTo>
                        <a:pt x="16740" y="16196"/>
                      </a:lnTo>
                      <a:lnTo>
                        <a:pt x="16656" y="16321"/>
                      </a:lnTo>
                      <a:lnTo>
                        <a:pt x="16656" y="16363"/>
                      </a:lnTo>
                      <a:lnTo>
                        <a:pt x="16782" y="16237"/>
                      </a:lnTo>
                      <a:lnTo>
                        <a:pt x="16844" y="16321"/>
                      </a:lnTo>
                      <a:lnTo>
                        <a:pt x="16844" y="16405"/>
                      </a:lnTo>
                      <a:lnTo>
                        <a:pt x="16970" y="16426"/>
                      </a:lnTo>
                      <a:lnTo>
                        <a:pt x="17033" y="16468"/>
                      </a:lnTo>
                      <a:lnTo>
                        <a:pt x="17095" y="16405"/>
                      </a:lnTo>
                      <a:lnTo>
                        <a:pt x="17158" y="16258"/>
                      </a:lnTo>
                      <a:lnTo>
                        <a:pt x="17305" y="16237"/>
                      </a:lnTo>
                      <a:lnTo>
                        <a:pt x="17409" y="16154"/>
                      </a:lnTo>
                      <a:lnTo>
                        <a:pt x="17347" y="16133"/>
                      </a:lnTo>
                      <a:lnTo>
                        <a:pt x="17367" y="16007"/>
                      </a:lnTo>
                      <a:lnTo>
                        <a:pt x="17577" y="15924"/>
                      </a:lnTo>
                      <a:lnTo>
                        <a:pt x="17598" y="15840"/>
                      </a:lnTo>
                      <a:lnTo>
                        <a:pt x="17598" y="15735"/>
                      </a:lnTo>
                      <a:lnTo>
                        <a:pt x="17493" y="15777"/>
                      </a:lnTo>
                      <a:lnTo>
                        <a:pt x="17409" y="15714"/>
                      </a:lnTo>
                      <a:lnTo>
                        <a:pt x="17284" y="15693"/>
                      </a:lnTo>
                      <a:lnTo>
                        <a:pt x="17347" y="15610"/>
                      </a:lnTo>
                      <a:lnTo>
                        <a:pt x="17451" y="15610"/>
                      </a:lnTo>
                      <a:lnTo>
                        <a:pt x="17514" y="15631"/>
                      </a:lnTo>
                      <a:lnTo>
                        <a:pt x="17577" y="15568"/>
                      </a:lnTo>
                      <a:lnTo>
                        <a:pt x="17577" y="15463"/>
                      </a:lnTo>
                      <a:lnTo>
                        <a:pt x="17472" y="15505"/>
                      </a:lnTo>
                      <a:lnTo>
                        <a:pt x="17367" y="15400"/>
                      </a:lnTo>
                      <a:lnTo>
                        <a:pt x="17367" y="15317"/>
                      </a:lnTo>
                      <a:lnTo>
                        <a:pt x="17514" y="15296"/>
                      </a:lnTo>
                      <a:lnTo>
                        <a:pt x="17598" y="15275"/>
                      </a:lnTo>
                      <a:lnTo>
                        <a:pt x="17660" y="15296"/>
                      </a:lnTo>
                      <a:lnTo>
                        <a:pt x="17681" y="15254"/>
                      </a:lnTo>
                      <a:lnTo>
                        <a:pt x="17619" y="15108"/>
                      </a:lnTo>
                      <a:lnTo>
                        <a:pt x="17807" y="15045"/>
                      </a:lnTo>
                      <a:lnTo>
                        <a:pt x="17911" y="15108"/>
                      </a:lnTo>
                      <a:lnTo>
                        <a:pt x="17995" y="15087"/>
                      </a:lnTo>
                      <a:lnTo>
                        <a:pt x="18121" y="15087"/>
                      </a:lnTo>
                      <a:lnTo>
                        <a:pt x="17911" y="15254"/>
                      </a:lnTo>
                      <a:lnTo>
                        <a:pt x="17911" y="15359"/>
                      </a:lnTo>
                      <a:lnTo>
                        <a:pt x="17932" y="15526"/>
                      </a:lnTo>
                      <a:lnTo>
                        <a:pt x="17995" y="15526"/>
                      </a:lnTo>
                      <a:lnTo>
                        <a:pt x="18079" y="15317"/>
                      </a:lnTo>
                      <a:lnTo>
                        <a:pt x="18142" y="15275"/>
                      </a:lnTo>
                      <a:lnTo>
                        <a:pt x="18204" y="15275"/>
                      </a:lnTo>
                      <a:lnTo>
                        <a:pt x="18183" y="15359"/>
                      </a:lnTo>
                      <a:lnTo>
                        <a:pt x="18121" y="15421"/>
                      </a:lnTo>
                      <a:lnTo>
                        <a:pt x="18142" y="15505"/>
                      </a:lnTo>
                      <a:lnTo>
                        <a:pt x="18288" y="15400"/>
                      </a:lnTo>
                      <a:lnTo>
                        <a:pt x="18309" y="15317"/>
                      </a:lnTo>
                      <a:lnTo>
                        <a:pt x="18393" y="15400"/>
                      </a:lnTo>
                      <a:lnTo>
                        <a:pt x="18497" y="15317"/>
                      </a:lnTo>
                      <a:lnTo>
                        <a:pt x="18539" y="15317"/>
                      </a:lnTo>
                      <a:lnTo>
                        <a:pt x="18644" y="15254"/>
                      </a:lnTo>
                      <a:lnTo>
                        <a:pt x="18769" y="15212"/>
                      </a:lnTo>
                      <a:lnTo>
                        <a:pt x="18874" y="15254"/>
                      </a:lnTo>
                      <a:lnTo>
                        <a:pt x="18853" y="15296"/>
                      </a:lnTo>
                      <a:lnTo>
                        <a:pt x="18727" y="15296"/>
                      </a:lnTo>
                      <a:lnTo>
                        <a:pt x="18602" y="15421"/>
                      </a:lnTo>
                      <a:lnTo>
                        <a:pt x="18686" y="15421"/>
                      </a:lnTo>
                      <a:lnTo>
                        <a:pt x="18623" y="15505"/>
                      </a:lnTo>
                      <a:lnTo>
                        <a:pt x="18686" y="15568"/>
                      </a:lnTo>
                      <a:lnTo>
                        <a:pt x="18895" y="15610"/>
                      </a:lnTo>
                      <a:lnTo>
                        <a:pt x="18958" y="15693"/>
                      </a:lnTo>
                      <a:lnTo>
                        <a:pt x="18958" y="15735"/>
                      </a:lnTo>
                      <a:lnTo>
                        <a:pt x="18832" y="15631"/>
                      </a:lnTo>
                      <a:lnTo>
                        <a:pt x="18686" y="15610"/>
                      </a:lnTo>
                      <a:lnTo>
                        <a:pt x="18581" y="15672"/>
                      </a:lnTo>
                      <a:lnTo>
                        <a:pt x="18581" y="15777"/>
                      </a:lnTo>
                      <a:lnTo>
                        <a:pt x="18644" y="15798"/>
                      </a:lnTo>
                      <a:lnTo>
                        <a:pt x="18748" y="15735"/>
                      </a:lnTo>
                      <a:lnTo>
                        <a:pt x="18832" y="15819"/>
                      </a:lnTo>
                      <a:lnTo>
                        <a:pt x="18790" y="15840"/>
                      </a:lnTo>
                      <a:lnTo>
                        <a:pt x="18644" y="15840"/>
                      </a:lnTo>
                      <a:lnTo>
                        <a:pt x="18644" y="15924"/>
                      </a:lnTo>
                      <a:lnTo>
                        <a:pt x="18811" y="15986"/>
                      </a:lnTo>
                      <a:lnTo>
                        <a:pt x="18853" y="16049"/>
                      </a:lnTo>
                      <a:lnTo>
                        <a:pt x="18790" y="16091"/>
                      </a:lnTo>
                      <a:lnTo>
                        <a:pt x="18707" y="16112"/>
                      </a:lnTo>
                      <a:lnTo>
                        <a:pt x="18707" y="16154"/>
                      </a:lnTo>
                      <a:lnTo>
                        <a:pt x="18811" y="16154"/>
                      </a:lnTo>
                      <a:lnTo>
                        <a:pt x="18916" y="16112"/>
                      </a:lnTo>
                      <a:lnTo>
                        <a:pt x="19020" y="16196"/>
                      </a:lnTo>
                      <a:lnTo>
                        <a:pt x="19125" y="16237"/>
                      </a:lnTo>
                      <a:lnTo>
                        <a:pt x="19271" y="16196"/>
                      </a:lnTo>
                      <a:lnTo>
                        <a:pt x="19334" y="16258"/>
                      </a:lnTo>
                      <a:lnTo>
                        <a:pt x="19334" y="16321"/>
                      </a:lnTo>
                      <a:lnTo>
                        <a:pt x="19251" y="16363"/>
                      </a:lnTo>
                      <a:lnTo>
                        <a:pt x="19271" y="16447"/>
                      </a:lnTo>
                      <a:lnTo>
                        <a:pt x="19334" y="16468"/>
                      </a:lnTo>
                      <a:lnTo>
                        <a:pt x="19355" y="16551"/>
                      </a:lnTo>
                      <a:lnTo>
                        <a:pt x="19439" y="16572"/>
                      </a:lnTo>
                      <a:lnTo>
                        <a:pt x="19523" y="16488"/>
                      </a:lnTo>
                      <a:lnTo>
                        <a:pt x="19481" y="16426"/>
                      </a:lnTo>
                      <a:lnTo>
                        <a:pt x="19523" y="16384"/>
                      </a:lnTo>
                      <a:lnTo>
                        <a:pt x="19648" y="16384"/>
                      </a:lnTo>
                      <a:lnTo>
                        <a:pt x="19564" y="16488"/>
                      </a:lnTo>
                      <a:lnTo>
                        <a:pt x="19564" y="16551"/>
                      </a:lnTo>
                      <a:lnTo>
                        <a:pt x="19418" y="16719"/>
                      </a:lnTo>
                      <a:lnTo>
                        <a:pt x="19443" y="16744"/>
                      </a:lnTo>
                      <a:lnTo>
                        <a:pt x="19376" y="16760"/>
                      </a:lnTo>
                      <a:lnTo>
                        <a:pt x="19418" y="16844"/>
                      </a:lnTo>
                      <a:lnTo>
                        <a:pt x="19690" y="16907"/>
                      </a:lnTo>
                      <a:lnTo>
                        <a:pt x="19774" y="16865"/>
                      </a:lnTo>
                      <a:lnTo>
                        <a:pt x="19857" y="16907"/>
                      </a:lnTo>
                      <a:lnTo>
                        <a:pt x="20108" y="16907"/>
                      </a:lnTo>
                      <a:lnTo>
                        <a:pt x="20234" y="16865"/>
                      </a:lnTo>
                      <a:lnTo>
                        <a:pt x="20297" y="16907"/>
                      </a:lnTo>
                      <a:lnTo>
                        <a:pt x="20297" y="16970"/>
                      </a:lnTo>
                      <a:lnTo>
                        <a:pt x="20380" y="16970"/>
                      </a:lnTo>
                      <a:lnTo>
                        <a:pt x="20443" y="17053"/>
                      </a:lnTo>
                      <a:lnTo>
                        <a:pt x="20527" y="17116"/>
                      </a:lnTo>
                      <a:lnTo>
                        <a:pt x="20548" y="17179"/>
                      </a:lnTo>
                      <a:lnTo>
                        <a:pt x="20652" y="17179"/>
                      </a:lnTo>
                      <a:lnTo>
                        <a:pt x="20820" y="17116"/>
                      </a:lnTo>
                      <a:lnTo>
                        <a:pt x="20841" y="17074"/>
                      </a:lnTo>
                      <a:lnTo>
                        <a:pt x="20904" y="17116"/>
                      </a:lnTo>
                      <a:lnTo>
                        <a:pt x="20904" y="17179"/>
                      </a:lnTo>
                      <a:lnTo>
                        <a:pt x="20820" y="17263"/>
                      </a:lnTo>
                      <a:lnTo>
                        <a:pt x="20715" y="17284"/>
                      </a:lnTo>
                      <a:lnTo>
                        <a:pt x="20736" y="17346"/>
                      </a:lnTo>
                      <a:lnTo>
                        <a:pt x="20904" y="17388"/>
                      </a:lnTo>
                      <a:lnTo>
                        <a:pt x="20924" y="17493"/>
                      </a:lnTo>
                      <a:lnTo>
                        <a:pt x="21008" y="17577"/>
                      </a:lnTo>
                      <a:lnTo>
                        <a:pt x="21176" y="17639"/>
                      </a:lnTo>
                      <a:lnTo>
                        <a:pt x="21385" y="17577"/>
                      </a:lnTo>
                      <a:lnTo>
                        <a:pt x="21468" y="17556"/>
                      </a:lnTo>
                      <a:lnTo>
                        <a:pt x="21489" y="17597"/>
                      </a:lnTo>
                      <a:lnTo>
                        <a:pt x="21573" y="17535"/>
                      </a:lnTo>
                      <a:lnTo>
                        <a:pt x="21740" y="17430"/>
                      </a:lnTo>
                      <a:lnTo>
                        <a:pt x="21782" y="17430"/>
                      </a:lnTo>
                      <a:lnTo>
                        <a:pt x="21740" y="17493"/>
                      </a:lnTo>
                      <a:lnTo>
                        <a:pt x="21636" y="17577"/>
                      </a:lnTo>
                      <a:lnTo>
                        <a:pt x="21594" y="17786"/>
                      </a:lnTo>
                      <a:lnTo>
                        <a:pt x="21552" y="17911"/>
                      </a:lnTo>
                      <a:lnTo>
                        <a:pt x="21468" y="17911"/>
                      </a:lnTo>
                      <a:lnTo>
                        <a:pt x="21343" y="17849"/>
                      </a:lnTo>
                      <a:lnTo>
                        <a:pt x="21280" y="17869"/>
                      </a:lnTo>
                      <a:lnTo>
                        <a:pt x="21364" y="17995"/>
                      </a:lnTo>
                      <a:lnTo>
                        <a:pt x="21385" y="18100"/>
                      </a:lnTo>
                      <a:lnTo>
                        <a:pt x="21468" y="18162"/>
                      </a:lnTo>
                      <a:lnTo>
                        <a:pt x="21573" y="18121"/>
                      </a:lnTo>
                      <a:lnTo>
                        <a:pt x="21657" y="18162"/>
                      </a:lnTo>
                      <a:lnTo>
                        <a:pt x="21636" y="18225"/>
                      </a:lnTo>
                      <a:lnTo>
                        <a:pt x="21552" y="18225"/>
                      </a:lnTo>
                      <a:lnTo>
                        <a:pt x="21552" y="18288"/>
                      </a:lnTo>
                      <a:lnTo>
                        <a:pt x="21720" y="18434"/>
                      </a:lnTo>
                      <a:lnTo>
                        <a:pt x="21761" y="18413"/>
                      </a:lnTo>
                      <a:lnTo>
                        <a:pt x="21887" y="18434"/>
                      </a:lnTo>
                      <a:lnTo>
                        <a:pt x="21950" y="18330"/>
                      </a:lnTo>
                      <a:lnTo>
                        <a:pt x="22075" y="18100"/>
                      </a:lnTo>
                      <a:lnTo>
                        <a:pt x="22033" y="18288"/>
                      </a:lnTo>
                      <a:lnTo>
                        <a:pt x="22033" y="18413"/>
                      </a:lnTo>
                      <a:lnTo>
                        <a:pt x="21992" y="18497"/>
                      </a:lnTo>
                      <a:lnTo>
                        <a:pt x="21950" y="18518"/>
                      </a:lnTo>
                      <a:lnTo>
                        <a:pt x="21866" y="18623"/>
                      </a:lnTo>
                      <a:lnTo>
                        <a:pt x="21887" y="18706"/>
                      </a:lnTo>
                      <a:lnTo>
                        <a:pt x="21971" y="18748"/>
                      </a:lnTo>
                      <a:lnTo>
                        <a:pt x="21929" y="18811"/>
                      </a:lnTo>
                      <a:lnTo>
                        <a:pt x="21929" y="19062"/>
                      </a:lnTo>
                      <a:lnTo>
                        <a:pt x="21971" y="19125"/>
                      </a:lnTo>
                      <a:lnTo>
                        <a:pt x="22054" y="19125"/>
                      </a:lnTo>
                      <a:lnTo>
                        <a:pt x="22033" y="19229"/>
                      </a:lnTo>
                      <a:lnTo>
                        <a:pt x="22054" y="19334"/>
                      </a:lnTo>
                      <a:lnTo>
                        <a:pt x="22243" y="19522"/>
                      </a:lnTo>
                      <a:lnTo>
                        <a:pt x="22284" y="19543"/>
                      </a:lnTo>
                      <a:lnTo>
                        <a:pt x="22284" y="19585"/>
                      </a:lnTo>
                      <a:lnTo>
                        <a:pt x="22347" y="19543"/>
                      </a:lnTo>
                      <a:lnTo>
                        <a:pt x="22389" y="19627"/>
                      </a:lnTo>
                      <a:lnTo>
                        <a:pt x="22473" y="19585"/>
                      </a:lnTo>
                      <a:lnTo>
                        <a:pt x="22452" y="19543"/>
                      </a:lnTo>
                      <a:lnTo>
                        <a:pt x="22473" y="19481"/>
                      </a:lnTo>
                      <a:lnTo>
                        <a:pt x="22515" y="19543"/>
                      </a:lnTo>
                      <a:lnTo>
                        <a:pt x="22598" y="19564"/>
                      </a:lnTo>
                      <a:lnTo>
                        <a:pt x="22661" y="19481"/>
                      </a:lnTo>
                      <a:lnTo>
                        <a:pt x="22577" y="19334"/>
                      </a:lnTo>
                      <a:lnTo>
                        <a:pt x="22515" y="19334"/>
                      </a:lnTo>
                      <a:lnTo>
                        <a:pt x="22473" y="19355"/>
                      </a:lnTo>
                      <a:lnTo>
                        <a:pt x="22452" y="19334"/>
                      </a:lnTo>
                      <a:lnTo>
                        <a:pt x="22515" y="19229"/>
                      </a:lnTo>
                      <a:lnTo>
                        <a:pt x="22515" y="19146"/>
                      </a:lnTo>
                      <a:lnTo>
                        <a:pt x="22494" y="19062"/>
                      </a:lnTo>
                      <a:lnTo>
                        <a:pt x="22410" y="19041"/>
                      </a:lnTo>
                      <a:lnTo>
                        <a:pt x="22410" y="18999"/>
                      </a:lnTo>
                      <a:lnTo>
                        <a:pt x="22473" y="18937"/>
                      </a:lnTo>
                      <a:lnTo>
                        <a:pt x="22494" y="18811"/>
                      </a:lnTo>
                      <a:lnTo>
                        <a:pt x="22577" y="18811"/>
                      </a:lnTo>
                      <a:lnTo>
                        <a:pt x="22577" y="18916"/>
                      </a:lnTo>
                      <a:lnTo>
                        <a:pt x="22598" y="18999"/>
                      </a:lnTo>
                      <a:lnTo>
                        <a:pt x="22682" y="18895"/>
                      </a:lnTo>
                      <a:lnTo>
                        <a:pt x="22703" y="18957"/>
                      </a:lnTo>
                      <a:lnTo>
                        <a:pt x="22766" y="19041"/>
                      </a:lnTo>
                      <a:lnTo>
                        <a:pt x="22703" y="19146"/>
                      </a:lnTo>
                      <a:lnTo>
                        <a:pt x="22724" y="19229"/>
                      </a:lnTo>
                      <a:lnTo>
                        <a:pt x="22787" y="19250"/>
                      </a:lnTo>
                      <a:lnTo>
                        <a:pt x="22891" y="19146"/>
                      </a:lnTo>
                      <a:lnTo>
                        <a:pt x="22933" y="19146"/>
                      </a:lnTo>
                      <a:lnTo>
                        <a:pt x="22912" y="19229"/>
                      </a:lnTo>
                      <a:lnTo>
                        <a:pt x="22828" y="19313"/>
                      </a:lnTo>
                      <a:lnTo>
                        <a:pt x="22828" y="19376"/>
                      </a:lnTo>
                      <a:lnTo>
                        <a:pt x="22870" y="19481"/>
                      </a:lnTo>
                      <a:lnTo>
                        <a:pt x="22808" y="19627"/>
                      </a:lnTo>
                      <a:lnTo>
                        <a:pt x="22828" y="19669"/>
                      </a:lnTo>
                      <a:lnTo>
                        <a:pt x="22891" y="19669"/>
                      </a:lnTo>
                      <a:lnTo>
                        <a:pt x="22891" y="19857"/>
                      </a:lnTo>
                      <a:cubicBezTo>
                        <a:pt x="22891" y="19899"/>
                        <a:pt x="22870" y="19983"/>
                        <a:pt x="22870" y="20045"/>
                      </a:cubicBezTo>
                      <a:lnTo>
                        <a:pt x="22828" y="20087"/>
                      </a:lnTo>
                      <a:lnTo>
                        <a:pt x="22808" y="20004"/>
                      </a:lnTo>
                      <a:lnTo>
                        <a:pt x="22870" y="19941"/>
                      </a:lnTo>
                      <a:lnTo>
                        <a:pt x="22870" y="19857"/>
                      </a:lnTo>
                      <a:lnTo>
                        <a:pt x="22766" y="19794"/>
                      </a:lnTo>
                      <a:lnTo>
                        <a:pt x="22598" y="19836"/>
                      </a:lnTo>
                      <a:lnTo>
                        <a:pt x="22577" y="19878"/>
                      </a:lnTo>
                      <a:lnTo>
                        <a:pt x="22515" y="19899"/>
                      </a:lnTo>
                      <a:lnTo>
                        <a:pt x="22473" y="19794"/>
                      </a:lnTo>
                      <a:lnTo>
                        <a:pt x="22410" y="19941"/>
                      </a:lnTo>
                      <a:lnTo>
                        <a:pt x="22452" y="20066"/>
                      </a:lnTo>
                      <a:lnTo>
                        <a:pt x="22515" y="20108"/>
                      </a:lnTo>
                      <a:lnTo>
                        <a:pt x="22473" y="20192"/>
                      </a:lnTo>
                      <a:lnTo>
                        <a:pt x="22410" y="20150"/>
                      </a:lnTo>
                      <a:lnTo>
                        <a:pt x="22368" y="20255"/>
                      </a:lnTo>
                      <a:lnTo>
                        <a:pt x="22452" y="20401"/>
                      </a:lnTo>
                      <a:lnTo>
                        <a:pt x="22410" y="20506"/>
                      </a:lnTo>
                      <a:lnTo>
                        <a:pt x="22494" y="20569"/>
                      </a:lnTo>
                      <a:lnTo>
                        <a:pt x="22410" y="20631"/>
                      </a:lnTo>
                      <a:lnTo>
                        <a:pt x="22515" y="20778"/>
                      </a:lnTo>
                      <a:lnTo>
                        <a:pt x="22619" y="20778"/>
                      </a:lnTo>
                      <a:lnTo>
                        <a:pt x="22703" y="20694"/>
                      </a:lnTo>
                      <a:lnTo>
                        <a:pt x="22703" y="20569"/>
                      </a:lnTo>
                      <a:lnTo>
                        <a:pt x="22619" y="20401"/>
                      </a:lnTo>
                      <a:lnTo>
                        <a:pt x="22661" y="20297"/>
                      </a:lnTo>
                      <a:lnTo>
                        <a:pt x="22787" y="20527"/>
                      </a:lnTo>
                      <a:lnTo>
                        <a:pt x="22787" y="20631"/>
                      </a:lnTo>
                      <a:lnTo>
                        <a:pt x="22787" y="20694"/>
                      </a:lnTo>
                      <a:cubicBezTo>
                        <a:pt x="22766" y="20694"/>
                        <a:pt x="22724" y="20694"/>
                        <a:pt x="22724" y="20715"/>
                      </a:cubicBezTo>
                      <a:lnTo>
                        <a:pt x="22724" y="20736"/>
                      </a:lnTo>
                      <a:lnTo>
                        <a:pt x="22682" y="20799"/>
                      </a:lnTo>
                      <a:lnTo>
                        <a:pt x="22577" y="20841"/>
                      </a:lnTo>
                      <a:lnTo>
                        <a:pt x="22598" y="20924"/>
                      </a:lnTo>
                      <a:lnTo>
                        <a:pt x="22682" y="21008"/>
                      </a:lnTo>
                      <a:lnTo>
                        <a:pt x="22598" y="21092"/>
                      </a:lnTo>
                      <a:lnTo>
                        <a:pt x="22598" y="21196"/>
                      </a:lnTo>
                      <a:lnTo>
                        <a:pt x="22536" y="21259"/>
                      </a:lnTo>
                      <a:lnTo>
                        <a:pt x="22431" y="21301"/>
                      </a:lnTo>
                      <a:lnTo>
                        <a:pt x="22431" y="21343"/>
                      </a:lnTo>
                      <a:lnTo>
                        <a:pt x="22577" y="21364"/>
                      </a:lnTo>
                      <a:lnTo>
                        <a:pt x="22536" y="21426"/>
                      </a:lnTo>
                      <a:lnTo>
                        <a:pt x="22494" y="21447"/>
                      </a:lnTo>
                      <a:lnTo>
                        <a:pt x="22494" y="21531"/>
                      </a:lnTo>
                      <a:lnTo>
                        <a:pt x="22536" y="21531"/>
                      </a:lnTo>
                      <a:lnTo>
                        <a:pt x="22619" y="21510"/>
                      </a:lnTo>
                      <a:lnTo>
                        <a:pt x="22640" y="21552"/>
                      </a:lnTo>
                      <a:lnTo>
                        <a:pt x="22598" y="21615"/>
                      </a:lnTo>
                      <a:lnTo>
                        <a:pt x="22515" y="21636"/>
                      </a:lnTo>
                      <a:lnTo>
                        <a:pt x="22473" y="21719"/>
                      </a:lnTo>
                      <a:lnTo>
                        <a:pt x="22494" y="21866"/>
                      </a:lnTo>
                      <a:lnTo>
                        <a:pt x="22536" y="21929"/>
                      </a:lnTo>
                      <a:lnTo>
                        <a:pt x="22515" y="21991"/>
                      </a:lnTo>
                      <a:lnTo>
                        <a:pt x="22536" y="22075"/>
                      </a:lnTo>
                      <a:lnTo>
                        <a:pt x="22598" y="22054"/>
                      </a:lnTo>
                      <a:lnTo>
                        <a:pt x="22619" y="21970"/>
                      </a:lnTo>
                      <a:lnTo>
                        <a:pt x="22640" y="21845"/>
                      </a:lnTo>
                      <a:lnTo>
                        <a:pt x="22703" y="21678"/>
                      </a:lnTo>
                      <a:lnTo>
                        <a:pt x="22745" y="21615"/>
                      </a:lnTo>
                      <a:lnTo>
                        <a:pt x="22787" y="21406"/>
                      </a:lnTo>
                      <a:lnTo>
                        <a:pt x="22828" y="21343"/>
                      </a:lnTo>
                      <a:lnTo>
                        <a:pt x="22844" y="21204"/>
                      </a:lnTo>
                      <a:lnTo>
                        <a:pt x="22870" y="21217"/>
                      </a:lnTo>
                      <a:cubicBezTo>
                        <a:pt x="22870" y="21301"/>
                        <a:pt x="22870" y="21364"/>
                        <a:pt x="22891" y="21447"/>
                      </a:cubicBezTo>
                      <a:lnTo>
                        <a:pt x="22870" y="21426"/>
                      </a:lnTo>
                      <a:lnTo>
                        <a:pt x="22808" y="21510"/>
                      </a:lnTo>
                      <a:lnTo>
                        <a:pt x="22808" y="21636"/>
                      </a:lnTo>
                      <a:lnTo>
                        <a:pt x="22870" y="21678"/>
                      </a:lnTo>
                      <a:lnTo>
                        <a:pt x="22787" y="21782"/>
                      </a:lnTo>
                      <a:lnTo>
                        <a:pt x="22891" y="21845"/>
                      </a:lnTo>
                      <a:lnTo>
                        <a:pt x="22891" y="21929"/>
                      </a:lnTo>
                      <a:lnTo>
                        <a:pt x="22828" y="21970"/>
                      </a:lnTo>
                      <a:lnTo>
                        <a:pt x="22766" y="21929"/>
                      </a:lnTo>
                      <a:lnTo>
                        <a:pt x="22703" y="21991"/>
                      </a:lnTo>
                      <a:lnTo>
                        <a:pt x="22703" y="22054"/>
                      </a:lnTo>
                      <a:lnTo>
                        <a:pt x="22661" y="22138"/>
                      </a:lnTo>
                      <a:lnTo>
                        <a:pt x="22619" y="22201"/>
                      </a:lnTo>
                      <a:lnTo>
                        <a:pt x="22682" y="22263"/>
                      </a:lnTo>
                      <a:lnTo>
                        <a:pt x="22766" y="22054"/>
                      </a:lnTo>
                      <a:lnTo>
                        <a:pt x="22787" y="22096"/>
                      </a:lnTo>
                      <a:lnTo>
                        <a:pt x="22724" y="22201"/>
                      </a:lnTo>
                      <a:lnTo>
                        <a:pt x="22828" y="22180"/>
                      </a:lnTo>
                      <a:lnTo>
                        <a:pt x="22891" y="22096"/>
                      </a:lnTo>
                      <a:lnTo>
                        <a:pt x="22891" y="21991"/>
                      </a:lnTo>
                      <a:lnTo>
                        <a:pt x="23017" y="21845"/>
                      </a:lnTo>
                      <a:cubicBezTo>
                        <a:pt x="23017" y="21929"/>
                        <a:pt x="23017" y="21991"/>
                        <a:pt x="23038" y="22075"/>
                      </a:cubicBezTo>
                      <a:lnTo>
                        <a:pt x="23017" y="22096"/>
                      </a:lnTo>
                      <a:lnTo>
                        <a:pt x="23080" y="22159"/>
                      </a:lnTo>
                      <a:cubicBezTo>
                        <a:pt x="23101" y="22201"/>
                        <a:pt x="23101" y="22284"/>
                        <a:pt x="23121" y="22326"/>
                      </a:cubicBezTo>
                      <a:lnTo>
                        <a:pt x="23080" y="22473"/>
                      </a:lnTo>
                      <a:lnTo>
                        <a:pt x="23080" y="22556"/>
                      </a:lnTo>
                      <a:lnTo>
                        <a:pt x="23038" y="22640"/>
                      </a:lnTo>
                      <a:lnTo>
                        <a:pt x="22933" y="22682"/>
                      </a:lnTo>
                      <a:lnTo>
                        <a:pt x="22912" y="22724"/>
                      </a:lnTo>
                      <a:lnTo>
                        <a:pt x="22933" y="22786"/>
                      </a:lnTo>
                      <a:lnTo>
                        <a:pt x="23017" y="22745"/>
                      </a:lnTo>
                      <a:lnTo>
                        <a:pt x="23101" y="22786"/>
                      </a:lnTo>
                      <a:lnTo>
                        <a:pt x="23101" y="22828"/>
                      </a:lnTo>
                      <a:lnTo>
                        <a:pt x="22996" y="22912"/>
                      </a:lnTo>
                      <a:lnTo>
                        <a:pt x="22996" y="22954"/>
                      </a:lnTo>
                      <a:lnTo>
                        <a:pt x="22975" y="23038"/>
                      </a:lnTo>
                      <a:lnTo>
                        <a:pt x="22912" y="23038"/>
                      </a:lnTo>
                      <a:lnTo>
                        <a:pt x="22870" y="23100"/>
                      </a:lnTo>
                      <a:lnTo>
                        <a:pt x="22891" y="23142"/>
                      </a:lnTo>
                      <a:lnTo>
                        <a:pt x="22975" y="23142"/>
                      </a:lnTo>
                      <a:lnTo>
                        <a:pt x="23017" y="23205"/>
                      </a:lnTo>
                      <a:lnTo>
                        <a:pt x="23038" y="23142"/>
                      </a:lnTo>
                      <a:lnTo>
                        <a:pt x="23121" y="23121"/>
                      </a:lnTo>
                      <a:lnTo>
                        <a:pt x="23184" y="23163"/>
                      </a:lnTo>
                      <a:lnTo>
                        <a:pt x="23101" y="23226"/>
                      </a:lnTo>
                      <a:lnTo>
                        <a:pt x="23080" y="23268"/>
                      </a:lnTo>
                      <a:lnTo>
                        <a:pt x="23121" y="23351"/>
                      </a:lnTo>
                      <a:lnTo>
                        <a:pt x="23038" y="23435"/>
                      </a:lnTo>
                      <a:lnTo>
                        <a:pt x="23017" y="23519"/>
                      </a:lnTo>
                      <a:lnTo>
                        <a:pt x="23121" y="23582"/>
                      </a:lnTo>
                      <a:lnTo>
                        <a:pt x="23101" y="23686"/>
                      </a:lnTo>
                      <a:lnTo>
                        <a:pt x="23142" y="23749"/>
                      </a:lnTo>
                      <a:lnTo>
                        <a:pt x="23247" y="23749"/>
                      </a:lnTo>
                      <a:lnTo>
                        <a:pt x="23310" y="23686"/>
                      </a:lnTo>
                      <a:lnTo>
                        <a:pt x="23247" y="23623"/>
                      </a:lnTo>
                      <a:lnTo>
                        <a:pt x="23310" y="23561"/>
                      </a:lnTo>
                      <a:lnTo>
                        <a:pt x="23247" y="23519"/>
                      </a:lnTo>
                      <a:lnTo>
                        <a:pt x="23205" y="23519"/>
                      </a:lnTo>
                      <a:lnTo>
                        <a:pt x="23247" y="23435"/>
                      </a:lnTo>
                      <a:lnTo>
                        <a:pt x="23331" y="23414"/>
                      </a:lnTo>
                      <a:lnTo>
                        <a:pt x="23435" y="23331"/>
                      </a:lnTo>
                      <a:lnTo>
                        <a:pt x="23435" y="23247"/>
                      </a:lnTo>
                      <a:lnTo>
                        <a:pt x="23393" y="23226"/>
                      </a:lnTo>
                      <a:lnTo>
                        <a:pt x="23310" y="23226"/>
                      </a:lnTo>
                      <a:lnTo>
                        <a:pt x="23310" y="23205"/>
                      </a:lnTo>
                      <a:lnTo>
                        <a:pt x="23414" y="23121"/>
                      </a:lnTo>
                      <a:lnTo>
                        <a:pt x="23393" y="23017"/>
                      </a:lnTo>
                      <a:lnTo>
                        <a:pt x="23247" y="22912"/>
                      </a:lnTo>
                      <a:lnTo>
                        <a:pt x="23310" y="22807"/>
                      </a:lnTo>
                      <a:lnTo>
                        <a:pt x="23331" y="22828"/>
                      </a:lnTo>
                      <a:lnTo>
                        <a:pt x="23414" y="22828"/>
                      </a:lnTo>
                      <a:lnTo>
                        <a:pt x="23414" y="22766"/>
                      </a:lnTo>
                      <a:lnTo>
                        <a:pt x="23310" y="22661"/>
                      </a:lnTo>
                      <a:lnTo>
                        <a:pt x="23373" y="22661"/>
                      </a:lnTo>
                      <a:lnTo>
                        <a:pt x="23373" y="22473"/>
                      </a:lnTo>
                      <a:lnTo>
                        <a:pt x="23247" y="22389"/>
                      </a:lnTo>
                      <a:lnTo>
                        <a:pt x="23226" y="22410"/>
                      </a:lnTo>
                      <a:lnTo>
                        <a:pt x="23142" y="22347"/>
                      </a:lnTo>
                      <a:lnTo>
                        <a:pt x="23163" y="22305"/>
                      </a:lnTo>
                      <a:lnTo>
                        <a:pt x="23163" y="22284"/>
                      </a:lnTo>
                      <a:lnTo>
                        <a:pt x="23247" y="22180"/>
                      </a:lnTo>
                      <a:lnTo>
                        <a:pt x="23205" y="22096"/>
                      </a:lnTo>
                      <a:cubicBezTo>
                        <a:pt x="23205" y="22054"/>
                        <a:pt x="23226" y="21991"/>
                        <a:pt x="23226" y="21950"/>
                      </a:cubicBezTo>
                      <a:lnTo>
                        <a:pt x="23226" y="21887"/>
                      </a:lnTo>
                      <a:lnTo>
                        <a:pt x="23268" y="21929"/>
                      </a:lnTo>
                      <a:lnTo>
                        <a:pt x="23352" y="21866"/>
                      </a:lnTo>
                      <a:lnTo>
                        <a:pt x="23310" y="21761"/>
                      </a:lnTo>
                      <a:lnTo>
                        <a:pt x="23352" y="21719"/>
                      </a:lnTo>
                      <a:lnTo>
                        <a:pt x="23352" y="21573"/>
                      </a:lnTo>
                      <a:lnTo>
                        <a:pt x="23414" y="21552"/>
                      </a:lnTo>
                      <a:lnTo>
                        <a:pt x="23435" y="21719"/>
                      </a:lnTo>
                      <a:lnTo>
                        <a:pt x="23477" y="21678"/>
                      </a:lnTo>
                      <a:lnTo>
                        <a:pt x="23519" y="21657"/>
                      </a:lnTo>
                      <a:lnTo>
                        <a:pt x="23519" y="21678"/>
                      </a:lnTo>
                      <a:lnTo>
                        <a:pt x="23519" y="21719"/>
                      </a:lnTo>
                      <a:lnTo>
                        <a:pt x="23477" y="21761"/>
                      </a:lnTo>
                      <a:lnTo>
                        <a:pt x="23477" y="21845"/>
                      </a:lnTo>
                      <a:lnTo>
                        <a:pt x="23540" y="21887"/>
                      </a:lnTo>
                      <a:lnTo>
                        <a:pt x="23665" y="21866"/>
                      </a:lnTo>
                      <a:lnTo>
                        <a:pt x="23749" y="21761"/>
                      </a:lnTo>
                      <a:lnTo>
                        <a:pt x="23728" y="21719"/>
                      </a:lnTo>
                      <a:cubicBezTo>
                        <a:pt x="23749" y="21657"/>
                        <a:pt x="23770" y="21573"/>
                        <a:pt x="23791" y="21510"/>
                      </a:cubicBezTo>
                      <a:lnTo>
                        <a:pt x="23833" y="21531"/>
                      </a:lnTo>
                      <a:lnTo>
                        <a:pt x="23854" y="21636"/>
                      </a:lnTo>
                      <a:lnTo>
                        <a:pt x="23958" y="21719"/>
                      </a:lnTo>
                      <a:lnTo>
                        <a:pt x="24000" y="21719"/>
                      </a:lnTo>
                      <a:lnTo>
                        <a:pt x="23937" y="21740"/>
                      </a:lnTo>
                      <a:lnTo>
                        <a:pt x="23854" y="21740"/>
                      </a:lnTo>
                      <a:lnTo>
                        <a:pt x="23833" y="21782"/>
                      </a:lnTo>
                      <a:cubicBezTo>
                        <a:pt x="23749" y="21824"/>
                        <a:pt x="23665" y="21866"/>
                        <a:pt x="23665" y="21970"/>
                      </a:cubicBezTo>
                      <a:cubicBezTo>
                        <a:pt x="23665" y="22054"/>
                        <a:pt x="23665" y="22096"/>
                        <a:pt x="23686" y="22180"/>
                      </a:cubicBezTo>
                      <a:lnTo>
                        <a:pt x="23665" y="22159"/>
                      </a:lnTo>
                      <a:lnTo>
                        <a:pt x="23665" y="22138"/>
                      </a:lnTo>
                      <a:lnTo>
                        <a:pt x="23645" y="22159"/>
                      </a:lnTo>
                      <a:cubicBezTo>
                        <a:pt x="23624" y="22159"/>
                        <a:pt x="23603" y="22138"/>
                        <a:pt x="23561" y="22138"/>
                      </a:cubicBezTo>
                      <a:lnTo>
                        <a:pt x="23624" y="22075"/>
                      </a:lnTo>
                      <a:lnTo>
                        <a:pt x="23645" y="21991"/>
                      </a:lnTo>
                      <a:lnTo>
                        <a:pt x="23456" y="21970"/>
                      </a:lnTo>
                      <a:lnTo>
                        <a:pt x="23352" y="22075"/>
                      </a:lnTo>
                      <a:lnTo>
                        <a:pt x="23414" y="22180"/>
                      </a:lnTo>
                      <a:lnTo>
                        <a:pt x="23435" y="22180"/>
                      </a:lnTo>
                      <a:cubicBezTo>
                        <a:pt x="23414" y="22201"/>
                        <a:pt x="23414" y="22222"/>
                        <a:pt x="23414" y="22263"/>
                      </a:cubicBezTo>
                      <a:cubicBezTo>
                        <a:pt x="23435" y="22284"/>
                        <a:pt x="23435" y="22326"/>
                        <a:pt x="23456" y="22368"/>
                      </a:cubicBezTo>
                      <a:cubicBezTo>
                        <a:pt x="23498" y="22389"/>
                        <a:pt x="23519" y="22431"/>
                        <a:pt x="23540" y="22494"/>
                      </a:cubicBezTo>
                      <a:lnTo>
                        <a:pt x="23561" y="22494"/>
                      </a:lnTo>
                      <a:cubicBezTo>
                        <a:pt x="23561" y="22494"/>
                        <a:pt x="23561" y="22514"/>
                        <a:pt x="23582" y="22514"/>
                      </a:cubicBezTo>
                      <a:cubicBezTo>
                        <a:pt x="23624" y="22577"/>
                        <a:pt x="23665" y="22577"/>
                        <a:pt x="23686" y="22598"/>
                      </a:cubicBezTo>
                      <a:lnTo>
                        <a:pt x="23665" y="22619"/>
                      </a:lnTo>
                      <a:lnTo>
                        <a:pt x="23540" y="22724"/>
                      </a:lnTo>
                      <a:lnTo>
                        <a:pt x="23540" y="22828"/>
                      </a:lnTo>
                      <a:lnTo>
                        <a:pt x="23603" y="22933"/>
                      </a:lnTo>
                      <a:lnTo>
                        <a:pt x="23728" y="22828"/>
                      </a:lnTo>
                      <a:lnTo>
                        <a:pt x="23812" y="22682"/>
                      </a:lnTo>
                      <a:lnTo>
                        <a:pt x="23812" y="22619"/>
                      </a:lnTo>
                      <a:lnTo>
                        <a:pt x="23875" y="22598"/>
                      </a:lnTo>
                      <a:lnTo>
                        <a:pt x="24021" y="22473"/>
                      </a:lnTo>
                      <a:lnTo>
                        <a:pt x="24042" y="22514"/>
                      </a:lnTo>
                      <a:lnTo>
                        <a:pt x="24251" y="22514"/>
                      </a:lnTo>
                      <a:lnTo>
                        <a:pt x="24168" y="22619"/>
                      </a:lnTo>
                      <a:lnTo>
                        <a:pt x="24189" y="22640"/>
                      </a:lnTo>
                      <a:lnTo>
                        <a:pt x="24314" y="22640"/>
                      </a:lnTo>
                      <a:lnTo>
                        <a:pt x="24314" y="22703"/>
                      </a:lnTo>
                      <a:lnTo>
                        <a:pt x="24209" y="22807"/>
                      </a:lnTo>
                      <a:cubicBezTo>
                        <a:pt x="24189" y="22807"/>
                        <a:pt x="24168" y="22828"/>
                        <a:pt x="24147" y="22828"/>
                      </a:cubicBezTo>
                      <a:lnTo>
                        <a:pt x="24168" y="22724"/>
                      </a:lnTo>
                      <a:lnTo>
                        <a:pt x="24105" y="22598"/>
                      </a:lnTo>
                      <a:lnTo>
                        <a:pt x="23979" y="22598"/>
                      </a:lnTo>
                      <a:lnTo>
                        <a:pt x="23979" y="22640"/>
                      </a:lnTo>
                      <a:lnTo>
                        <a:pt x="23875" y="22703"/>
                      </a:lnTo>
                      <a:lnTo>
                        <a:pt x="23833" y="22849"/>
                      </a:lnTo>
                      <a:lnTo>
                        <a:pt x="23833" y="22912"/>
                      </a:lnTo>
                      <a:lnTo>
                        <a:pt x="23728" y="23017"/>
                      </a:lnTo>
                      <a:lnTo>
                        <a:pt x="23749" y="23100"/>
                      </a:lnTo>
                      <a:lnTo>
                        <a:pt x="23937" y="23017"/>
                      </a:lnTo>
                      <a:cubicBezTo>
                        <a:pt x="23937" y="23038"/>
                        <a:pt x="23958" y="23038"/>
                        <a:pt x="23958" y="23038"/>
                      </a:cubicBezTo>
                      <a:lnTo>
                        <a:pt x="23854" y="23121"/>
                      </a:lnTo>
                      <a:lnTo>
                        <a:pt x="23770" y="23247"/>
                      </a:lnTo>
                      <a:lnTo>
                        <a:pt x="23833" y="23310"/>
                      </a:lnTo>
                      <a:lnTo>
                        <a:pt x="24000" y="23163"/>
                      </a:lnTo>
                      <a:lnTo>
                        <a:pt x="24063" y="23100"/>
                      </a:lnTo>
                      <a:cubicBezTo>
                        <a:pt x="24084" y="23121"/>
                        <a:pt x="24105" y="23121"/>
                        <a:pt x="24147" y="23142"/>
                      </a:cubicBezTo>
                      <a:lnTo>
                        <a:pt x="24147" y="23163"/>
                      </a:lnTo>
                      <a:lnTo>
                        <a:pt x="24168" y="23226"/>
                      </a:lnTo>
                      <a:lnTo>
                        <a:pt x="24189" y="23268"/>
                      </a:lnTo>
                      <a:lnTo>
                        <a:pt x="24000" y="23268"/>
                      </a:lnTo>
                      <a:lnTo>
                        <a:pt x="23937" y="23351"/>
                      </a:lnTo>
                      <a:lnTo>
                        <a:pt x="23937" y="23414"/>
                      </a:lnTo>
                      <a:lnTo>
                        <a:pt x="24000" y="23414"/>
                      </a:lnTo>
                      <a:lnTo>
                        <a:pt x="24063" y="23372"/>
                      </a:lnTo>
                      <a:lnTo>
                        <a:pt x="24168" y="23372"/>
                      </a:lnTo>
                      <a:lnTo>
                        <a:pt x="24168" y="23414"/>
                      </a:lnTo>
                      <a:lnTo>
                        <a:pt x="24063" y="23477"/>
                      </a:lnTo>
                      <a:lnTo>
                        <a:pt x="23937" y="23477"/>
                      </a:lnTo>
                      <a:lnTo>
                        <a:pt x="23875" y="23540"/>
                      </a:lnTo>
                      <a:lnTo>
                        <a:pt x="23854" y="23665"/>
                      </a:lnTo>
                      <a:lnTo>
                        <a:pt x="23896" y="23770"/>
                      </a:lnTo>
                      <a:lnTo>
                        <a:pt x="23979" y="23728"/>
                      </a:lnTo>
                      <a:lnTo>
                        <a:pt x="24000" y="23644"/>
                      </a:lnTo>
                      <a:lnTo>
                        <a:pt x="24084" y="23644"/>
                      </a:lnTo>
                      <a:lnTo>
                        <a:pt x="24189" y="23582"/>
                      </a:lnTo>
                      <a:lnTo>
                        <a:pt x="24314" y="23435"/>
                      </a:lnTo>
                      <a:lnTo>
                        <a:pt x="24461" y="23247"/>
                      </a:lnTo>
                      <a:lnTo>
                        <a:pt x="24502" y="23017"/>
                      </a:lnTo>
                      <a:lnTo>
                        <a:pt x="24628" y="22745"/>
                      </a:lnTo>
                      <a:lnTo>
                        <a:pt x="24691" y="22724"/>
                      </a:lnTo>
                      <a:lnTo>
                        <a:pt x="24691" y="22703"/>
                      </a:lnTo>
                      <a:lnTo>
                        <a:pt x="24691" y="22661"/>
                      </a:lnTo>
                      <a:lnTo>
                        <a:pt x="24670" y="22661"/>
                      </a:lnTo>
                      <a:lnTo>
                        <a:pt x="24712" y="22619"/>
                      </a:lnTo>
                      <a:lnTo>
                        <a:pt x="24712" y="22577"/>
                      </a:lnTo>
                      <a:lnTo>
                        <a:pt x="24753" y="22514"/>
                      </a:lnTo>
                      <a:lnTo>
                        <a:pt x="24712" y="22473"/>
                      </a:lnTo>
                      <a:lnTo>
                        <a:pt x="24670" y="22452"/>
                      </a:lnTo>
                      <a:lnTo>
                        <a:pt x="24670" y="22347"/>
                      </a:lnTo>
                      <a:lnTo>
                        <a:pt x="24607" y="22242"/>
                      </a:lnTo>
                      <a:lnTo>
                        <a:pt x="24481" y="22159"/>
                      </a:lnTo>
                      <a:lnTo>
                        <a:pt x="24398" y="22096"/>
                      </a:lnTo>
                      <a:lnTo>
                        <a:pt x="24377" y="22033"/>
                      </a:lnTo>
                      <a:lnTo>
                        <a:pt x="24272" y="21866"/>
                      </a:lnTo>
                      <a:lnTo>
                        <a:pt x="24189" y="21845"/>
                      </a:lnTo>
                      <a:lnTo>
                        <a:pt x="24084" y="21845"/>
                      </a:lnTo>
                      <a:lnTo>
                        <a:pt x="24084" y="21782"/>
                      </a:lnTo>
                      <a:lnTo>
                        <a:pt x="24126" y="21740"/>
                      </a:lnTo>
                      <a:lnTo>
                        <a:pt x="24084" y="21657"/>
                      </a:lnTo>
                      <a:lnTo>
                        <a:pt x="24042" y="21615"/>
                      </a:lnTo>
                      <a:lnTo>
                        <a:pt x="24021" y="21531"/>
                      </a:lnTo>
                      <a:lnTo>
                        <a:pt x="24063" y="21468"/>
                      </a:lnTo>
                      <a:lnTo>
                        <a:pt x="24126" y="21447"/>
                      </a:lnTo>
                      <a:lnTo>
                        <a:pt x="24084" y="21406"/>
                      </a:lnTo>
                      <a:lnTo>
                        <a:pt x="24021" y="21343"/>
                      </a:lnTo>
                      <a:lnTo>
                        <a:pt x="23958" y="21343"/>
                      </a:lnTo>
                      <a:lnTo>
                        <a:pt x="23958" y="21259"/>
                      </a:lnTo>
                      <a:lnTo>
                        <a:pt x="24063" y="21217"/>
                      </a:lnTo>
                      <a:lnTo>
                        <a:pt x="24042" y="20799"/>
                      </a:lnTo>
                      <a:lnTo>
                        <a:pt x="24042" y="20380"/>
                      </a:lnTo>
                      <a:lnTo>
                        <a:pt x="24084" y="20025"/>
                      </a:lnTo>
                      <a:lnTo>
                        <a:pt x="24063" y="19941"/>
                      </a:lnTo>
                      <a:lnTo>
                        <a:pt x="24063" y="19836"/>
                      </a:lnTo>
                      <a:lnTo>
                        <a:pt x="24126" y="19732"/>
                      </a:lnTo>
                      <a:lnTo>
                        <a:pt x="24084" y="19627"/>
                      </a:lnTo>
                      <a:lnTo>
                        <a:pt x="24042" y="19543"/>
                      </a:lnTo>
                      <a:lnTo>
                        <a:pt x="24021" y="19334"/>
                      </a:lnTo>
                      <a:lnTo>
                        <a:pt x="23875" y="19167"/>
                      </a:lnTo>
                      <a:lnTo>
                        <a:pt x="23833" y="18957"/>
                      </a:lnTo>
                      <a:lnTo>
                        <a:pt x="23854" y="18853"/>
                      </a:lnTo>
                      <a:lnTo>
                        <a:pt x="23728" y="18518"/>
                      </a:lnTo>
                      <a:lnTo>
                        <a:pt x="23749" y="18434"/>
                      </a:lnTo>
                      <a:lnTo>
                        <a:pt x="23833" y="18288"/>
                      </a:lnTo>
                      <a:lnTo>
                        <a:pt x="23812" y="18204"/>
                      </a:lnTo>
                      <a:lnTo>
                        <a:pt x="23812" y="18100"/>
                      </a:lnTo>
                      <a:lnTo>
                        <a:pt x="23665" y="17995"/>
                      </a:lnTo>
                      <a:lnTo>
                        <a:pt x="23498" y="17995"/>
                      </a:lnTo>
                      <a:lnTo>
                        <a:pt x="23289" y="18058"/>
                      </a:lnTo>
                      <a:lnTo>
                        <a:pt x="23226" y="18079"/>
                      </a:lnTo>
                      <a:lnTo>
                        <a:pt x="23017" y="18162"/>
                      </a:lnTo>
                      <a:lnTo>
                        <a:pt x="22891" y="18288"/>
                      </a:lnTo>
                      <a:lnTo>
                        <a:pt x="22724" y="18518"/>
                      </a:lnTo>
                      <a:lnTo>
                        <a:pt x="22598" y="18602"/>
                      </a:lnTo>
                      <a:lnTo>
                        <a:pt x="22410" y="18623"/>
                      </a:lnTo>
                      <a:lnTo>
                        <a:pt x="22201" y="18644"/>
                      </a:lnTo>
                      <a:lnTo>
                        <a:pt x="22159" y="18644"/>
                      </a:lnTo>
                      <a:lnTo>
                        <a:pt x="22159" y="18581"/>
                      </a:lnTo>
                      <a:lnTo>
                        <a:pt x="22264" y="18413"/>
                      </a:lnTo>
                      <a:lnTo>
                        <a:pt x="22201" y="18267"/>
                      </a:lnTo>
                      <a:lnTo>
                        <a:pt x="22054" y="17597"/>
                      </a:lnTo>
                      <a:lnTo>
                        <a:pt x="21950" y="17325"/>
                      </a:lnTo>
                      <a:lnTo>
                        <a:pt x="21887" y="17179"/>
                      </a:lnTo>
                      <a:lnTo>
                        <a:pt x="22033" y="16928"/>
                      </a:lnTo>
                      <a:lnTo>
                        <a:pt x="21740" y="16886"/>
                      </a:lnTo>
                      <a:lnTo>
                        <a:pt x="21531" y="17032"/>
                      </a:lnTo>
                      <a:lnTo>
                        <a:pt x="21406" y="16970"/>
                      </a:lnTo>
                      <a:lnTo>
                        <a:pt x="21029" y="16970"/>
                      </a:lnTo>
                      <a:lnTo>
                        <a:pt x="27704" y="4792"/>
                      </a:lnTo>
                      <a:lnTo>
                        <a:pt x="27683" y="4729"/>
                      </a:lnTo>
                      <a:lnTo>
                        <a:pt x="27536" y="4708"/>
                      </a:lnTo>
                      <a:lnTo>
                        <a:pt x="27474" y="4729"/>
                      </a:lnTo>
                      <a:lnTo>
                        <a:pt x="27411" y="4667"/>
                      </a:lnTo>
                      <a:lnTo>
                        <a:pt x="27369" y="4416"/>
                      </a:lnTo>
                      <a:lnTo>
                        <a:pt x="27306" y="4290"/>
                      </a:lnTo>
                      <a:lnTo>
                        <a:pt x="27222" y="4248"/>
                      </a:lnTo>
                      <a:lnTo>
                        <a:pt x="27202" y="4102"/>
                      </a:lnTo>
                      <a:lnTo>
                        <a:pt x="27118" y="3955"/>
                      </a:lnTo>
                      <a:lnTo>
                        <a:pt x="27076" y="3892"/>
                      </a:lnTo>
                      <a:lnTo>
                        <a:pt x="26867" y="3892"/>
                      </a:lnTo>
                      <a:lnTo>
                        <a:pt x="26846" y="3934"/>
                      </a:lnTo>
                      <a:lnTo>
                        <a:pt x="26678" y="3892"/>
                      </a:lnTo>
                      <a:lnTo>
                        <a:pt x="26532" y="3934"/>
                      </a:lnTo>
                      <a:lnTo>
                        <a:pt x="26448" y="3872"/>
                      </a:lnTo>
                      <a:lnTo>
                        <a:pt x="26386" y="3892"/>
                      </a:lnTo>
                      <a:lnTo>
                        <a:pt x="26344" y="3872"/>
                      </a:lnTo>
                      <a:lnTo>
                        <a:pt x="26323" y="3892"/>
                      </a:lnTo>
                      <a:lnTo>
                        <a:pt x="26239" y="3892"/>
                      </a:lnTo>
                      <a:lnTo>
                        <a:pt x="26239" y="3872"/>
                      </a:lnTo>
                      <a:lnTo>
                        <a:pt x="26281" y="3872"/>
                      </a:lnTo>
                      <a:lnTo>
                        <a:pt x="26281" y="3830"/>
                      </a:lnTo>
                      <a:lnTo>
                        <a:pt x="26176" y="3746"/>
                      </a:lnTo>
                      <a:lnTo>
                        <a:pt x="26114" y="3767"/>
                      </a:lnTo>
                      <a:lnTo>
                        <a:pt x="26030" y="3746"/>
                      </a:lnTo>
                      <a:lnTo>
                        <a:pt x="26051" y="3725"/>
                      </a:lnTo>
                      <a:lnTo>
                        <a:pt x="26114" y="3683"/>
                      </a:lnTo>
                      <a:lnTo>
                        <a:pt x="26051" y="3641"/>
                      </a:lnTo>
                      <a:lnTo>
                        <a:pt x="25967" y="3641"/>
                      </a:lnTo>
                      <a:lnTo>
                        <a:pt x="25904" y="3620"/>
                      </a:lnTo>
                      <a:lnTo>
                        <a:pt x="25904" y="3558"/>
                      </a:lnTo>
                      <a:lnTo>
                        <a:pt x="25821" y="3474"/>
                      </a:lnTo>
                      <a:lnTo>
                        <a:pt x="25737" y="3411"/>
                      </a:lnTo>
                      <a:lnTo>
                        <a:pt x="25716" y="3411"/>
                      </a:lnTo>
                      <a:lnTo>
                        <a:pt x="25653" y="3369"/>
                      </a:lnTo>
                      <a:lnTo>
                        <a:pt x="25611" y="3369"/>
                      </a:lnTo>
                      <a:lnTo>
                        <a:pt x="25549" y="3432"/>
                      </a:lnTo>
                      <a:lnTo>
                        <a:pt x="25549" y="3369"/>
                      </a:lnTo>
                      <a:lnTo>
                        <a:pt x="25528" y="3328"/>
                      </a:lnTo>
                      <a:lnTo>
                        <a:pt x="25444" y="3265"/>
                      </a:lnTo>
                      <a:lnTo>
                        <a:pt x="25381" y="3369"/>
                      </a:lnTo>
                      <a:lnTo>
                        <a:pt x="25318" y="3328"/>
                      </a:lnTo>
                      <a:lnTo>
                        <a:pt x="25318" y="3244"/>
                      </a:lnTo>
                      <a:lnTo>
                        <a:pt x="25381" y="3223"/>
                      </a:lnTo>
                      <a:lnTo>
                        <a:pt x="25339" y="3160"/>
                      </a:lnTo>
                      <a:lnTo>
                        <a:pt x="25277" y="3139"/>
                      </a:lnTo>
                      <a:lnTo>
                        <a:pt x="25193" y="3160"/>
                      </a:lnTo>
                      <a:lnTo>
                        <a:pt x="25193" y="3160"/>
                      </a:lnTo>
                      <a:lnTo>
                        <a:pt x="25214" y="3118"/>
                      </a:lnTo>
                      <a:lnTo>
                        <a:pt x="25214" y="3056"/>
                      </a:lnTo>
                      <a:lnTo>
                        <a:pt x="25109" y="3014"/>
                      </a:lnTo>
                      <a:lnTo>
                        <a:pt x="25025" y="2909"/>
                      </a:lnTo>
                      <a:lnTo>
                        <a:pt x="25067" y="2888"/>
                      </a:lnTo>
                      <a:lnTo>
                        <a:pt x="25025" y="2825"/>
                      </a:lnTo>
                      <a:lnTo>
                        <a:pt x="24963" y="2804"/>
                      </a:lnTo>
                      <a:lnTo>
                        <a:pt x="24900" y="2846"/>
                      </a:lnTo>
                      <a:lnTo>
                        <a:pt x="24691" y="3056"/>
                      </a:lnTo>
                      <a:lnTo>
                        <a:pt x="24461" y="3202"/>
                      </a:lnTo>
                      <a:lnTo>
                        <a:pt x="24670" y="3035"/>
                      </a:lnTo>
                      <a:lnTo>
                        <a:pt x="24795" y="2846"/>
                      </a:lnTo>
                      <a:lnTo>
                        <a:pt x="24921" y="2721"/>
                      </a:lnTo>
                      <a:lnTo>
                        <a:pt x="24963" y="2595"/>
                      </a:lnTo>
                      <a:lnTo>
                        <a:pt x="24879" y="2532"/>
                      </a:lnTo>
                      <a:lnTo>
                        <a:pt x="24712" y="2428"/>
                      </a:lnTo>
                      <a:lnTo>
                        <a:pt x="24586" y="2428"/>
                      </a:lnTo>
                      <a:lnTo>
                        <a:pt x="24440" y="2491"/>
                      </a:lnTo>
                      <a:lnTo>
                        <a:pt x="24356" y="2491"/>
                      </a:lnTo>
                      <a:lnTo>
                        <a:pt x="24293" y="2512"/>
                      </a:lnTo>
                      <a:lnTo>
                        <a:pt x="24147" y="2532"/>
                      </a:lnTo>
                      <a:lnTo>
                        <a:pt x="23979" y="2721"/>
                      </a:lnTo>
                      <a:lnTo>
                        <a:pt x="23854" y="2825"/>
                      </a:lnTo>
                      <a:lnTo>
                        <a:pt x="23854" y="2825"/>
                      </a:lnTo>
                      <a:lnTo>
                        <a:pt x="23958" y="2700"/>
                      </a:lnTo>
                      <a:lnTo>
                        <a:pt x="23937" y="2532"/>
                      </a:lnTo>
                      <a:lnTo>
                        <a:pt x="23958" y="2407"/>
                      </a:lnTo>
                      <a:lnTo>
                        <a:pt x="23958" y="2302"/>
                      </a:lnTo>
                      <a:lnTo>
                        <a:pt x="23770" y="2198"/>
                      </a:lnTo>
                      <a:lnTo>
                        <a:pt x="23770" y="2156"/>
                      </a:lnTo>
                      <a:lnTo>
                        <a:pt x="23875" y="2093"/>
                      </a:lnTo>
                      <a:lnTo>
                        <a:pt x="23979" y="2093"/>
                      </a:lnTo>
                      <a:lnTo>
                        <a:pt x="23979" y="2051"/>
                      </a:lnTo>
                      <a:lnTo>
                        <a:pt x="23707" y="1884"/>
                      </a:lnTo>
                      <a:lnTo>
                        <a:pt x="23665" y="1800"/>
                      </a:lnTo>
                      <a:lnTo>
                        <a:pt x="23728" y="1737"/>
                      </a:lnTo>
                      <a:lnTo>
                        <a:pt x="23875" y="1654"/>
                      </a:lnTo>
                      <a:lnTo>
                        <a:pt x="23958" y="1570"/>
                      </a:lnTo>
                      <a:lnTo>
                        <a:pt x="23917" y="1486"/>
                      </a:lnTo>
                      <a:lnTo>
                        <a:pt x="23854" y="1361"/>
                      </a:lnTo>
                      <a:lnTo>
                        <a:pt x="23812" y="1361"/>
                      </a:lnTo>
                      <a:lnTo>
                        <a:pt x="23749" y="1382"/>
                      </a:lnTo>
                      <a:lnTo>
                        <a:pt x="23707" y="1319"/>
                      </a:lnTo>
                      <a:lnTo>
                        <a:pt x="23624" y="1256"/>
                      </a:lnTo>
                      <a:lnTo>
                        <a:pt x="23519" y="1256"/>
                      </a:lnTo>
                      <a:lnTo>
                        <a:pt x="23393" y="1214"/>
                      </a:lnTo>
                      <a:lnTo>
                        <a:pt x="23331" y="1172"/>
                      </a:lnTo>
                      <a:lnTo>
                        <a:pt x="23247" y="1214"/>
                      </a:lnTo>
                      <a:lnTo>
                        <a:pt x="23121" y="1214"/>
                      </a:lnTo>
                      <a:lnTo>
                        <a:pt x="23080" y="1319"/>
                      </a:lnTo>
                      <a:lnTo>
                        <a:pt x="23080" y="1361"/>
                      </a:lnTo>
                      <a:lnTo>
                        <a:pt x="22996" y="1256"/>
                      </a:lnTo>
                      <a:lnTo>
                        <a:pt x="23038" y="1151"/>
                      </a:lnTo>
                      <a:lnTo>
                        <a:pt x="23101" y="1131"/>
                      </a:lnTo>
                      <a:lnTo>
                        <a:pt x="23101" y="1026"/>
                      </a:lnTo>
                      <a:lnTo>
                        <a:pt x="23142" y="942"/>
                      </a:lnTo>
                      <a:lnTo>
                        <a:pt x="23205" y="921"/>
                      </a:lnTo>
                      <a:lnTo>
                        <a:pt x="23205" y="817"/>
                      </a:lnTo>
                      <a:lnTo>
                        <a:pt x="23226" y="712"/>
                      </a:lnTo>
                      <a:lnTo>
                        <a:pt x="23205" y="649"/>
                      </a:lnTo>
                      <a:lnTo>
                        <a:pt x="23184" y="649"/>
                      </a:lnTo>
                      <a:lnTo>
                        <a:pt x="23038" y="796"/>
                      </a:lnTo>
                      <a:lnTo>
                        <a:pt x="23017" y="900"/>
                      </a:lnTo>
                      <a:lnTo>
                        <a:pt x="22996" y="900"/>
                      </a:lnTo>
                      <a:lnTo>
                        <a:pt x="22912" y="838"/>
                      </a:lnTo>
                      <a:lnTo>
                        <a:pt x="22808" y="900"/>
                      </a:lnTo>
                      <a:lnTo>
                        <a:pt x="22787" y="942"/>
                      </a:lnTo>
                      <a:lnTo>
                        <a:pt x="22808" y="1047"/>
                      </a:lnTo>
                      <a:lnTo>
                        <a:pt x="22724" y="1131"/>
                      </a:lnTo>
                      <a:lnTo>
                        <a:pt x="22682" y="1131"/>
                      </a:lnTo>
                      <a:lnTo>
                        <a:pt x="22661" y="1068"/>
                      </a:lnTo>
                      <a:lnTo>
                        <a:pt x="22598" y="1214"/>
                      </a:lnTo>
                      <a:lnTo>
                        <a:pt x="22598" y="1319"/>
                      </a:lnTo>
                      <a:lnTo>
                        <a:pt x="22556" y="1172"/>
                      </a:lnTo>
                      <a:lnTo>
                        <a:pt x="22556" y="1047"/>
                      </a:lnTo>
                      <a:lnTo>
                        <a:pt x="22598" y="942"/>
                      </a:lnTo>
                      <a:lnTo>
                        <a:pt x="22556" y="921"/>
                      </a:lnTo>
                      <a:lnTo>
                        <a:pt x="22473" y="1005"/>
                      </a:lnTo>
                      <a:lnTo>
                        <a:pt x="22452" y="1068"/>
                      </a:lnTo>
                      <a:lnTo>
                        <a:pt x="22368" y="1110"/>
                      </a:lnTo>
                      <a:lnTo>
                        <a:pt x="22410" y="921"/>
                      </a:lnTo>
                      <a:lnTo>
                        <a:pt x="22368" y="817"/>
                      </a:lnTo>
                      <a:lnTo>
                        <a:pt x="22264" y="817"/>
                      </a:lnTo>
                      <a:lnTo>
                        <a:pt x="22284" y="733"/>
                      </a:lnTo>
                      <a:lnTo>
                        <a:pt x="22410" y="628"/>
                      </a:lnTo>
                      <a:lnTo>
                        <a:pt x="22515" y="607"/>
                      </a:lnTo>
                      <a:lnTo>
                        <a:pt x="22661" y="712"/>
                      </a:lnTo>
                      <a:lnTo>
                        <a:pt x="22808" y="628"/>
                      </a:lnTo>
                      <a:lnTo>
                        <a:pt x="22912" y="607"/>
                      </a:lnTo>
                      <a:lnTo>
                        <a:pt x="23017" y="503"/>
                      </a:lnTo>
                      <a:lnTo>
                        <a:pt x="23017" y="440"/>
                      </a:lnTo>
                      <a:lnTo>
                        <a:pt x="23038" y="398"/>
                      </a:lnTo>
                      <a:lnTo>
                        <a:pt x="23017" y="335"/>
                      </a:lnTo>
                      <a:lnTo>
                        <a:pt x="22891" y="294"/>
                      </a:lnTo>
                      <a:lnTo>
                        <a:pt x="22828" y="294"/>
                      </a:lnTo>
                      <a:lnTo>
                        <a:pt x="22828" y="189"/>
                      </a:lnTo>
                      <a:lnTo>
                        <a:pt x="22787" y="126"/>
                      </a:lnTo>
                      <a:lnTo>
                        <a:pt x="22766" y="105"/>
                      </a:lnTo>
                      <a:lnTo>
                        <a:pt x="22787" y="84"/>
                      </a:lnTo>
                      <a:lnTo>
                        <a:pt x="22828" y="63"/>
                      </a:lnTo>
                      <a:lnTo>
                        <a:pt x="2287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249" name="Google Shape;1556;p39">
                  <a:extLst>
                    <a:ext uri="{FF2B5EF4-FFF2-40B4-BE49-F238E27FC236}">
                      <a16:creationId xmlns:a16="http://schemas.microsoft.com/office/drawing/2014/main" id="{254D776E-433F-F331-10E7-2420DE7A1C33}"/>
                    </a:ext>
                  </a:extLst>
                </p:cNvPr>
                <p:cNvSpPr/>
                <p:nvPr/>
              </p:nvSpPr>
              <p:spPr>
                <a:xfrm>
                  <a:off x="1979950" y="2384350"/>
                  <a:ext cx="816050" cy="481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42" h="19251" extrusionOk="0">
                      <a:moveTo>
                        <a:pt x="2846" y="1"/>
                      </a:moveTo>
                      <a:lnTo>
                        <a:pt x="2909" y="210"/>
                      </a:lnTo>
                      <a:lnTo>
                        <a:pt x="3035" y="273"/>
                      </a:lnTo>
                      <a:lnTo>
                        <a:pt x="2993" y="356"/>
                      </a:lnTo>
                      <a:lnTo>
                        <a:pt x="2909" y="440"/>
                      </a:lnTo>
                      <a:lnTo>
                        <a:pt x="2930" y="545"/>
                      </a:lnTo>
                      <a:lnTo>
                        <a:pt x="2993" y="586"/>
                      </a:lnTo>
                      <a:lnTo>
                        <a:pt x="2972" y="649"/>
                      </a:lnTo>
                      <a:lnTo>
                        <a:pt x="2909" y="733"/>
                      </a:lnTo>
                      <a:lnTo>
                        <a:pt x="2951" y="775"/>
                      </a:lnTo>
                      <a:lnTo>
                        <a:pt x="2951" y="858"/>
                      </a:lnTo>
                      <a:lnTo>
                        <a:pt x="2993" y="900"/>
                      </a:lnTo>
                      <a:lnTo>
                        <a:pt x="2909" y="1047"/>
                      </a:lnTo>
                      <a:lnTo>
                        <a:pt x="2825" y="1089"/>
                      </a:lnTo>
                      <a:lnTo>
                        <a:pt x="2763" y="1256"/>
                      </a:lnTo>
                      <a:lnTo>
                        <a:pt x="2721" y="1298"/>
                      </a:lnTo>
                      <a:lnTo>
                        <a:pt x="2721" y="1423"/>
                      </a:lnTo>
                      <a:lnTo>
                        <a:pt x="2637" y="1486"/>
                      </a:lnTo>
                      <a:lnTo>
                        <a:pt x="2616" y="1591"/>
                      </a:lnTo>
                      <a:lnTo>
                        <a:pt x="2470" y="1674"/>
                      </a:lnTo>
                      <a:lnTo>
                        <a:pt x="2386" y="1633"/>
                      </a:lnTo>
                      <a:lnTo>
                        <a:pt x="2344" y="1570"/>
                      </a:lnTo>
                      <a:lnTo>
                        <a:pt x="2428" y="1465"/>
                      </a:lnTo>
                      <a:lnTo>
                        <a:pt x="2449" y="1507"/>
                      </a:lnTo>
                      <a:lnTo>
                        <a:pt x="2532" y="1465"/>
                      </a:lnTo>
                      <a:lnTo>
                        <a:pt x="2553" y="1528"/>
                      </a:lnTo>
                      <a:lnTo>
                        <a:pt x="2595" y="1486"/>
                      </a:lnTo>
                      <a:lnTo>
                        <a:pt x="2595" y="1361"/>
                      </a:lnTo>
                      <a:lnTo>
                        <a:pt x="2658" y="1214"/>
                      </a:lnTo>
                      <a:lnTo>
                        <a:pt x="2742" y="1151"/>
                      </a:lnTo>
                      <a:lnTo>
                        <a:pt x="2742" y="1047"/>
                      </a:lnTo>
                      <a:lnTo>
                        <a:pt x="2700" y="1068"/>
                      </a:lnTo>
                      <a:lnTo>
                        <a:pt x="2553" y="1172"/>
                      </a:lnTo>
                      <a:lnTo>
                        <a:pt x="2512" y="1214"/>
                      </a:lnTo>
                      <a:lnTo>
                        <a:pt x="2428" y="1214"/>
                      </a:lnTo>
                      <a:lnTo>
                        <a:pt x="2428" y="1172"/>
                      </a:lnTo>
                      <a:lnTo>
                        <a:pt x="2532" y="1068"/>
                      </a:lnTo>
                      <a:lnTo>
                        <a:pt x="2658" y="1005"/>
                      </a:lnTo>
                      <a:lnTo>
                        <a:pt x="2700" y="963"/>
                      </a:lnTo>
                      <a:lnTo>
                        <a:pt x="2658" y="879"/>
                      </a:lnTo>
                      <a:lnTo>
                        <a:pt x="2616" y="879"/>
                      </a:lnTo>
                      <a:lnTo>
                        <a:pt x="2532" y="900"/>
                      </a:lnTo>
                      <a:lnTo>
                        <a:pt x="2470" y="796"/>
                      </a:lnTo>
                      <a:lnTo>
                        <a:pt x="2407" y="754"/>
                      </a:lnTo>
                      <a:lnTo>
                        <a:pt x="2135" y="754"/>
                      </a:lnTo>
                      <a:lnTo>
                        <a:pt x="2009" y="649"/>
                      </a:lnTo>
                      <a:lnTo>
                        <a:pt x="1716" y="419"/>
                      </a:lnTo>
                      <a:lnTo>
                        <a:pt x="1696" y="440"/>
                      </a:lnTo>
                      <a:lnTo>
                        <a:pt x="1675" y="545"/>
                      </a:lnTo>
                      <a:lnTo>
                        <a:pt x="1591" y="754"/>
                      </a:lnTo>
                      <a:lnTo>
                        <a:pt x="1591" y="858"/>
                      </a:lnTo>
                      <a:lnTo>
                        <a:pt x="1654" y="1068"/>
                      </a:lnTo>
                      <a:lnTo>
                        <a:pt x="1591" y="1382"/>
                      </a:lnTo>
                      <a:lnTo>
                        <a:pt x="1612" y="1507"/>
                      </a:lnTo>
                      <a:lnTo>
                        <a:pt x="1591" y="1674"/>
                      </a:lnTo>
                      <a:lnTo>
                        <a:pt x="1612" y="1737"/>
                      </a:lnTo>
                      <a:lnTo>
                        <a:pt x="1675" y="1737"/>
                      </a:lnTo>
                      <a:lnTo>
                        <a:pt x="1696" y="1800"/>
                      </a:lnTo>
                      <a:lnTo>
                        <a:pt x="1654" y="1884"/>
                      </a:lnTo>
                      <a:lnTo>
                        <a:pt x="1591" y="1884"/>
                      </a:lnTo>
                      <a:lnTo>
                        <a:pt x="1570" y="1946"/>
                      </a:lnTo>
                      <a:lnTo>
                        <a:pt x="1591" y="2009"/>
                      </a:lnTo>
                      <a:lnTo>
                        <a:pt x="1696" y="2030"/>
                      </a:lnTo>
                      <a:lnTo>
                        <a:pt x="1654" y="2135"/>
                      </a:lnTo>
                      <a:lnTo>
                        <a:pt x="1654" y="2239"/>
                      </a:lnTo>
                      <a:lnTo>
                        <a:pt x="1591" y="2323"/>
                      </a:lnTo>
                      <a:lnTo>
                        <a:pt x="1549" y="2302"/>
                      </a:lnTo>
                      <a:lnTo>
                        <a:pt x="1507" y="2344"/>
                      </a:lnTo>
                      <a:lnTo>
                        <a:pt x="1507" y="2428"/>
                      </a:lnTo>
                      <a:lnTo>
                        <a:pt x="1675" y="2449"/>
                      </a:lnTo>
                      <a:lnTo>
                        <a:pt x="1821" y="2470"/>
                      </a:lnTo>
                      <a:lnTo>
                        <a:pt x="1926" y="2553"/>
                      </a:lnTo>
                      <a:lnTo>
                        <a:pt x="2072" y="2553"/>
                      </a:lnTo>
                      <a:lnTo>
                        <a:pt x="2114" y="2637"/>
                      </a:lnTo>
                      <a:lnTo>
                        <a:pt x="2135" y="2783"/>
                      </a:lnTo>
                      <a:lnTo>
                        <a:pt x="2093" y="2658"/>
                      </a:lnTo>
                      <a:lnTo>
                        <a:pt x="1988" y="2574"/>
                      </a:lnTo>
                      <a:lnTo>
                        <a:pt x="1905" y="2616"/>
                      </a:lnTo>
                      <a:lnTo>
                        <a:pt x="1821" y="2553"/>
                      </a:lnTo>
                      <a:lnTo>
                        <a:pt x="1612" y="2532"/>
                      </a:lnTo>
                      <a:lnTo>
                        <a:pt x="1570" y="2470"/>
                      </a:lnTo>
                      <a:lnTo>
                        <a:pt x="1507" y="2511"/>
                      </a:lnTo>
                      <a:lnTo>
                        <a:pt x="1507" y="2616"/>
                      </a:lnTo>
                      <a:lnTo>
                        <a:pt x="1403" y="2763"/>
                      </a:lnTo>
                      <a:lnTo>
                        <a:pt x="1403" y="2846"/>
                      </a:lnTo>
                      <a:lnTo>
                        <a:pt x="1403" y="2930"/>
                      </a:lnTo>
                      <a:lnTo>
                        <a:pt x="1340" y="3076"/>
                      </a:lnTo>
                      <a:lnTo>
                        <a:pt x="1277" y="3202"/>
                      </a:lnTo>
                      <a:lnTo>
                        <a:pt x="1131" y="3558"/>
                      </a:lnTo>
                      <a:lnTo>
                        <a:pt x="1089" y="3809"/>
                      </a:lnTo>
                      <a:lnTo>
                        <a:pt x="942" y="4102"/>
                      </a:lnTo>
                      <a:lnTo>
                        <a:pt x="921" y="4415"/>
                      </a:lnTo>
                      <a:lnTo>
                        <a:pt x="838" y="4541"/>
                      </a:lnTo>
                      <a:lnTo>
                        <a:pt x="733" y="4667"/>
                      </a:lnTo>
                      <a:lnTo>
                        <a:pt x="649" y="4855"/>
                      </a:lnTo>
                      <a:lnTo>
                        <a:pt x="608" y="4939"/>
                      </a:lnTo>
                      <a:lnTo>
                        <a:pt x="566" y="5043"/>
                      </a:lnTo>
                      <a:lnTo>
                        <a:pt x="419" y="5231"/>
                      </a:lnTo>
                      <a:lnTo>
                        <a:pt x="356" y="5336"/>
                      </a:lnTo>
                      <a:lnTo>
                        <a:pt x="398" y="5566"/>
                      </a:lnTo>
                      <a:lnTo>
                        <a:pt x="336" y="5776"/>
                      </a:lnTo>
                      <a:lnTo>
                        <a:pt x="336" y="5922"/>
                      </a:lnTo>
                      <a:lnTo>
                        <a:pt x="419" y="6027"/>
                      </a:lnTo>
                      <a:lnTo>
                        <a:pt x="356" y="6110"/>
                      </a:lnTo>
                      <a:lnTo>
                        <a:pt x="336" y="6194"/>
                      </a:lnTo>
                      <a:lnTo>
                        <a:pt x="398" y="6340"/>
                      </a:lnTo>
                      <a:lnTo>
                        <a:pt x="356" y="6592"/>
                      </a:lnTo>
                      <a:lnTo>
                        <a:pt x="315" y="6717"/>
                      </a:lnTo>
                      <a:lnTo>
                        <a:pt x="231" y="6759"/>
                      </a:lnTo>
                      <a:lnTo>
                        <a:pt x="252" y="6843"/>
                      </a:lnTo>
                      <a:lnTo>
                        <a:pt x="294" y="6864"/>
                      </a:lnTo>
                      <a:lnTo>
                        <a:pt x="231" y="7031"/>
                      </a:lnTo>
                      <a:lnTo>
                        <a:pt x="84" y="7136"/>
                      </a:lnTo>
                      <a:lnTo>
                        <a:pt x="1" y="7261"/>
                      </a:lnTo>
                      <a:lnTo>
                        <a:pt x="1" y="7387"/>
                      </a:lnTo>
                      <a:lnTo>
                        <a:pt x="105" y="7554"/>
                      </a:lnTo>
                      <a:lnTo>
                        <a:pt x="210" y="7763"/>
                      </a:lnTo>
                      <a:lnTo>
                        <a:pt x="210" y="7993"/>
                      </a:lnTo>
                      <a:lnTo>
                        <a:pt x="189" y="8119"/>
                      </a:lnTo>
                      <a:lnTo>
                        <a:pt x="126" y="8203"/>
                      </a:lnTo>
                      <a:lnTo>
                        <a:pt x="126" y="8286"/>
                      </a:lnTo>
                      <a:lnTo>
                        <a:pt x="147" y="8370"/>
                      </a:lnTo>
                      <a:lnTo>
                        <a:pt x="189" y="8496"/>
                      </a:lnTo>
                      <a:lnTo>
                        <a:pt x="126" y="8579"/>
                      </a:lnTo>
                      <a:lnTo>
                        <a:pt x="105" y="8642"/>
                      </a:lnTo>
                      <a:lnTo>
                        <a:pt x="126" y="8726"/>
                      </a:lnTo>
                      <a:lnTo>
                        <a:pt x="356" y="9102"/>
                      </a:lnTo>
                      <a:lnTo>
                        <a:pt x="398" y="9207"/>
                      </a:lnTo>
                      <a:lnTo>
                        <a:pt x="356" y="9270"/>
                      </a:lnTo>
                      <a:lnTo>
                        <a:pt x="398" y="9353"/>
                      </a:lnTo>
                      <a:lnTo>
                        <a:pt x="524" y="9479"/>
                      </a:lnTo>
                      <a:lnTo>
                        <a:pt x="545" y="9542"/>
                      </a:lnTo>
                      <a:lnTo>
                        <a:pt x="628" y="9542"/>
                      </a:lnTo>
                      <a:lnTo>
                        <a:pt x="628" y="9437"/>
                      </a:lnTo>
                      <a:lnTo>
                        <a:pt x="628" y="9312"/>
                      </a:lnTo>
                      <a:lnTo>
                        <a:pt x="712" y="9333"/>
                      </a:lnTo>
                      <a:lnTo>
                        <a:pt x="733" y="9312"/>
                      </a:lnTo>
                      <a:lnTo>
                        <a:pt x="733" y="9353"/>
                      </a:lnTo>
                      <a:lnTo>
                        <a:pt x="838" y="9353"/>
                      </a:lnTo>
                      <a:lnTo>
                        <a:pt x="859" y="9416"/>
                      </a:lnTo>
                      <a:lnTo>
                        <a:pt x="984" y="9437"/>
                      </a:lnTo>
                      <a:lnTo>
                        <a:pt x="880" y="9437"/>
                      </a:lnTo>
                      <a:lnTo>
                        <a:pt x="817" y="9479"/>
                      </a:lnTo>
                      <a:lnTo>
                        <a:pt x="754" y="9437"/>
                      </a:lnTo>
                      <a:lnTo>
                        <a:pt x="712" y="9437"/>
                      </a:lnTo>
                      <a:lnTo>
                        <a:pt x="712" y="9521"/>
                      </a:lnTo>
                      <a:lnTo>
                        <a:pt x="754" y="9542"/>
                      </a:lnTo>
                      <a:lnTo>
                        <a:pt x="754" y="9688"/>
                      </a:lnTo>
                      <a:lnTo>
                        <a:pt x="817" y="9793"/>
                      </a:lnTo>
                      <a:lnTo>
                        <a:pt x="838" y="9835"/>
                      </a:lnTo>
                      <a:lnTo>
                        <a:pt x="733" y="9793"/>
                      </a:lnTo>
                      <a:lnTo>
                        <a:pt x="670" y="9688"/>
                      </a:lnTo>
                      <a:lnTo>
                        <a:pt x="649" y="9646"/>
                      </a:lnTo>
                      <a:lnTo>
                        <a:pt x="608" y="9688"/>
                      </a:lnTo>
                      <a:lnTo>
                        <a:pt x="608" y="9772"/>
                      </a:lnTo>
                      <a:lnTo>
                        <a:pt x="545" y="9835"/>
                      </a:lnTo>
                      <a:lnTo>
                        <a:pt x="566" y="9877"/>
                      </a:lnTo>
                      <a:lnTo>
                        <a:pt x="545" y="9981"/>
                      </a:lnTo>
                      <a:lnTo>
                        <a:pt x="545" y="10086"/>
                      </a:lnTo>
                      <a:lnTo>
                        <a:pt x="608" y="10107"/>
                      </a:lnTo>
                      <a:lnTo>
                        <a:pt x="628" y="10211"/>
                      </a:lnTo>
                      <a:lnTo>
                        <a:pt x="733" y="10274"/>
                      </a:lnTo>
                      <a:lnTo>
                        <a:pt x="775" y="10358"/>
                      </a:lnTo>
                      <a:lnTo>
                        <a:pt x="775" y="10421"/>
                      </a:lnTo>
                      <a:lnTo>
                        <a:pt x="712" y="10504"/>
                      </a:lnTo>
                      <a:lnTo>
                        <a:pt x="649" y="10504"/>
                      </a:lnTo>
                      <a:lnTo>
                        <a:pt x="649" y="10567"/>
                      </a:lnTo>
                      <a:lnTo>
                        <a:pt x="670" y="10672"/>
                      </a:lnTo>
                      <a:lnTo>
                        <a:pt x="670" y="10797"/>
                      </a:lnTo>
                      <a:lnTo>
                        <a:pt x="712" y="10839"/>
                      </a:lnTo>
                      <a:lnTo>
                        <a:pt x="775" y="10923"/>
                      </a:lnTo>
                      <a:lnTo>
                        <a:pt x="817" y="11111"/>
                      </a:lnTo>
                      <a:lnTo>
                        <a:pt x="942" y="11362"/>
                      </a:lnTo>
                      <a:lnTo>
                        <a:pt x="1026" y="11509"/>
                      </a:lnTo>
                      <a:lnTo>
                        <a:pt x="1068" y="11530"/>
                      </a:lnTo>
                      <a:lnTo>
                        <a:pt x="1047" y="11571"/>
                      </a:lnTo>
                      <a:lnTo>
                        <a:pt x="1047" y="11613"/>
                      </a:lnTo>
                      <a:lnTo>
                        <a:pt x="1152" y="11718"/>
                      </a:lnTo>
                      <a:lnTo>
                        <a:pt x="1172" y="11843"/>
                      </a:lnTo>
                      <a:lnTo>
                        <a:pt x="1152" y="11990"/>
                      </a:lnTo>
                      <a:lnTo>
                        <a:pt x="1131" y="12094"/>
                      </a:lnTo>
                      <a:lnTo>
                        <a:pt x="1089" y="12136"/>
                      </a:lnTo>
                      <a:lnTo>
                        <a:pt x="1131" y="12199"/>
                      </a:lnTo>
                      <a:lnTo>
                        <a:pt x="1172" y="12262"/>
                      </a:lnTo>
                      <a:lnTo>
                        <a:pt x="1382" y="12262"/>
                      </a:lnTo>
                      <a:lnTo>
                        <a:pt x="1486" y="12283"/>
                      </a:lnTo>
                      <a:lnTo>
                        <a:pt x="1591" y="12346"/>
                      </a:lnTo>
                      <a:lnTo>
                        <a:pt x="1675" y="12366"/>
                      </a:lnTo>
                      <a:lnTo>
                        <a:pt x="1821" y="12366"/>
                      </a:lnTo>
                      <a:lnTo>
                        <a:pt x="1884" y="12450"/>
                      </a:lnTo>
                      <a:lnTo>
                        <a:pt x="1884" y="12555"/>
                      </a:lnTo>
                      <a:lnTo>
                        <a:pt x="2030" y="12618"/>
                      </a:lnTo>
                      <a:lnTo>
                        <a:pt x="2135" y="12618"/>
                      </a:lnTo>
                      <a:lnTo>
                        <a:pt x="2281" y="12680"/>
                      </a:lnTo>
                      <a:lnTo>
                        <a:pt x="2302" y="12722"/>
                      </a:lnTo>
                      <a:lnTo>
                        <a:pt x="2302" y="12827"/>
                      </a:lnTo>
                      <a:lnTo>
                        <a:pt x="2344" y="12869"/>
                      </a:lnTo>
                      <a:lnTo>
                        <a:pt x="2407" y="12827"/>
                      </a:lnTo>
                      <a:lnTo>
                        <a:pt x="2470" y="12827"/>
                      </a:lnTo>
                      <a:lnTo>
                        <a:pt x="2616" y="12973"/>
                      </a:lnTo>
                      <a:lnTo>
                        <a:pt x="2805" y="13245"/>
                      </a:lnTo>
                      <a:lnTo>
                        <a:pt x="2825" y="13434"/>
                      </a:lnTo>
                      <a:lnTo>
                        <a:pt x="2805" y="13559"/>
                      </a:lnTo>
                      <a:lnTo>
                        <a:pt x="2805" y="13664"/>
                      </a:lnTo>
                      <a:lnTo>
                        <a:pt x="4185" y="13643"/>
                      </a:lnTo>
                      <a:lnTo>
                        <a:pt x="4206" y="13706"/>
                      </a:lnTo>
                      <a:lnTo>
                        <a:pt x="4206" y="13747"/>
                      </a:lnTo>
                      <a:lnTo>
                        <a:pt x="6131" y="14647"/>
                      </a:lnTo>
                      <a:lnTo>
                        <a:pt x="7784" y="14689"/>
                      </a:lnTo>
                      <a:lnTo>
                        <a:pt x="7826" y="14480"/>
                      </a:lnTo>
                      <a:lnTo>
                        <a:pt x="8747" y="14501"/>
                      </a:lnTo>
                      <a:lnTo>
                        <a:pt x="8872" y="14584"/>
                      </a:lnTo>
                      <a:lnTo>
                        <a:pt x="8935" y="14710"/>
                      </a:lnTo>
                      <a:lnTo>
                        <a:pt x="8998" y="14773"/>
                      </a:lnTo>
                      <a:lnTo>
                        <a:pt x="9019" y="14815"/>
                      </a:lnTo>
                      <a:lnTo>
                        <a:pt x="9082" y="14815"/>
                      </a:lnTo>
                      <a:lnTo>
                        <a:pt x="9123" y="14898"/>
                      </a:lnTo>
                      <a:lnTo>
                        <a:pt x="9103" y="14961"/>
                      </a:lnTo>
                      <a:lnTo>
                        <a:pt x="9207" y="14982"/>
                      </a:lnTo>
                      <a:lnTo>
                        <a:pt x="9270" y="15066"/>
                      </a:lnTo>
                      <a:lnTo>
                        <a:pt x="9270" y="15107"/>
                      </a:lnTo>
                      <a:lnTo>
                        <a:pt x="9228" y="15170"/>
                      </a:lnTo>
                      <a:lnTo>
                        <a:pt x="9312" y="15191"/>
                      </a:lnTo>
                      <a:lnTo>
                        <a:pt x="9395" y="15233"/>
                      </a:lnTo>
                      <a:lnTo>
                        <a:pt x="9437" y="15317"/>
                      </a:lnTo>
                      <a:lnTo>
                        <a:pt x="9458" y="15442"/>
                      </a:lnTo>
                      <a:lnTo>
                        <a:pt x="9500" y="15484"/>
                      </a:lnTo>
                      <a:lnTo>
                        <a:pt x="9521" y="15505"/>
                      </a:lnTo>
                      <a:lnTo>
                        <a:pt x="9542" y="15526"/>
                      </a:lnTo>
                      <a:lnTo>
                        <a:pt x="9626" y="15610"/>
                      </a:lnTo>
                      <a:lnTo>
                        <a:pt x="9626" y="15693"/>
                      </a:lnTo>
                      <a:lnTo>
                        <a:pt x="9605" y="15714"/>
                      </a:lnTo>
                      <a:lnTo>
                        <a:pt x="9521" y="15735"/>
                      </a:lnTo>
                      <a:lnTo>
                        <a:pt x="9521" y="15756"/>
                      </a:lnTo>
                      <a:lnTo>
                        <a:pt x="9626" y="15903"/>
                      </a:lnTo>
                      <a:lnTo>
                        <a:pt x="9709" y="15965"/>
                      </a:lnTo>
                      <a:lnTo>
                        <a:pt x="9730" y="16070"/>
                      </a:lnTo>
                      <a:lnTo>
                        <a:pt x="9730" y="16112"/>
                      </a:lnTo>
                      <a:lnTo>
                        <a:pt x="9751" y="16112"/>
                      </a:lnTo>
                      <a:lnTo>
                        <a:pt x="9793" y="16133"/>
                      </a:lnTo>
                      <a:lnTo>
                        <a:pt x="9835" y="16133"/>
                      </a:lnTo>
                      <a:lnTo>
                        <a:pt x="9877" y="16154"/>
                      </a:lnTo>
                      <a:lnTo>
                        <a:pt x="9919" y="16216"/>
                      </a:lnTo>
                      <a:lnTo>
                        <a:pt x="9919" y="16237"/>
                      </a:lnTo>
                      <a:lnTo>
                        <a:pt x="9960" y="16279"/>
                      </a:lnTo>
                      <a:lnTo>
                        <a:pt x="10023" y="16279"/>
                      </a:lnTo>
                      <a:lnTo>
                        <a:pt x="10149" y="16342"/>
                      </a:lnTo>
                      <a:lnTo>
                        <a:pt x="10170" y="16384"/>
                      </a:lnTo>
                      <a:lnTo>
                        <a:pt x="10253" y="16426"/>
                      </a:lnTo>
                      <a:lnTo>
                        <a:pt x="10379" y="16467"/>
                      </a:lnTo>
                      <a:lnTo>
                        <a:pt x="10400" y="16530"/>
                      </a:lnTo>
                      <a:lnTo>
                        <a:pt x="10463" y="16530"/>
                      </a:lnTo>
                      <a:lnTo>
                        <a:pt x="10504" y="16488"/>
                      </a:lnTo>
                      <a:lnTo>
                        <a:pt x="10504" y="16467"/>
                      </a:lnTo>
                      <a:lnTo>
                        <a:pt x="10609" y="16384"/>
                      </a:lnTo>
                      <a:lnTo>
                        <a:pt x="10672" y="16384"/>
                      </a:lnTo>
                      <a:lnTo>
                        <a:pt x="10672" y="16342"/>
                      </a:lnTo>
                      <a:lnTo>
                        <a:pt x="10672" y="16321"/>
                      </a:lnTo>
                      <a:lnTo>
                        <a:pt x="10714" y="16237"/>
                      </a:lnTo>
                      <a:lnTo>
                        <a:pt x="10797" y="16070"/>
                      </a:lnTo>
                      <a:lnTo>
                        <a:pt x="10839" y="16028"/>
                      </a:lnTo>
                      <a:lnTo>
                        <a:pt x="10923" y="16007"/>
                      </a:lnTo>
                      <a:lnTo>
                        <a:pt x="10965" y="16007"/>
                      </a:lnTo>
                      <a:lnTo>
                        <a:pt x="10986" y="16028"/>
                      </a:lnTo>
                      <a:lnTo>
                        <a:pt x="11027" y="16028"/>
                      </a:lnTo>
                      <a:lnTo>
                        <a:pt x="11069" y="15944"/>
                      </a:lnTo>
                      <a:lnTo>
                        <a:pt x="11174" y="15944"/>
                      </a:lnTo>
                      <a:lnTo>
                        <a:pt x="11279" y="15965"/>
                      </a:lnTo>
                      <a:lnTo>
                        <a:pt x="11383" y="15944"/>
                      </a:lnTo>
                      <a:lnTo>
                        <a:pt x="11404" y="15965"/>
                      </a:lnTo>
                      <a:lnTo>
                        <a:pt x="11425" y="16007"/>
                      </a:lnTo>
                      <a:lnTo>
                        <a:pt x="11509" y="16007"/>
                      </a:lnTo>
                      <a:lnTo>
                        <a:pt x="11592" y="16028"/>
                      </a:lnTo>
                      <a:lnTo>
                        <a:pt x="11634" y="16133"/>
                      </a:lnTo>
                      <a:lnTo>
                        <a:pt x="11739" y="16216"/>
                      </a:lnTo>
                      <a:lnTo>
                        <a:pt x="11844" y="16363"/>
                      </a:lnTo>
                      <a:lnTo>
                        <a:pt x="11864" y="16467"/>
                      </a:lnTo>
                      <a:lnTo>
                        <a:pt x="11927" y="16530"/>
                      </a:lnTo>
                      <a:lnTo>
                        <a:pt x="11927" y="16593"/>
                      </a:lnTo>
                      <a:lnTo>
                        <a:pt x="11927" y="16760"/>
                      </a:lnTo>
                      <a:lnTo>
                        <a:pt x="12011" y="16781"/>
                      </a:lnTo>
                      <a:lnTo>
                        <a:pt x="12032" y="16865"/>
                      </a:lnTo>
                      <a:lnTo>
                        <a:pt x="12116" y="17074"/>
                      </a:lnTo>
                      <a:lnTo>
                        <a:pt x="12157" y="17095"/>
                      </a:lnTo>
                      <a:lnTo>
                        <a:pt x="12178" y="17179"/>
                      </a:lnTo>
                      <a:lnTo>
                        <a:pt x="12262" y="17221"/>
                      </a:lnTo>
                      <a:lnTo>
                        <a:pt x="12283" y="17325"/>
                      </a:lnTo>
                      <a:lnTo>
                        <a:pt x="12346" y="17430"/>
                      </a:lnTo>
                      <a:lnTo>
                        <a:pt x="12450" y="17514"/>
                      </a:lnTo>
                      <a:lnTo>
                        <a:pt x="12429" y="17618"/>
                      </a:lnTo>
                      <a:lnTo>
                        <a:pt x="12429" y="17723"/>
                      </a:lnTo>
                      <a:lnTo>
                        <a:pt x="12429" y="17786"/>
                      </a:lnTo>
                      <a:lnTo>
                        <a:pt x="12429" y="17807"/>
                      </a:lnTo>
                      <a:lnTo>
                        <a:pt x="12555" y="18141"/>
                      </a:lnTo>
                      <a:lnTo>
                        <a:pt x="12534" y="18309"/>
                      </a:lnTo>
                      <a:lnTo>
                        <a:pt x="12576" y="18351"/>
                      </a:lnTo>
                      <a:lnTo>
                        <a:pt x="12597" y="18351"/>
                      </a:lnTo>
                      <a:lnTo>
                        <a:pt x="12660" y="18372"/>
                      </a:lnTo>
                      <a:lnTo>
                        <a:pt x="12743" y="18372"/>
                      </a:lnTo>
                      <a:lnTo>
                        <a:pt x="12806" y="18413"/>
                      </a:lnTo>
                      <a:lnTo>
                        <a:pt x="12911" y="18518"/>
                      </a:lnTo>
                      <a:lnTo>
                        <a:pt x="13099" y="18560"/>
                      </a:lnTo>
                      <a:lnTo>
                        <a:pt x="13204" y="18644"/>
                      </a:lnTo>
                      <a:lnTo>
                        <a:pt x="13308" y="18644"/>
                      </a:lnTo>
                      <a:lnTo>
                        <a:pt x="13329" y="18727"/>
                      </a:lnTo>
                      <a:lnTo>
                        <a:pt x="13392" y="18748"/>
                      </a:lnTo>
                      <a:lnTo>
                        <a:pt x="13476" y="18581"/>
                      </a:lnTo>
                      <a:lnTo>
                        <a:pt x="13496" y="18455"/>
                      </a:lnTo>
                      <a:lnTo>
                        <a:pt x="13476" y="18372"/>
                      </a:lnTo>
                      <a:lnTo>
                        <a:pt x="13476" y="18120"/>
                      </a:lnTo>
                      <a:lnTo>
                        <a:pt x="13413" y="18037"/>
                      </a:lnTo>
                      <a:lnTo>
                        <a:pt x="13496" y="17911"/>
                      </a:lnTo>
                      <a:lnTo>
                        <a:pt x="13538" y="17723"/>
                      </a:lnTo>
                      <a:lnTo>
                        <a:pt x="13622" y="17618"/>
                      </a:lnTo>
                      <a:lnTo>
                        <a:pt x="13580" y="17409"/>
                      </a:lnTo>
                      <a:lnTo>
                        <a:pt x="13685" y="17367"/>
                      </a:lnTo>
                      <a:lnTo>
                        <a:pt x="13789" y="17284"/>
                      </a:lnTo>
                      <a:lnTo>
                        <a:pt x="13727" y="17200"/>
                      </a:lnTo>
                      <a:lnTo>
                        <a:pt x="13831" y="17074"/>
                      </a:lnTo>
                      <a:lnTo>
                        <a:pt x="13894" y="17095"/>
                      </a:lnTo>
                      <a:lnTo>
                        <a:pt x="13999" y="17053"/>
                      </a:lnTo>
                      <a:lnTo>
                        <a:pt x="13957" y="16907"/>
                      </a:lnTo>
                      <a:lnTo>
                        <a:pt x="13957" y="16907"/>
                      </a:lnTo>
                      <a:lnTo>
                        <a:pt x="14040" y="16970"/>
                      </a:lnTo>
                      <a:lnTo>
                        <a:pt x="14145" y="16907"/>
                      </a:lnTo>
                      <a:lnTo>
                        <a:pt x="14103" y="16865"/>
                      </a:lnTo>
                      <a:lnTo>
                        <a:pt x="14208" y="16781"/>
                      </a:lnTo>
                      <a:lnTo>
                        <a:pt x="14250" y="16802"/>
                      </a:lnTo>
                      <a:lnTo>
                        <a:pt x="14312" y="16781"/>
                      </a:lnTo>
                      <a:lnTo>
                        <a:pt x="14375" y="16865"/>
                      </a:lnTo>
                      <a:lnTo>
                        <a:pt x="14271" y="16949"/>
                      </a:lnTo>
                      <a:lnTo>
                        <a:pt x="14354" y="16949"/>
                      </a:lnTo>
                      <a:lnTo>
                        <a:pt x="14459" y="16844"/>
                      </a:lnTo>
                      <a:lnTo>
                        <a:pt x="14543" y="16844"/>
                      </a:lnTo>
                      <a:lnTo>
                        <a:pt x="14794" y="16739"/>
                      </a:lnTo>
                      <a:lnTo>
                        <a:pt x="14982" y="16551"/>
                      </a:lnTo>
                      <a:lnTo>
                        <a:pt x="15066" y="16551"/>
                      </a:lnTo>
                      <a:lnTo>
                        <a:pt x="15108" y="16488"/>
                      </a:lnTo>
                      <a:lnTo>
                        <a:pt x="15087" y="16384"/>
                      </a:lnTo>
                      <a:lnTo>
                        <a:pt x="15108" y="16258"/>
                      </a:lnTo>
                      <a:lnTo>
                        <a:pt x="15045" y="16112"/>
                      </a:lnTo>
                      <a:lnTo>
                        <a:pt x="15087" y="16175"/>
                      </a:lnTo>
                      <a:lnTo>
                        <a:pt x="15170" y="16175"/>
                      </a:lnTo>
                      <a:lnTo>
                        <a:pt x="15275" y="16070"/>
                      </a:lnTo>
                      <a:lnTo>
                        <a:pt x="15275" y="16028"/>
                      </a:lnTo>
                      <a:lnTo>
                        <a:pt x="15317" y="16133"/>
                      </a:lnTo>
                      <a:lnTo>
                        <a:pt x="15254" y="16237"/>
                      </a:lnTo>
                      <a:lnTo>
                        <a:pt x="15275" y="16321"/>
                      </a:lnTo>
                      <a:lnTo>
                        <a:pt x="15275" y="16426"/>
                      </a:lnTo>
                      <a:lnTo>
                        <a:pt x="15401" y="16384"/>
                      </a:lnTo>
                      <a:lnTo>
                        <a:pt x="15484" y="16258"/>
                      </a:lnTo>
                      <a:lnTo>
                        <a:pt x="15568" y="16258"/>
                      </a:lnTo>
                      <a:lnTo>
                        <a:pt x="15631" y="16216"/>
                      </a:lnTo>
                      <a:lnTo>
                        <a:pt x="15840" y="16154"/>
                      </a:lnTo>
                      <a:lnTo>
                        <a:pt x="16007" y="16154"/>
                      </a:lnTo>
                      <a:lnTo>
                        <a:pt x="16258" y="16237"/>
                      </a:lnTo>
                      <a:lnTo>
                        <a:pt x="16321" y="16279"/>
                      </a:lnTo>
                      <a:lnTo>
                        <a:pt x="16635" y="16321"/>
                      </a:lnTo>
                      <a:lnTo>
                        <a:pt x="16740" y="16279"/>
                      </a:lnTo>
                      <a:lnTo>
                        <a:pt x="16740" y="16237"/>
                      </a:lnTo>
                      <a:lnTo>
                        <a:pt x="16740" y="16154"/>
                      </a:lnTo>
                      <a:lnTo>
                        <a:pt x="16844" y="16133"/>
                      </a:lnTo>
                      <a:lnTo>
                        <a:pt x="16928" y="16154"/>
                      </a:lnTo>
                      <a:lnTo>
                        <a:pt x="16865" y="16216"/>
                      </a:lnTo>
                      <a:lnTo>
                        <a:pt x="16928" y="16237"/>
                      </a:lnTo>
                      <a:lnTo>
                        <a:pt x="16991" y="16216"/>
                      </a:lnTo>
                      <a:lnTo>
                        <a:pt x="17053" y="16258"/>
                      </a:lnTo>
                      <a:lnTo>
                        <a:pt x="17053" y="16342"/>
                      </a:lnTo>
                      <a:lnTo>
                        <a:pt x="17074" y="16384"/>
                      </a:lnTo>
                      <a:lnTo>
                        <a:pt x="17200" y="16363"/>
                      </a:lnTo>
                      <a:lnTo>
                        <a:pt x="17242" y="16426"/>
                      </a:lnTo>
                      <a:lnTo>
                        <a:pt x="17158" y="16488"/>
                      </a:lnTo>
                      <a:lnTo>
                        <a:pt x="17095" y="16551"/>
                      </a:lnTo>
                      <a:lnTo>
                        <a:pt x="17179" y="16572"/>
                      </a:lnTo>
                      <a:lnTo>
                        <a:pt x="17263" y="16551"/>
                      </a:lnTo>
                      <a:lnTo>
                        <a:pt x="17346" y="16593"/>
                      </a:lnTo>
                      <a:lnTo>
                        <a:pt x="17493" y="16656"/>
                      </a:lnTo>
                      <a:lnTo>
                        <a:pt x="17556" y="16572"/>
                      </a:lnTo>
                      <a:lnTo>
                        <a:pt x="17618" y="16530"/>
                      </a:lnTo>
                      <a:lnTo>
                        <a:pt x="17723" y="16593"/>
                      </a:lnTo>
                      <a:lnTo>
                        <a:pt x="17786" y="16656"/>
                      </a:lnTo>
                      <a:lnTo>
                        <a:pt x="17870" y="16635"/>
                      </a:lnTo>
                      <a:lnTo>
                        <a:pt x="17870" y="16467"/>
                      </a:lnTo>
                      <a:lnTo>
                        <a:pt x="17807" y="16363"/>
                      </a:lnTo>
                      <a:lnTo>
                        <a:pt x="17911" y="16363"/>
                      </a:lnTo>
                      <a:lnTo>
                        <a:pt x="18016" y="16488"/>
                      </a:lnTo>
                      <a:lnTo>
                        <a:pt x="18100" y="16530"/>
                      </a:lnTo>
                      <a:lnTo>
                        <a:pt x="18142" y="16593"/>
                      </a:lnTo>
                      <a:lnTo>
                        <a:pt x="18204" y="16593"/>
                      </a:lnTo>
                      <a:lnTo>
                        <a:pt x="18288" y="16635"/>
                      </a:lnTo>
                      <a:lnTo>
                        <a:pt x="18288" y="16760"/>
                      </a:lnTo>
                      <a:lnTo>
                        <a:pt x="18309" y="16677"/>
                      </a:lnTo>
                      <a:lnTo>
                        <a:pt x="18414" y="16656"/>
                      </a:lnTo>
                      <a:lnTo>
                        <a:pt x="18414" y="16635"/>
                      </a:lnTo>
                      <a:lnTo>
                        <a:pt x="18288" y="16530"/>
                      </a:lnTo>
                      <a:lnTo>
                        <a:pt x="18100" y="16447"/>
                      </a:lnTo>
                      <a:lnTo>
                        <a:pt x="18037" y="16363"/>
                      </a:lnTo>
                      <a:lnTo>
                        <a:pt x="18037" y="16258"/>
                      </a:lnTo>
                      <a:lnTo>
                        <a:pt x="18225" y="16175"/>
                      </a:lnTo>
                      <a:lnTo>
                        <a:pt x="18288" y="16154"/>
                      </a:lnTo>
                      <a:lnTo>
                        <a:pt x="18183" y="16112"/>
                      </a:lnTo>
                      <a:lnTo>
                        <a:pt x="18121" y="16049"/>
                      </a:lnTo>
                      <a:lnTo>
                        <a:pt x="18100" y="16049"/>
                      </a:lnTo>
                      <a:lnTo>
                        <a:pt x="18016" y="16112"/>
                      </a:lnTo>
                      <a:lnTo>
                        <a:pt x="17932" y="16154"/>
                      </a:lnTo>
                      <a:lnTo>
                        <a:pt x="17932" y="16070"/>
                      </a:lnTo>
                      <a:lnTo>
                        <a:pt x="18037" y="15944"/>
                      </a:lnTo>
                      <a:lnTo>
                        <a:pt x="18246" y="15861"/>
                      </a:lnTo>
                      <a:lnTo>
                        <a:pt x="18330" y="15798"/>
                      </a:lnTo>
                      <a:lnTo>
                        <a:pt x="18665" y="15735"/>
                      </a:lnTo>
                      <a:lnTo>
                        <a:pt x="18811" y="15756"/>
                      </a:lnTo>
                      <a:lnTo>
                        <a:pt x="18874" y="15735"/>
                      </a:lnTo>
                      <a:lnTo>
                        <a:pt x="18958" y="15735"/>
                      </a:lnTo>
                      <a:lnTo>
                        <a:pt x="19020" y="15651"/>
                      </a:lnTo>
                      <a:lnTo>
                        <a:pt x="19062" y="15547"/>
                      </a:lnTo>
                      <a:lnTo>
                        <a:pt x="19146" y="15547"/>
                      </a:lnTo>
                      <a:lnTo>
                        <a:pt x="19125" y="15631"/>
                      </a:lnTo>
                      <a:lnTo>
                        <a:pt x="19125" y="15714"/>
                      </a:lnTo>
                      <a:lnTo>
                        <a:pt x="19250" y="15819"/>
                      </a:lnTo>
                      <a:lnTo>
                        <a:pt x="19334" y="15756"/>
                      </a:lnTo>
                      <a:lnTo>
                        <a:pt x="19481" y="15756"/>
                      </a:lnTo>
                      <a:lnTo>
                        <a:pt x="19585" y="15735"/>
                      </a:lnTo>
                      <a:lnTo>
                        <a:pt x="19648" y="15798"/>
                      </a:lnTo>
                      <a:lnTo>
                        <a:pt x="19815" y="15756"/>
                      </a:lnTo>
                      <a:lnTo>
                        <a:pt x="19878" y="15798"/>
                      </a:lnTo>
                      <a:lnTo>
                        <a:pt x="20004" y="15714"/>
                      </a:lnTo>
                      <a:lnTo>
                        <a:pt x="20108" y="15714"/>
                      </a:lnTo>
                      <a:lnTo>
                        <a:pt x="20129" y="15735"/>
                      </a:lnTo>
                      <a:lnTo>
                        <a:pt x="20087" y="15756"/>
                      </a:lnTo>
                      <a:lnTo>
                        <a:pt x="19962" y="15756"/>
                      </a:lnTo>
                      <a:lnTo>
                        <a:pt x="19920" y="15798"/>
                      </a:lnTo>
                      <a:lnTo>
                        <a:pt x="20087" y="15819"/>
                      </a:lnTo>
                      <a:lnTo>
                        <a:pt x="20213" y="15819"/>
                      </a:lnTo>
                      <a:lnTo>
                        <a:pt x="20318" y="15903"/>
                      </a:lnTo>
                      <a:lnTo>
                        <a:pt x="20401" y="15944"/>
                      </a:lnTo>
                      <a:lnTo>
                        <a:pt x="20338" y="15861"/>
                      </a:lnTo>
                      <a:lnTo>
                        <a:pt x="20338" y="15819"/>
                      </a:lnTo>
                      <a:lnTo>
                        <a:pt x="20401" y="15819"/>
                      </a:lnTo>
                      <a:lnTo>
                        <a:pt x="20422" y="15861"/>
                      </a:lnTo>
                      <a:lnTo>
                        <a:pt x="20527" y="15944"/>
                      </a:lnTo>
                      <a:lnTo>
                        <a:pt x="20506" y="16007"/>
                      </a:lnTo>
                      <a:lnTo>
                        <a:pt x="20443" y="15944"/>
                      </a:lnTo>
                      <a:lnTo>
                        <a:pt x="20422" y="15965"/>
                      </a:lnTo>
                      <a:lnTo>
                        <a:pt x="20548" y="16049"/>
                      </a:lnTo>
                      <a:lnTo>
                        <a:pt x="20610" y="16133"/>
                      </a:lnTo>
                      <a:lnTo>
                        <a:pt x="20652" y="16175"/>
                      </a:lnTo>
                      <a:lnTo>
                        <a:pt x="20631" y="16216"/>
                      </a:lnTo>
                      <a:lnTo>
                        <a:pt x="20610" y="16154"/>
                      </a:lnTo>
                      <a:lnTo>
                        <a:pt x="20590" y="16216"/>
                      </a:lnTo>
                      <a:lnTo>
                        <a:pt x="20610" y="16258"/>
                      </a:lnTo>
                      <a:lnTo>
                        <a:pt x="20799" y="16237"/>
                      </a:lnTo>
                      <a:lnTo>
                        <a:pt x="20903" y="16216"/>
                      </a:lnTo>
                      <a:lnTo>
                        <a:pt x="21029" y="16070"/>
                      </a:lnTo>
                      <a:lnTo>
                        <a:pt x="21113" y="16070"/>
                      </a:lnTo>
                      <a:lnTo>
                        <a:pt x="21113" y="16049"/>
                      </a:lnTo>
                      <a:lnTo>
                        <a:pt x="21175" y="15965"/>
                      </a:lnTo>
                      <a:lnTo>
                        <a:pt x="21280" y="15965"/>
                      </a:lnTo>
                      <a:lnTo>
                        <a:pt x="21364" y="16007"/>
                      </a:lnTo>
                      <a:lnTo>
                        <a:pt x="21489" y="16049"/>
                      </a:lnTo>
                      <a:lnTo>
                        <a:pt x="21552" y="16258"/>
                      </a:lnTo>
                      <a:lnTo>
                        <a:pt x="21636" y="16321"/>
                      </a:lnTo>
                      <a:lnTo>
                        <a:pt x="21657" y="16321"/>
                      </a:lnTo>
                      <a:lnTo>
                        <a:pt x="21678" y="16447"/>
                      </a:lnTo>
                      <a:lnTo>
                        <a:pt x="21761" y="16488"/>
                      </a:lnTo>
                      <a:lnTo>
                        <a:pt x="21803" y="16488"/>
                      </a:lnTo>
                      <a:lnTo>
                        <a:pt x="21803" y="16551"/>
                      </a:lnTo>
                      <a:lnTo>
                        <a:pt x="21866" y="16635"/>
                      </a:lnTo>
                      <a:lnTo>
                        <a:pt x="21950" y="16656"/>
                      </a:lnTo>
                      <a:lnTo>
                        <a:pt x="22012" y="16781"/>
                      </a:lnTo>
                      <a:lnTo>
                        <a:pt x="21991" y="16907"/>
                      </a:lnTo>
                      <a:lnTo>
                        <a:pt x="21908" y="17179"/>
                      </a:lnTo>
                      <a:lnTo>
                        <a:pt x="21803" y="17409"/>
                      </a:lnTo>
                      <a:lnTo>
                        <a:pt x="21803" y="17493"/>
                      </a:lnTo>
                      <a:lnTo>
                        <a:pt x="21887" y="17597"/>
                      </a:lnTo>
                      <a:lnTo>
                        <a:pt x="21908" y="17576"/>
                      </a:lnTo>
                      <a:lnTo>
                        <a:pt x="21971" y="17493"/>
                      </a:lnTo>
                      <a:lnTo>
                        <a:pt x="21971" y="17430"/>
                      </a:lnTo>
                      <a:lnTo>
                        <a:pt x="21991" y="17388"/>
                      </a:lnTo>
                      <a:lnTo>
                        <a:pt x="22075" y="17430"/>
                      </a:lnTo>
                      <a:lnTo>
                        <a:pt x="22096" y="17535"/>
                      </a:lnTo>
                      <a:lnTo>
                        <a:pt x="21950" y="17744"/>
                      </a:lnTo>
                      <a:lnTo>
                        <a:pt x="21971" y="17807"/>
                      </a:lnTo>
                      <a:lnTo>
                        <a:pt x="21991" y="17911"/>
                      </a:lnTo>
                      <a:lnTo>
                        <a:pt x="22054" y="18016"/>
                      </a:lnTo>
                      <a:lnTo>
                        <a:pt x="22075" y="18058"/>
                      </a:lnTo>
                      <a:lnTo>
                        <a:pt x="22117" y="18037"/>
                      </a:lnTo>
                      <a:lnTo>
                        <a:pt x="22159" y="18141"/>
                      </a:lnTo>
                      <a:lnTo>
                        <a:pt x="22201" y="18100"/>
                      </a:lnTo>
                      <a:lnTo>
                        <a:pt x="22201" y="18058"/>
                      </a:lnTo>
                      <a:lnTo>
                        <a:pt x="22222" y="18100"/>
                      </a:lnTo>
                      <a:lnTo>
                        <a:pt x="22368" y="18058"/>
                      </a:lnTo>
                      <a:lnTo>
                        <a:pt x="22368" y="18058"/>
                      </a:lnTo>
                      <a:lnTo>
                        <a:pt x="22263" y="18141"/>
                      </a:lnTo>
                      <a:lnTo>
                        <a:pt x="22222" y="18246"/>
                      </a:lnTo>
                      <a:lnTo>
                        <a:pt x="22201" y="18309"/>
                      </a:lnTo>
                      <a:lnTo>
                        <a:pt x="22201" y="18351"/>
                      </a:lnTo>
                      <a:lnTo>
                        <a:pt x="22368" y="18455"/>
                      </a:lnTo>
                      <a:lnTo>
                        <a:pt x="22368" y="18581"/>
                      </a:lnTo>
                      <a:lnTo>
                        <a:pt x="22368" y="18748"/>
                      </a:lnTo>
                      <a:lnTo>
                        <a:pt x="22410" y="18769"/>
                      </a:lnTo>
                      <a:lnTo>
                        <a:pt x="22494" y="18769"/>
                      </a:lnTo>
                      <a:lnTo>
                        <a:pt x="22535" y="18853"/>
                      </a:lnTo>
                      <a:lnTo>
                        <a:pt x="22515" y="18957"/>
                      </a:lnTo>
                      <a:lnTo>
                        <a:pt x="22682" y="19062"/>
                      </a:lnTo>
                      <a:lnTo>
                        <a:pt x="22598" y="19083"/>
                      </a:lnTo>
                      <a:lnTo>
                        <a:pt x="22724" y="19146"/>
                      </a:lnTo>
                      <a:lnTo>
                        <a:pt x="22787" y="19188"/>
                      </a:lnTo>
                      <a:lnTo>
                        <a:pt x="22891" y="19250"/>
                      </a:lnTo>
                      <a:lnTo>
                        <a:pt x="22996" y="19188"/>
                      </a:lnTo>
                      <a:lnTo>
                        <a:pt x="23100" y="19167"/>
                      </a:lnTo>
                      <a:lnTo>
                        <a:pt x="23100" y="18999"/>
                      </a:lnTo>
                      <a:lnTo>
                        <a:pt x="23163" y="18895"/>
                      </a:lnTo>
                      <a:lnTo>
                        <a:pt x="23226" y="18769"/>
                      </a:lnTo>
                      <a:lnTo>
                        <a:pt x="23331" y="18560"/>
                      </a:lnTo>
                      <a:lnTo>
                        <a:pt x="23310" y="18455"/>
                      </a:lnTo>
                      <a:lnTo>
                        <a:pt x="23351" y="18413"/>
                      </a:lnTo>
                      <a:lnTo>
                        <a:pt x="23351" y="18225"/>
                      </a:lnTo>
                      <a:lnTo>
                        <a:pt x="23331" y="18162"/>
                      </a:lnTo>
                      <a:lnTo>
                        <a:pt x="23414" y="18120"/>
                      </a:lnTo>
                      <a:lnTo>
                        <a:pt x="23351" y="17932"/>
                      </a:lnTo>
                      <a:lnTo>
                        <a:pt x="23247" y="17848"/>
                      </a:lnTo>
                      <a:lnTo>
                        <a:pt x="23205" y="17493"/>
                      </a:lnTo>
                      <a:lnTo>
                        <a:pt x="23142" y="17430"/>
                      </a:lnTo>
                      <a:lnTo>
                        <a:pt x="23163" y="17263"/>
                      </a:lnTo>
                      <a:lnTo>
                        <a:pt x="23205" y="17116"/>
                      </a:lnTo>
                      <a:lnTo>
                        <a:pt x="23163" y="17011"/>
                      </a:lnTo>
                      <a:lnTo>
                        <a:pt x="23100" y="16907"/>
                      </a:lnTo>
                      <a:lnTo>
                        <a:pt x="23038" y="16656"/>
                      </a:lnTo>
                      <a:lnTo>
                        <a:pt x="22996" y="16551"/>
                      </a:lnTo>
                      <a:lnTo>
                        <a:pt x="22954" y="16279"/>
                      </a:lnTo>
                      <a:lnTo>
                        <a:pt x="22912" y="16133"/>
                      </a:lnTo>
                      <a:lnTo>
                        <a:pt x="22933" y="15903"/>
                      </a:lnTo>
                      <a:lnTo>
                        <a:pt x="22912" y="15714"/>
                      </a:lnTo>
                      <a:lnTo>
                        <a:pt x="22933" y="15379"/>
                      </a:lnTo>
                      <a:lnTo>
                        <a:pt x="22933" y="15170"/>
                      </a:lnTo>
                      <a:lnTo>
                        <a:pt x="23038" y="15003"/>
                      </a:lnTo>
                      <a:lnTo>
                        <a:pt x="23121" y="14856"/>
                      </a:lnTo>
                      <a:lnTo>
                        <a:pt x="23226" y="14815"/>
                      </a:lnTo>
                      <a:lnTo>
                        <a:pt x="23268" y="14752"/>
                      </a:lnTo>
                      <a:lnTo>
                        <a:pt x="23331" y="14752"/>
                      </a:lnTo>
                      <a:lnTo>
                        <a:pt x="23414" y="14605"/>
                      </a:lnTo>
                      <a:lnTo>
                        <a:pt x="23414" y="14543"/>
                      </a:lnTo>
                      <a:lnTo>
                        <a:pt x="23372" y="14501"/>
                      </a:lnTo>
                      <a:lnTo>
                        <a:pt x="23414" y="14480"/>
                      </a:lnTo>
                      <a:lnTo>
                        <a:pt x="23540" y="14480"/>
                      </a:lnTo>
                      <a:lnTo>
                        <a:pt x="23561" y="14396"/>
                      </a:lnTo>
                      <a:lnTo>
                        <a:pt x="23665" y="14396"/>
                      </a:lnTo>
                      <a:lnTo>
                        <a:pt x="23686" y="14354"/>
                      </a:lnTo>
                      <a:lnTo>
                        <a:pt x="23875" y="14333"/>
                      </a:lnTo>
                      <a:lnTo>
                        <a:pt x="23937" y="14250"/>
                      </a:lnTo>
                      <a:lnTo>
                        <a:pt x="24063" y="14250"/>
                      </a:lnTo>
                      <a:lnTo>
                        <a:pt x="24084" y="14187"/>
                      </a:lnTo>
                      <a:lnTo>
                        <a:pt x="24168" y="14187"/>
                      </a:lnTo>
                      <a:lnTo>
                        <a:pt x="24209" y="14229"/>
                      </a:lnTo>
                      <a:lnTo>
                        <a:pt x="24314" y="14082"/>
                      </a:lnTo>
                      <a:lnTo>
                        <a:pt x="24314" y="14040"/>
                      </a:lnTo>
                      <a:lnTo>
                        <a:pt x="24377" y="14040"/>
                      </a:lnTo>
                      <a:lnTo>
                        <a:pt x="24481" y="13957"/>
                      </a:lnTo>
                      <a:lnTo>
                        <a:pt x="24481" y="13873"/>
                      </a:lnTo>
                      <a:lnTo>
                        <a:pt x="24691" y="13601"/>
                      </a:lnTo>
                      <a:lnTo>
                        <a:pt x="24795" y="13496"/>
                      </a:lnTo>
                      <a:lnTo>
                        <a:pt x="24984" y="13496"/>
                      </a:lnTo>
                      <a:lnTo>
                        <a:pt x="25025" y="13517"/>
                      </a:lnTo>
                      <a:lnTo>
                        <a:pt x="25088" y="13517"/>
                      </a:lnTo>
                      <a:lnTo>
                        <a:pt x="25193" y="13329"/>
                      </a:lnTo>
                      <a:lnTo>
                        <a:pt x="25465" y="13099"/>
                      </a:lnTo>
                      <a:lnTo>
                        <a:pt x="25737" y="12931"/>
                      </a:lnTo>
                      <a:lnTo>
                        <a:pt x="25862" y="12910"/>
                      </a:lnTo>
                      <a:lnTo>
                        <a:pt x="25925" y="12890"/>
                      </a:lnTo>
                      <a:lnTo>
                        <a:pt x="25988" y="12890"/>
                      </a:lnTo>
                      <a:lnTo>
                        <a:pt x="25988" y="12910"/>
                      </a:lnTo>
                      <a:lnTo>
                        <a:pt x="26092" y="12910"/>
                      </a:lnTo>
                      <a:lnTo>
                        <a:pt x="26197" y="12785"/>
                      </a:lnTo>
                      <a:lnTo>
                        <a:pt x="26155" y="12785"/>
                      </a:lnTo>
                      <a:lnTo>
                        <a:pt x="26134" y="12722"/>
                      </a:lnTo>
                      <a:lnTo>
                        <a:pt x="26030" y="12827"/>
                      </a:lnTo>
                      <a:lnTo>
                        <a:pt x="25883" y="12806"/>
                      </a:lnTo>
                      <a:lnTo>
                        <a:pt x="25820" y="12722"/>
                      </a:lnTo>
                      <a:lnTo>
                        <a:pt x="25925" y="12785"/>
                      </a:lnTo>
                      <a:lnTo>
                        <a:pt x="26051" y="12701"/>
                      </a:lnTo>
                      <a:lnTo>
                        <a:pt x="26030" y="12680"/>
                      </a:lnTo>
                      <a:lnTo>
                        <a:pt x="26092" y="12618"/>
                      </a:lnTo>
                      <a:lnTo>
                        <a:pt x="26051" y="12555"/>
                      </a:lnTo>
                      <a:lnTo>
                        <a:pt x="25925" y="12513"/>
                      </a:lnTo>
                      <a:lnTo>
                        <a:pt x="25862" y="12471"/>
                      </a:lnTo>
                      <a:lnTo>
                        <a:pt x="25946" y="12471"/>
                      </a:lnTo>
                      <a:lnTo>
                        <a:pt x="26030" y="12492"/>
                      </a:lnTo>
                      <a:lnTo>
                        <a:pt x="26092" y="12471"/>
                      </a:lnTo>
                      <a:lnTo>
                        <a:pt x="26092" y="12387"/>
                      </a:lnTo>
                      <a:lnTo>
                        <a:pt x="26155" y="12513"/>
                      </a:lnTo>
                      <a:lnTo>
                        <a:pt x="26239" y="12492"/>
                      </a:lnTo>
                      <a:lnTo>
                        <a:pt x="26302" y="12555"/>
                      </a:lnTo>
                      <a:lnTo>
                        <a:pt x="26364" y="12513"/>
                      </a:lnTo>
                      <a:lnTo>
                        <a:pt x="26385" y="12408"/>
                      </a:lnTo>
                      <a:lnTo>
                        <a:pt x="26511" y="12304"/>
                      </a:lnTo>
                      <a:lnTo>
                        <a:pt x="26553" y="12304"/>
                      </a:lnTo>
                      <a:lnTo>
                        <a:pt x="26574" y="12199"/>
                      </a:lnTo>
                      <a:lnTo>
                        <a:pt x="26553" y="12094"/>
                      </a:lnTo>
                      <a:lnTo>
                        <a:pt x="26511" y="12094"/>
                      </a:lnTo>
                      <a:lnTo>
                        <a:pt x="26448" y="12241"/>
                      </a:lnTo>
                      <a:lnTo>
                        <a:pt x="26448" y="12283"/>
                      </a:lnTo>
                      <a:lnTo>
                        <a:pt x="26385" y="12262"/>
                      </a:lnTo>
                      <a:lnTo>
                        <a:pt x="26364" y="12094"/>
                      </a:lnTo>
                      <a:lnTo>
                        <a:pt x="26344" y="12074"/>
                      </a:lnTo>
                      <a:lnTo>
                        <a:pt x="26092" y="12094"/>
                      </a:lnTo>
                      <a:lnTo>
                        <a:pt x="25967" y="12157"/>
                      </a:lnTo>
                      <a:lnTo>
                        <a:pt x="25988" y="12074"/>
                      </a:lnTo>
                      <a:lnTo>
                        <a:pt x="25988" y="11927"/>
                      </a:lnTo>
                      <a:lnTo>
                        <a:pt x="26051" y="11885"/>
                      </a:lnTo>
                      <a:lnTo>
                        <a:pt x="26092" y="11990"/>
                      </a:lnTo>
                      <a:lnTo>
                        <a:pt x="26176" y="12032"/>
                      </a:lnTo>
                      <a:lnTo>
                        <a:pt x="26239" y="11969"/>
                      </a:lnTo>
                      <a:lnTo>
                        <a:pt x="26385" y="11948"/>
                      </a:lnTo>
                      <a:lnTo>
                        <a:pt x="26406" y="11885"/>
                      </a:lnTo>
                      <a:lnTo>
                        <a:pt x="26490" y="11885"/>
                      </a:lnTo>
                      <a:lnTo>
                        <a:pt x="26511" y="11843"/>
                      </a:lnTo>
                      <a:lnTo>
                        <a:pt x="26490" y="11718"/>
                      </a:lnTo>
                      <a:lnTo>
                        <a:pt x="26448" y="11655"/>
                      </a:lnTo>
                      <a:lnTo>
                        <a:pt x="26469" y="11613"/>
                      </a:lnTo>
                      <a:lnTo>
                        <a:pt x="26511" y="11634"/>
                      </a:lnTo>
                      <a:lnTo>
                        <a:pt x="26574" y="11530"/>
                      </a:lnTo>
                      <a:lnTo>
                        <a:pt x="26511" y="11425"/>
                      </a:lnTo>
                      <a:lnTo>
                        <a:pt x="26469" y="11362"/>
                      </a:lnTo>
                      <a:lnTo>
                        <a:pt x="26385" y="11404"/>
                      </a:lnTo>
                      <a:lnTo>
                        <a:pt x="26302" y="11362"/>
                      </a:lnTo>
                      <a:lnTo>
                        <a:pt x="26260" y="11237"/>
                      </a:lnTo>
                      <a:lnTo>
                        <a:pt x="26176" y="11237"/>
                      </a:lnTo>
                      <a:lnTo>
                        <a:pt x="26092" y="11195"/>
                      </a:lnTo>
                      <a:lnTo>
                        <a:pt x="26030" y="11111"/>
                      </a:lnTo>
                      <a:lnTo>
                        <a:pt x="26030" y="11111"/>
                      </a:lnTo>
                      <a:lnTo>
                        <a:pt x="26092" y="11153"/>
                      </a:lnTo>
                      <a:lnTo>
                        <a:pt x="26260" y="11153"/>
                      </a:lnTo>
                      <a:lnTo>
                        <a:pt x="26302" y="11257"/>
                      </a:lnTo>
                      <a:lnTo>
                        <a:pt x="26385" y="11299"/>
                      </a:lnTo>
                      <a:lnTo>
                        <a:pt x="26406" y="11216"/>
                      </a:lnTo>
                      <a:lnTo>
                        <a:pt x="26281" y="11090"/>
                      </a:lnTo>
                      <a:lnTo>
                        <a:pt x="26385" y="11111"/>
                      </a:lnTo>
                      <a:lnTo>
                        <a:pt x="26406" y="11048"/>
                      </a:lnTo>
                      <a:lnTo>
                        <a:pt x="26448" y="11027"/>
                      </a:lnTo>
                      <a:lnTo>
                        <a:pt x="26406" y="10944"/>
                      </a:lnTo>
                      <a:lnTo>
                        <a:pt x="26281" y="10881"/>
                      </a:lnTo>
                      <a:lnTo>
                        <a:pt x="26239" y="10713"/>
                      </a:lnTo>
                      <a:lnTo>
                        <a:pt x="26281" y="10734"/>
                      </a:lnTo>
                      <a:lnTo>
                        <a:pt x="26344" y="10839"/>
                      </a:lnTo>
                      <a:lnTo>
                        <a:pt x="26406" y="10839"/>
                      </a:lnTo>
                      <a:lnTo>
                        <a:pt x="26448" y="10734"/>
                      </a:lnTo>
                      <a:lnTo>
                        <a:pt x="26448" y="10630"/>
                      </a:lnTo>
                      <a:lnTo>
                        <a:pt x="26344" y="10588"/>
                      </a:lnTo>
                      <a:lnTo>
                        <a:pt x="26197" y="10421"/>
                      </a:lnTo>
                      <a:lnTo>
                        <a:pt x="26092" y="10379"/>
                      </a:lnTo>
                      <a:lnTo>
                        <a:pt x="26030" y="10274"/>
                      </a:lnTo>
                      <a:lnTo>
                        <a:pt x="25946" y="10253"/>
                      </a:lnTo>
                      <a:lnTo>
                        <a:pt x="25946" y="10149"/>
                      </a:lnTo>
                      <a:lnTo>
                        <a:pt x="26030" y="10044"/>
                      </a:lnTo>
                      <a:lnTo>
                        <a:pt x="25967" y="10149"/>
                      </a:lnTo>
                      <a:lnTo>
                        <a:pt x="25988" y="10190"/>
                      </a:lnTo>
                      <a:lnTo>
                        <a:pt x="26051" y="10211"/>
                      </a:lnTo>
                      <a:lnTo>
                        <a:pt x="26134" y="10316"/>
                      </a:lnTo>
                      <a:lnTo>
                        <a:pt x="26239" y="10358"/>
                      </a:lnTo>
                      <a:lnTo>
                        <a:pt x="26364" y="10504"/>
                      </a:lnTo>
                      <a:lnTo>
                        <a:pt x="26385" y="10504"/>
                      </a:lnTo>
                      <a:lnTo>
                        <a:pt x="26406" y="10274"/>
                      </a:lnTo>
                      <a:lnTo>
                        <a:pt x="26406" y="10169"/>
                      </a:lnTo>
                      <a:lnTo>
                        <a:pt x="26406" y="10086"/>
                      </a:lnTo>
                      <a:lnTo>
                        <a:pt x="26385" y="10044"/>
                      </a:lnTo>
                      <a:lnTo>
                        <a:pt x="26406" y="9856"/>
                      </a:lnTo>
                      <a:lnTo>
                        <a:pt x="26448" y="9793"/>
                      </a:lnTo>
                      <a:lnTo>
                        <a:pt x="26409" y="9728"/>
                      </a:lnTo>
                      <a:lnTo>
                        <a:pt x="26409" y="9728"/>
                      </a:lnTo>
                      <a:lnTo>
                        <a:pt x="26490" y="9667"/>
                      </a:lnTo>
                      <a:lnTo>
                        <a:pt x="26616" y="9563"/>
                      </a:lnTo>
                      <a:lnTo>
                        <a:pt x="26657" y="9458"/>
                      </a:lnTo>
                      <a:lnTo>
                        <a:pt x="26657" y="9437"/>
                      </a:lnTo>
                      <a:lnTo>
                        <a:pt x="26678" y="9458"/>
                      </a:lnTo>
                      <a:lnTo>
                        <a:pt x="26657" y="9584"/>
                      </a:lnTo>
                      <a:lnTo>
                        <a:pt x="26678" y="9625"/>
                      </a:lnTo>
                      <a:lnTo>
                        <a:pt x="26574" y="9667"/>
                      </a:lnTo>
                      <a:lnTo>
                        <a:pt x="26511" y="9793"/>
                      </a:lnTo>
                      <a:lnTo>
                        <a:pt x="26595" y="9960"/>
                      </a:lnTo>
                      <a:lnTo>
                        <a:pt x="26574" y="10107"/>
                      </a:lnTo>
                      <a:lnTo>
                        <a:pt x="26490" y="10253"/>
                      </a:lnTo>
                      <a:lnTo>
                        <a:pt x="26490" y="10358"/>
                      </a:lnTo>
                      <a:lnTo>
                        <a:pt x="26595" y="10462"/>
                      </a:lnTo>
                      <a:lnTo>
                        <a:pt x="26616" y="10400"/>
                      </a:lnTo>
                      <a:lnTo>
                        <a:pt x="26657" y="10462"/>
                      </a:lnTo>
                      <a:lnTo>
                        <a:pt x="26699" y="10462"/>
                      </a:lnTo>
                      <a:lnTo>
                        <a:pt x="26699" y="10483"/>
                      </a:lnTo>
                      <a:lnTo>
                        <a:pt x="26678" y="10525"/>
                      </a:lnTo>
                      <a:lnTo>
                        <a:pt x="26699" y="10609"/>
                      </a:lnTo>
                      <a:lnTo>
                        <a:pt x="26825" y="10609"/>
                      </a:lnTo>
                      <a:lnTo>
                        <a:pt x="26762" y="10672"/>
                      </a:lnTo>
                      <a:lnTo>
                        <a:pt x="26762" y="10693"/>
                      </a:lnTo>
                      <a:lnTo>
                        <a:pt x="26699" y="10797"/>
                      </a:lnTo>
                      <a:lnTo>
                        <a:pt x="26699" y="10881"/>
                      </a:lnTo>
                      <a:lnTo>
                        <a:pt x="26657" y="10985"/>
                      </a:lnTo>
                      <a:lnTo>
                        <a:pt x="26616" y="11111"/>
                      </a:lnTo>
                      <a:lnTo>
                        <a:pt x="26616" y="11216"/>
                      </a:lnTo>
                      <a:lnTo>
                        <a:pt x="26657" y="11153"/>
                      </a:lnTo>
                      <a:lnTo>
                        <a:pt x="26678" y="11111"/>
                      </a:lnTo>
                      <a:lnTo>
                        <a:pt x="26783" y="10902"/>
                      </a:lnTo>
                      <a:lnTo>
                        <a:pt x="26804" y="10944"/>
                      </a:lnTo>
                      <a:lnTo>
                        <a:pt x="26804" y="11006"/>
                      </a:lnTo>
                      <a:lnTo>
                        <a:pt x="26825" y="10944"/>
                      </a:lnTo>
                      <a:lnTo>
                        <a:pt x="26825" y="10881"/>
                      </a:lnTo>
                      <a:lnTo>
                        <a:pt x="26909" y="10776"/>
                      </a:lnTo>
                      <a:lnTo>
                        <a:pt x="26992" y="10525"/>
                      </a:lnTo>
                      <a:lnTo>
                        <a:pt x="27118" y="10462"/>
                      </a:lnTo>
                      <a:lnTo>
                        <a:pt x="27222" y="10253"/>
                      </a:lnTo>
                      <a:lnTo>
                        <a:pt x="27222" y="10086"/>
                      </a:lnTo>
                      <a:lnTo>
                        <a:pt x="27139" y="9897"/>
                      </a:lnTo>
                      <a:lnTo>
                        <a:pt x="27097" y="9856"/>
                      </a:lnTo>
                      <a:lnTo>
                        <a:pt x="27076" y="9688"/>
                      </a:lnTo>
                      <a:lnTo>
                        <a:pt x="27013" y="9625"/>
                      </a:lnTo>
                      <a:lnTo>
                        <a:pt x="27013" y="9521"/>
                      </a:lnTo>
                      <a:lnTo>
                        <a:pt x="27076" y="9416"/>
                      </a:lnTo>
                      <a:lnTo>
                        <a:pt x="27181" y="9312"/>
                      </a:lnTo>
                      <a:lnTo>
                        <a:pt x="27306" y="9249"/>
                      </a:lnTo>
                      <a:lnTo>
                        <a:pt x="27118" y="9458"/>
                      </a:lnTo>
                      <a:lnTo>
                        <a:pt x="27076" y="9542"/>
                      </a:lnTo>
                      <a:lnTo>
                        <a:pt x="27118" y="9625"/>
                      </a:lnTo>
                      <a:lnTo>
                        <a:pt x="27243" y="9751"/>
                      </a:lnTo>
                      <a:lnTo>
                        <a:pt x="27327" y="9730"/>
                      </a:lnTo>
                      <a:lnTo>
                        <a:pt x="27390" y="9772"/>
                      </a:lnTo>
                      <a:lnTo>
                        <a:pt x="27327" y="9939"/>
                      </a:lnTo>
                      <a:lnTo>
                        <a:pt x="27327" y="9939"/>
                      </a:lnTo>
                      <a:lnTo>
                        <a:pt x="27411" y="9877"/>
                      </a:lnTo>
                      <a:lnTo>
                        <a:pt x="27432" y="9897"/>
                      </a:lnTo>
                      <a:lnTo>
                        <a:pt x="27515" y="9793"/>
                      </a:lnTo>
                      <a:lnTo>
                        <a:pt x="27515" y="9730"/>
                      </a:lnTo>
                      <a:lnTo>
                        <a:pt x="27557" y="9730"/>
                      </a:lnTo>
                      <a:lnTo>
                        <a:pt x="27620" y="9646"/>
                      </a:lnTo>
                      <a:lnTo>
                        <a:pt x="27704" y="9625"/>
                      </a:lnTo>
                      <a:lnTo>
                        <a:pt x="27745" y="9458"/>
                      </a:lnTo>
                      <a:lnTo>
                        <a:pt x="27808" y="9374"/>
                      </a:lnTo>
                      <a:lnTo>
                        <a:pt x="27850" y="9374"/>
                      </a:lnTo>
                      <a:lnTo>
                        <a:pt x="27913" y="9270"/>
                      </a:lnTo>
                      <a:lnTo>
                        <a:pt x="27934" y="9207"/>
                      </a:lnTo>
                      <a:lnTo>
                        <a:pt x="27934" y="9144"/>
                      </a:lnTo>
                      <a:lnTo>
                        <a:pt x="27976" y="9040"/>
                      </a:lnTo>
                      <a:lnTo>
                        <a:pt x="27976" y="8998"/>
                      </a:lnTo>
                      <a:lnTo>
                        <a:pt x="28038" y="8914"/>
                      </a:lnTo>
                      <a:lnTo>
                        <a:pt x="28017" y="8830"/>
                      </a:lnTo>
                      <a:lnTo>
                        <a:pt x="27955" y="8789"/>
                      </a:lnTo>
                      <a:lnTo>
                        <a:pt x="27913" y="8705"/>
                      </a:lnTo>
                      <a:lnTo>
                        <a:pt x="28059" y="8621"/>
                      </a:lnTo>
                      <a:lnTo>
                        <a:pt x="28059" y="8537"/>
                      </a:lnTo>
                      <a:lnTo>
                        <a:pt x="28164" y="8475"/>
                      </a:lnTo>
                      <a:lnTo>
                        <a:pt x="28248" y="8433"/>
                      </a:lnTo>
                      <a:lnTo>
                        <a:pt x="28436" y="8328"/>
                      </a:lnTo>
                      <a:lnTo>
                        <a:pt x="28561" y="8328"/>
                      </a:lnTo>
                      <a:lnTo>
                        <a:pt x="28750" y="8203"/>
                      </a:lnTo>
                      <a:lnTo>
                        <a:pt x="28813" y="8203"/>
                      </a:lnTo>
                      <a:lnTo>
                        <a:pt x="28854" y="8224"/>
                      </a:lnTo>
                      <a:lnTo>
                        <a:pt x="29085" y="8203"/>
                      </a:lnTo>
                      <a:lnTo>
                        <a:pt x="29189" y="8265"/>
                      </a:lnTo>
                      <a:lnTo>
                        <a:pt x="29336" y="8203"/>
                      </a:lnTo>
                      <a:lnTo>
                        <a:pt x="29587" y="8203"/>
                      </a:lnTo>
                      <a:lnTo>
                        <a:pt x="29629" y="8182"/>
                      </a:lnTo>
                      <a:lnTo>
                        <a:pt x="29608" y="8119"/>
                      </a:lnTo>
                      <a:lnTo>
                        <a:pt x="29608" y="7972"/>
                      </a:lnTo>
                      <a:lnTo>
                        <a:pt x="29608" y="7847"/>
                      </a:lnTo>
                      <a:lnTo>
                        <a:pt x="29733" y="7952"/>
                      </a:lnTo>
                      <a:lnTo>
                        <a:pt x="29733" y="8077"/>
                      </a:lnTo>
                      <a:lnTo>
                        <a:pt x="29712" y="8161"/>
                      </a:lnTo>
                      <a:lnTo>
                        <a:pt x="29796" y="8161"/>
                      </a:lnTo>
                      <a:lnTo>
                        <a:pt x="29901" y="8056"/>
                      </a:lnTo>
                      <a:lnTo>
                        <a:pt x="30005" y="7868"/>
                      </a:lnTo>
                      <a:lnTo>
                        <a:pt x="30047" y="7972"/>
                      </a:lnTo>
                      <a:lnTo>
                        <a:pt x="30047" y="8056"/>
                      </a:lnTo>
                      <a:lnTo>
                        <a:pt x="30131" y="8077"/>
                      </a:lnTo>
                      <a:lnTo>
                        <a:pt x="30382" y="7952"/>
                      </a:lnTo>
                      <a:lnTo>
                        <a:pt x="30466" y="7805"/>
                      </a:lnTo>
                      <a:lnTo>
                        <a:pt x="30424" y="7596"/>
                      </a:lnTo>
                      <a:lnTo>
                        <a:pt x="30361" y="7638"/>
                      </a:lnTo>
                      <a:lnTo>
                        <a:pt x="30361" y="7742"/>
                      </a:lnTo>
                      <a:lnTo>
                        <a:pt x="30319" y="7868"/>
                      </a:lnTo>
                      <a:lnTo>
                        <a:pt x="30152" y="7868"/>
                      </a:lnTo>
                      <a:lnTo>
                        <a:pt x="30131" y="7763"/>
                      </a:lnTo>
                      <a:lnTo>
                        <a:pt x="30068" y="7575"/>
                      </a:lnTo>
                      <a:lnTo>
                        <a:pt x="29922" y="7491"/>
                      </a:lnTo>
                      <a:lnTo>
                        <a:pt x="29922" y="7449"/>
                      </a:lnTo>
                      <a:lnTo>
                        <a:pt x="30131" y="7261"/>
                      </a:lnTo>
                      <a:lnTo>
                        <a:pt x="30131" y="7177"/>
                      </a:lnTo>
                      <a:lnTo>
                        <a:pt x="30047" y="7177"/>
                      </a:lnTo>
                      <a:lnTo>
                        <a:pt x="30047" y="7115"/>
                      </a:lnTo>
                      <a:lnTo>
                        <a:pt x="30131" y="7052"/>
                      </a:lnTo>
                      <a:lnTo>
                        <a:pt x="30152" y="6968"/>
                      </a:lnTo>
                      <a:lnTo>
                        <a:pt x="30214" y="6905"/>
                      </a:lnTo>
                      <a:lnTo>
                        <a:pt x="30277" y="6696"/>
                      </a:lnTo>
                      <a:lnTo>
                        <a:pt x="30486" y="6529"/>
                      </a:lnTo>
                      <a:lnTo>
                        <a:pt x="30570" y="6382"/>
                      </a:lnTo>
                      <a:lnTo>
                        <a:pt x="30633" y="6382"/>
                      </a:lnTo>
                      <a:lnTo>
                        <a:pt x="30696" y="6278"/>
                      </a:lnTo>
                      <a:lnTo>
                        <a:pt x="30696" y="6340"/>
                      </a:lnTo>
                      <a:lnTo>
                        <a:pt x="30779" y="6382"/>
                      </a:lnTo>
                      <a:lnTo>
                        <a:pt x="30842" y="6299"/>
                      </a:lnTo>
                      <a:lnTo>
                        <a:pt x="30905" y="6173"/>
                      </a:lnTo>
                      <a:lnTo>
                        <a:pt x="30905" y="6299"/>
                      </a:lnTo>
                      <a:lnTo>
                        <a:pt x="30989" y="6299"/>
                      </a:lnTo>
                      <a:lnTo>
                        <a:pt x="31051" y="6173"/>
                      </a:lnTo>
                      <a:lnTo>
                        <a:pt x="31093" y="6215"/>
                      </a:lnTo>
                      <a:lnTo>
                        <a:pt x="31156" y="6173"/>
                      </a:lnTo>
                      <a:lnTo>
                        <a:pt x="31261" y="6006"/>
                      </a:lnTo>
                      <a:lnTo>
                        <a:pt x="31407" y="5796"/>
                      </a:lnTo>
                      <a:lnTo>
                        <a:pt x="31386" y="5922"/>
                      </a:lnTo>
                      <a:lnTo>
                        <a:pt x="31407" y="6006"/>
                      </a:lnTo>
                      <a:lnTo>
                        <a:pt x="31512" y="6006"/>
                      </a:lnTo>
                      <a:lnTo>
                        <a:pt x="31616" y="5880"/>
                      </a:lnTo>
                      <a:lnTo>
                        <a:pt x="31742" y="5880"/>
                      </a:lnTo>
                      <a:lnTo>
                        <a:pt x="31784" y="6006"/>
                      </a:lnTo>
                      <a:lnTo>
                        <a:pt x="31846" y="6006"/>
                      </a:lnTo>
                      <a:lnTo>
                        <a:pt x="31951" y="5880"/>
                      </a:lnTo>
                      <a:lnTo>
                        <a:pt x="32035" y="5922"/>
                      </a:lnTo>
                      <a:lnTo>
                        <a:pt x="32098" y="5901"/>
                      </a:lnTo>
                      <a:lnTo>
                        <a:pt x="32202" y="5817"/>
                      </a:lnTo>
                      <a:lnTo>
                        <a:pt x="32307" y="5817"/>
                      </a:lnTo>
                      <a:lnTo>
                        <a:pt x="32432" y="5755"/>
                      </a:lnTo>
                      <a:lnTo>
                        <a:pt x="32474" y="5817"/>
                      </a:lnTo>
                      <a:lnTo>
                        <a:pt x="32558" y="5796"/>
                      </a:lnTo>
                      <a:lnTo>
                        <a:pt x="32642" y="5713"/>
                      </a:lnTo>
                      <a:lnTo>
                        <a:pt x="32537" y="5650"/>
                      </a:lnTo>
                      <a:lnTo>
                        <a:pt x="32474" y="5713"/>
                      </a:lnTo>
                      <a:lnTo>
                        <a:pt x="32411" y="5650"/>
                      </a:lnTo>
                      <a:lnTo>
                        <a:pt x="32453" y="5504"/>
                      </a:lnTo>
                      <a:lnTo>
                        <a:pt x="32223" y="5378"/>
                      </a:lnTo>
                      <a:lnTo>
                        <a:pt x="32202" y="5357"/>
                      </a:lnTo>
                      <a:lnTo>
                        <a:pt x="32223" y="5294"/>
                      </a:lnTo>
                      <a:lnTo>
                        <a:pt x="32223" y="5252"/>
                      </a:lnTo>
                      <a:lnTo>
                        <a:pt x="32223" y="5169"/>
                      </a:lnTo>
                      <a:lnTo>
                        <a:pt x="32244" y="5085"/>
                      </a:lnTo>
                      <a:lnTo>
                        <a:pt x="32202" y="5022"/>
                      </a:lnTo>
                      <a:lnTo>
                        <a:pt x="32139" y="4959"/>
                      </a:lnTo>
                      <a:lnTo>
                        <a:pt x="32098" y="4939"/>
                      </a:lnTo>
                      <a:lnTo>
                        <a:pt x="32118" y="4855"/>
                      </a:lnTo>
                      <a:lnTo>
                        <a:pt x="32244" y="4123"/>
                      </a:lnTo>
                      <a:lnTo>
                        <a:pt x="32244" y="3934"/>
                      </a:lnTo>
                      <a:lnTo>
                        <a:pt x="32014" y="3725"/>
                      </a:lnTo>
                      <a:lnTo>
                        <a:pt x="31951" y="3788"/>
                      </a:lnTo>
                      <a:lnTo>
                        <a:pt x="31805" y="3725"/>
                      </a:lnTo>
                      <a:lnTo>
                        <a:pt x="31700" y="3767"/>
                      </a:lnTo>
                      <a:lnTo>
                        <a:pt x="31616" y="3683"/>
                      </a:lnTo>
                      <a:lnTo>
                        <a:pt x="31533" y="3662"/>
                      </a:lnTo>
                      <a:lnTo>
                        <a:pt x="31512" y="3662"/>
                      </a:lnTo>
                      <a:lnTo>
                        <a:pt x="31407" y="3767"/>
                      </a:lnTo>
                      <a:lnTo>
                        <a:pt x="31365" y="3830"/>
                      </a:lnTo>
                      <a:lnTo>
                        <a:pt x="31156" y="4081"/>
                      </a:lnTo>
                      <a:lnTo>
                        <a:pt x="31072" y="4206"/>
                      </a:lnTo>
                      <a:lnTo>
                        <a:pt x="31072" y="4311"/>
                      </a:lnTo>
                      <a:lnTo>
                        <a:pt x="30905" y="4395"/>
                      </a:lnTo>
                      <a:lnTo>
                        <a:pt x="30905" y="4520"/>
                      </a:lnTo>
                      <a:lnTo>
                        <a:pt x="30863" y="4625"/>
                      </a:lnTo>
                      <a:lnTo>
                        <a:pt x="30696" y="4813"/>
                      </a:lnTo>
                      <a:lnTo>
                        <a:pt x="30633" y="4834"/>
                      </a:lnTo>
                      <a:lnTo>
                        <a:pt x="30445" y="5043"/>
                      </a:lnTo>
                      <a:lnTo>
                        <a:pt x="30424" y="5127"/>
                      </a:lnTo>
                      <a:lnTo>
                        <a:pt x="30340" y="5169"/>
                      </a:lnTo>
                      <a:lnTo>
                        <a:pt x="30235" y="5148"/>
                      </a:lnTo>
                      <a:lnTo>
                        <a:pt x="30173" y="5148"/>
                      </a:lnTo>
                      <a:lnTo>
                        <a:pt x="30131" y="5190"/>
                      </a:lnTo>
                      <a:lnTo>
                        <a:pt x="30068" y="5190"/>
                      </a:lnTo>
                      <a:lnTo>
                        <a:pt x="29942" y="5336"/>
                      </a:lnTo>
                      <a:lnTo>
                        <a:pt x="28269" y="5294"/>
                      </a:lnTo>
                      <a:lnTo>
                        <a:pt x="28059" y="5336"/>
                      </a:lnTo>
                      <a:lnTo>
                        <a:pt x="27955" y="5441"/>
                      </a:lnTo>
                      <a:lnTo>
                        <a:pt x="27829" y="5483"/>
                      </a:lnTo>
                      <a:lnTo>
                        <a:pt x="27704" y="5566"/>
                      </a:lnTo>
                      <a:lnTo>
                        <a:pt x="27453" y="5817"/>
                      </a:lnTo>
                      <a:lnTo>
                        <a:pt x="27285" y="5859"/>
                      </a:lnTo>
                      <a:lnTo>
                        <a:pt x="27181" y="5922"/>
                      </a:lnTo>
                      <a:lnTo>
                        <a:pt x="26699" y="6299"/>
                      </a:lnTo>
                      <a:lnTo>
                        <a:pt x="25611" y="6612"/>
                      </a:lnTo>
                      <a:lnTo>
                        <a:pt x="25569" y="6864"/>
                      </a:lnTo>
                      <a:lnTo>
                        <a:pt x="25318" y="6968"/>
                      </a:lnTo>
                      <a:lnTo>
                        <a:pt x="23331" y="7491"/>
                      </a:lnTo>
                      <a:lnTo>
                        <a:pt x="23247" y="7324"/>
                      </a:lnTo>
                      <a:lnTo>
                        <a:pt x="23351" y="7177"/>
                      </a:lnTo>
                      <a:lnTo>
                        <a:pt x="23561" y="7073"/>
                      </a:lnTo>
                      <a:lnTo>
                        <a:pt x="23665" y="6947"/>
                      </a:lnTo>
                      <a:lnTo>
                        <a:pt x="23728" y="6822"/>
                      </a:lnTo>
                      <a:lnTo>
                        <a:pt x="23770" y="6696"/>
                      </a:lnTo>
                      <a:lnTo>
                        <a:pt x="23833" y="5922"/>
                      </a:lnTo>
                      <a:lnTo>
                        <a:pt x="23456" y="4143"/>
                      </a:lnTo>
                      <a:lnTo>
                        <a:pt x="23100" y="3871"/>
                      </a:lnTo>
                      <a:lnTo>
                        <a:pt x="22954" y="3683"/>
                      </a:lnTo>
                      <a:lnTo>
                        <a:pt x="20652" y="2616"/>
                      </a:lnTo>
                      <a:lnTo>
                        <a:pt x="20548" y="2553"/>
                      </a:lnTo>
                      <a:lnTo>
                        <a:pt x="20422" y="2511"/>
                      </a:lnTo>
                      <a:lnTo>
                        <a:pt x="20380" y="2449"/>
                      </a:lnTo>
                      <a:lnTo>
                        <a:pt x="20087" y="2449"/>
                      </a:lnTo>
                      <a:lnTo>
                        <a:pt x="20066" y="2344"/>
                      </a:lnTo>
                      <a:lnTo>
                        <a:pt x="19983" y="2302"/>
                      </a:lnTo>
                      <a:lnTo>
                        <a:pt x="19899" y="2344"/>
                      </a:lnTo>
                      <a:lnTo>
                        <a:pt x="19711" y="2344"/>
                      </a:lnTo>
                      <a:lnTo>
                        <a:pt x="19606" y="2323"/>
                      </a:lnTo>
                      <a:lnTo>
                        <a:pt x="19543" y="2239"/>
                      </a:lnTo>
                      <a:lnTo>
                        <a:pt x="19439" y="2198"/>
                      </a:lnTo>
                      <a:lnTo>
                        <a:pt x="19230" y="2135"/>
                      </a:lnTo>
                      <a:lnTo>
                        <a:pt x="19167" y="2009"/>
                      </a:lnTo>
                      <a:lnTo>
                        <a:pt x="19083" y="2009"/>
                      </a:lnTo>
                      <a:lnTo>
                        <a:pt x="18958" y="1905"/>
                      </a:lnTo>
                      <a:lnTo>
                        <a:pt x="18853" y="1905"/>
                      </a:lnTo>
                      <a:lnTo>
                        <a:pt x="18769" y="1884"/>
                      </a:lnTo>
                      <a:lnTo>
                        <a:pt x="18644" y="1905"/>
                      </a:lnTo>
                      <a:lnTo>
                        <a:pt x="18623" y="1926"/>
                      </a:lnTo>
                      <a:lnTo>
                        <a:pt x="18560" y="1842"/>
                      </a:lnTo>
                      <a:lnTo>
                        <a:pt x="18434" y="1821"/>
                      </a:lnTo>
                      <a:lnTo>
                        <a:pt x="18414" y="1800"/>
                      </a:lnTo>
                      <a:lnTo>
                        <a:pt x="18309" y="1737"/>
                      </a:lnTo>
                      <a:lnTo>
                        <a:pt x="18288" y="1716"/>
                      </a:lnTo>
                      <a:lnTo>
                        <a:pt x="18204" y="1633"/>
                      </a:lnTo>
                      <a:lnTo>
                        <a:pt x="18204" y="1612"/>
                      </a:lnTo>
                      <a:lnTo>
                        <a:pt x="18079" y="1507"/>
                      </a:lnTo>
                      <a:lnTo>
                        <a:pt x="17932" y="1507"/>
                      </a:lnTo>
                      <a:lnTo>
                        <a:pt x="17807" y="1486"/>
                      </a:lnTo>
                      <a:lnTo>
                        <a:pt x="2846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</p:grpSp>
        </p:grpSp>
        <p:grpSp>
          <p:nvGrpSpPr>
            <p:cNvPr id="12" name="Google Shape;1557;p39">
              <a:extLst>
                <a:ext uri="{FF2B5EF4-FFF2-40B4-BE49-F238E27FC236}">
                  <a16:creationId xmlns:a16="http://schemas.microsoft.com/office/drawing/2014/main" id="{0CA3869E-6B3B-851F-C206-B87B4D9DEAB1}"/>
                </a:ext>
              </a:extLst>
            </p:cNvPr>
            <p:cNvGrpSpPr/>
            <p:nvPr/>
          </p:nvGrpSpPr>
          <p:grpSpPr>
            <a:xfrm>
              <a:off x="3230417" y="3103734"/>
              <a:ext cx="282982" cy="280332"/>
              <a:chOff x="2605700" y="3152850"/>
              <a:chExt cx="594125" cy="616250"/>
            </a:xfrm>
            <a:grpFill/>
          </p:grpSpPr>
          <p:sp>
            <p:nvSpPr>
              <p:cNvPr id="244" name="Google Shape;1558;p39">
                <a:extLst>
                  <a:ext uri="{FF2B5EF4-FFF2-40B4-BE49-F238E27FC236}">
                    <a16:creationId xmlns:a16="http://schemas.microsoft.com/office/drawing/2014/main" id="{6184A8A9-D65A-6CDC-4E38-108894C9660C}"/>
                  </a:ext>
                </a:extLst>
              </p:cNvPr>
              <p:cNvSpPr/>
              <p:nvPr/>
            </p:nvSpPr>
            <p:spPr>
              <a:xfrm>
                <a:off x="2605700" y="3152850"/>
                <a:ext cx="379825" cy="616250"/>
              </a:xfrm>
              <a:custGeom>
                <a:avLst/>
                <a:gdLst/>
                <a:ahLst/>
                <a:cxnLst/>
                <a:rect l="l" t="t" r="r" b="b"/>
                <a:pathLst>
                  <a:path w="15193" h="24650" extrusionOk="0">
                    <a:moveTo>
                      <a:pt x="14024" y="2338"/>
                    </a:moveTo>
                    <a:lnTo>
                      <a:pt x="8818" y="0"/>
                    </a:lnTo>
                    <a:lnTo>
                      <a:pt x="4037" y="1594"/>
                    </a:lnTo>
                    <a:lnTo>
                      <a:pt x="0" y="7225"/>
                    </a:lnTo>
                    <a:lnTo>
                      <a:pt x="2018" y="11156"/>
                    </a:lnTo>
                    <a:lnTo>
                      <a:pt x="7331" y="12325"/>
                    </a:lnTo>
                    <a:lnTo>
                      <a:pt x="10518" y="17531"/>
                    </a:lnTo>
                    <a:lnTo>
                      <a:pt x="11049" y="22843"/>
                    </a:lnTo>
                    <a:lnTo>
                      <a:pt x="13705" y="24650"/>
                    </a:lnTo>
                    <a:lnTo>
                      <a:pt x="15193" y="18700"/>
                    </a:lnTo>
                    <a:lnTo>
                      <a:pt x="12218" y="584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5" name="Google Shape;1559;p39">
                <a:extLst>
                  <a:ext uri="{FF2B5EF4-FFF2-40B4-BE49-F238E27FC236}">
                    <a16:creationId xmlns:a16="http://schemas.microsoft.com/office/drawing/2014/main" id="{76B7271D-C512-4323-0A81-5F783AB82238}"/>
                  </a:ext>
                </a:extLst>
              </p:cNvPr>
              <p:cNvSpPr/>
              <p:nvPr/>
            </p:nvSpPr>
            <p:spPr>
              <a:xfrm>
                <a:off x="2632775" y="3168475"/>
                <a:ext cx="567050" cy="590050"/>
              </a:xfrm>
              <a:custGeom>
                <a:avLst/>
                <a:gdLst/>
                <a:ahLst/>
                <a:cxnLst/>
                <a:rect l="l" t="t" r="r" b="b"/>
                <a:pathLst>
                  <a:path w="22682" h="23602" extrusionOk="0">
                    <a:moveTo>
                      <a:pt x="13852" y="21070"/>
                    </a:moveTo>
                    <a:lnTo>
                      <a:pt x="13894" y="21091"/>
                    </a:lnTo>
                    <a:lnTo>
                      <a:pt x="13977" y="21217"/>
                    </a:lnTo>
                    <a:lnTo>
                      <a:pt x="14103" y="21384"/>
                    </a:lnTo>
                    <a:lnTo>
                      <a:pt x="14166" y="21384"/>
                    </a:lnTo>
                    <a:lnTo>
                      <a:pt x="14208" y="21342"/>
                    </a:lnTo>
                    <a:lnTo>
                      <a:pt x="14228" y="21384"/>
                    </a:lnTo>
                    <a:lnTo>
                      <a:pt x="14228" y="21489"/>
                    </a:lnTo>
                    <a:lnTo>
                      <a:pt x="14187" y="21489"/>
                    </a:lnTo>
                    <a:lnTo>
                      <a:pt x="14124" y="21698"/>
                    </a:lnTo>
                    <a:lnTo>
                      <a:pt x="13998" y="21928"/>
                    </a:lnTo>
                    <a:lnTo>
                      <a:pt x="13873" y="21928"/>
                    </a:lnTo>
                    <a:lnTo>
                      <a:pt x="13852" y="22075"/>
                    </a:lnTo>
                    <a:lnTo>
                      <a:pt x="13789" y="22158"/>
                    </a:lnTo>
                    <a:lnTo>
                      <a:pt x="13768" y="22158"/>
                    </a:lnTo>
                    <a:lnTo>
                      <a:pt x="13643" y="22242"/>
                    </a:lnTo>
                    <a:lnTo>
                      <a:pt x="13559" y="22326"/>
                    </a:lnTo>
                    <a:lnTo>
                      <a:pt x="13559" y="22367"/>
                    </a:lnTo>
                    <a:lnTo>
                      <a:pt x="13454" y="22388"/>
                    </a:lnTo>
                    <a:lnTo>
                      <a:pt x="13392" y="22451"/>
                    </a:lnTo>
                    <a:lnTo>
                      <a:pt x="13392" y="22472"/>
                    </a:lnTo>
                    <a:lnTo>
                      <a:pt x="13329" y="22347"/>
                    </a:lnTo>
                    <a:lnTo>
                      <a:pt x="13371" y="22242"/>
                    </a:lnTo>
                    <a:lnTo>
                      <a:pt x="13454" y="22179"/>
                    </a:lnTo>
                    <a:lnTo>
                      <a:pt x="13454" y="22116"/>
                    </a:lnTo>
                    <a:lnTo>
                      <a:pt x="13559" y="22012"/>
                    </a:lnTo>
                    <a:lnTo>
                      <a:pt x="13559" y="21928"/>
                    </a:lnTo>
                    <a:lnTo>
                      <a:pt x="13601" y="21970"/>
                    </a:lnTo>
                    <a:lnTo>
                      <a:pt x="13684" y="21970"/>
                    </a:lnTo>
                    <a:lnTo>
                      <a:pt x="13789" y="21865"/>
                    </a:lnTo>
                    <a:lnTo>
                      <a:pt x="13789" y="21761"/>
                    </a:lnTo>
                    <a:lnTo>
                      <a:pt x="13810" y="21740"/>
                    </a:lnTo>
                    <a:lnTo>
                      <a:pt x="13810" y="21614"/>
                    </a:lnTo>
                    <a:lnTo>
                      <a:pt x="13873" y="21551"/>
                    </a:lnTo>
                    <a:lnTo>
                      <a:pt x="13915" y="21551"/>
                    </a:lnTo>
                    <a:lnTo>
                      <a:pt x="13977" y="21447"/>
                    </a:lnTo>
                    <a:lnTo>
                      <a:pt x="13956" y="21384"/>
                    </a:lnTo>
                    <a:lnTo>
                      <a:pt x="13894" y="21300"/>
                    </a:lnTo>
                    <a:lnTo>
                      <a:pt x="13894" y="21112"/>
                    </a:lnTo>
                    <a:lnTo>
                      <a:pt x="13852" y="21070"/>
                    </a:lnTo>
                    <a:close/>
                    <a:moveTo>
                      <a:pt x="7617" y="0"/>
                    </a:moveTo>
                    <a:lnTo>
                      <a:pt x="7617" y="147"/>
                    </a:lnTo>
                    <a:lnTo>
                      <a:pt x="7575" y="272"/>
                    </a:lnTo>
                    <a:lnTo>
                      <a:pt x="7282" y="481"/>
                    </a:lnTo>
                    <a:lnTo>
                      <a:pt x="7094" y="502"/>
                    </a:lnTo>
                    <a:lnTo>
                      <a:pt x="6842" y="607"/>
                    </a:lnTo>
                    <a:lnTo>
                      <a:pt x="6738" y="565"/>
                    </a:lnTo>
                    <a:lnTo>
                      <a:pt x="6570" y="586"/>
                    </a:lnTo>
                    <a:lnTo>
                      <a:pt x="6382" y="732"/>
                    </a:lnTo>
                    <a:lnTo>
                      <a:pt x="6215" y="795"/>
                    </a:lnTo>
                    <a:lnTo>
                      <a:pt x="6152" y="732"/>
                    </a:lnTo>
                    <a:lnTo>
                      <a:pt x="5901" y="774"/>
                    </a:lnTo>
                    <a:lnTo>
                      <a:pt x="5692" y="774"/>
                    </a:lnTo>
                    <a:lnTo>
                      <a:pt x="5503" y="670"/>
                    </a:lnTo>
                    <a:lnTo>
                      <a:pt x="5315" y="628"/>
                    </a:lnTo>
                    <a:lnTo>
                      <a:pt x="5169" y="586"/>
                    </a:lnTo>
                    <a:lnTo>
                      <a:pt x="5169" y="586"/>
                    </a:lnTo>
                    <a:lnTo>
                      <a:pt x="5231" y="711"/>
                    </a:lnTo>
                    <a:lnTo>
                      <a:pt x="5378" y="774"/>
                    </a:lnTo>
                    <a:lnTo>
                      <a:pt x="5503" y="879"/>
                    </a:lnTo>
                    <a:lnTo>
                      <a:pt x="5545" y="984"/>
                    </a:lnTo>
                    <a:lnTo>
                      <a:pt x="5399" y="1235"/>
                    </a:lnTo>
                    <a:lnTo>
                      <a:pt x="5420" y="1297"/>
                    </a:lnTo>
                    <a:lnTo>
                      <a:pt x="5441" y="1339"/>
                    </a:lnTo>
                    <a:lnTo>
                      <a:pt x="5420" y="1528"/>
                    </a:lnTo>
                    <a:lnTo>
                      <a:pt x="5692" y="1611"/>
                    </a:lnTo>
                    <a:lnTo>
                      <a:pt x="5859" y="1569"/>
                    </a:lnTo>
                    <a:lnTo>
                      <a:pt x="6047" y="1611"/>
                    </a:lnTo>
                    <a:lnTo>
                      <a:pt x="6047" y="1716"/>
                    </a:lnTo>
                    <a:lnTo>
                      <a:pt x="5922" y="1758"/>
                    </a:lnTo>
                    <a:lnTo>
                      <a:pt x="5650" y="1820"/>
                    </a:lnTo>
                    <a:lnTo>
                      <a:pt x="5608" y="1862"/>
                    </a:lnTo>
                    <a:lnTo>
                      <a:pt x="5545" y="1925"/>
                    </a:lnTo>
                    <a:lnTo>
                      <a:pt x="5503" y="2072"/>
                    </a:lnTo>
                    <a:lnTo>
                      <a:pt x="5210" y="2239"/>
                    </a:lnTo>
                    <a:lnTo>
                      <a:pt x="5106" y="2344"/>
                    </a:lnTo>
                    <a:lnTo>
                      <a:pt x="4897" y="2469"/>
                    </a:lnTo>
                    <a:lnTo>
                      <a:pt x="4771" y="2616"/>
                    </a:lnTo>
                    <a:lnTo>
                      <a:pt x="4541" y="2616"/>
                    </a:lnTo>
                    <a:lnTo>
                      <a:pt x="4394" y="2595"/>
                    </a:lnTo>
                    <a:lnTo>
                      <a:pt x="4164" y="2406"/>
                    </a:lnTo>
                    <a:lnTo>
                      <a:pt x="3955" y="2260"/>
                    </a:lnTo>
                    <a:lnTo>
                      <a:pt x="3809" y="2281"/>
                    </a:lnTo>
                    <a:lnTo>
                      <a:pt x="3809" y="2134"/>
                    </a:lnTo>
                    <a:lnTo>
                      <a:pt x="3767" y="1988"/>
                    </a:lnTo>
                    <a:lnTo>
                      <a:pt x="3662" y="1883"/>
                    </a:lnTo>
                    <a:lnTo>
                      <a:pt x="3641" y="1820"/>
                    </a:lnTo>
                    <a:lnTo>
                      <a:pt x="3495" y="1862"/>
                    </a:lnTo>
                    <a:lnTo>
                      <a:pt x="3390" y="1988"/>
                    </a:lnTo>
                    <a:lnTo>
                      <a:pt x="3306" y="1988"/>
                    </a:lnTo>
                    <a:lnTo>
                      <a:pt x="3244" y="1946"/>
                    </a:lnTo>
                    <a:lnTo>
                      <a:pt x="3139" y="1946"/>
                    </a:lnTo>
                    <a:lnTo>
                      <a:pt x="3076" y="2030"/>
                    </a:lnTo>
                    <a:lnTo>
                      <a:pt x="2407" y="2030"/>
                    </a:lnTo>
                    <a:lnTo>
                      <a:pt x="2386" y="2197"/>
                    </a:lnTo>
                    <a:lnTo>
                      <a:pt x="2448" y="2344"/>
                    </a:lnTo>
                    <a:lnTo>
                      <a:pt x="2658" y="2385"/>
                    </a:lnTo>
                    <a:lnTo>
                      <a:pt x="2720" y="2553"/>
                    </a:lnTo>
                    <a:lnTo>
                      <a:pt x="2679" y="2616"/>
                    </a:lnTo>
                    <a:lnTo>
                      <a:pt x="2762" y="2699"/>
                    </a:lnTo>
                    <a:lnTo>
                      <a:pt x="2720" y="2804"/>
                    </a:lnTo>
                    <a:lnTo>
                      <a:pt x="2595" y="2720"/>
                    </a:lnTo>
                    <a:lnTo>
                      <a:pt x="2197" y="2867"/>
                    </a:lnTo>
                    <a:lnTo>
                      <a:pt x="2239" y="3180"/>
                    </a:lnTo>
                    <a:lnTo>
                      <a:pt x="2344" y="3306"/>
                    </a:lnTo>
                    <a:lnTo>
                      <a:pt x="2553" y="3452"/>
                    </a:lnTo>
                    <a:lnTo>
                      <a:pt x="2679" y="3724"/>
                    </a:lnTo>
                    <a:lnTo>
                      <a:pt x="2679" y="3913"/>
                    </a:lnTo>
                    <a:lnTo>
                      <a:pt x="2679" y="3976"/>
                    </a:lnTo>
                    <a:lnTo>
                      <a:pt x="2365" y="5189"/>
                    </a:lnTo>
                    <a:lnTo>
                      <a:pt x="2260" y="5503"/>
                    </a:lnTo>
                    <a:lnTo>
                      <a:pt x="2281" y="5545"/>
                    </a:lnTo>
                    <a:lnTo>
                      <a:pt x="2239" y="5629"/>
                    </a:lnTo>
                    <a:lnTo>
                      <a:pt x="2093" y="5608"/>
                    </a:lnTo>
                    <a:lnTo>
                      <a:pt x="2093" y="5587"/>
                    </a:lnTo>
                    <a:lnTo>
                      <a:pt x="1967" y="5503"/>
                    </a:lnTo>
                    <a:lnTo>
                      <a:pt x="1821" y="5503"/>
                    </a:lnTo>
                    <a:lnTo>
                      <a:pt x="1758" y="5482"/>
                    </a:lnTo>
                    <a:lnTo>
                      <a:pt x="1716" y="5545"/>
                    </a:lnTo>
                    <a:lnTo>
                      <a:pt x="1319" y="5691"/>
                    </a:lnTo>
                    <a:lnTo>
                      <a:pt x="1026" y="5733"/>
                    </a:lnTo>
                    <a:lnTo>
                      <a:pt x="942" y="5817"/>
                    </a:lnTo>
                    <a:lnTo>
                      <a:pt x="879" y="5838"/>
                    </a:lnTo>
                    <a:lnTo>
                      <a:pt x="733" y="5963"/>
                    </a:lnTo>
                    <a:lnTo>
                      <a:pt x="607" y="6026"/>
                    </a:lnTo>
                    <a:lnTo>
                      <a:pt x="503" y="6110"/>
                    </a:lnTo>
                    <a:lnTo>
                      <a:pt x="523" y="6256"/>
                    </a:lnTo>
                    <a:lnTo>
                      <a:pt x="482" y="6340"/>
                    </a:lnTo>
                    <a:lnTo>
                      <a:pt x="503" y="6424"/>
                    </a:lnTo>
                    <a:lnTo>
                      <a:pt x="356" y="6570"/>
                    </a:lnTo>
                    <a:lnTo>
                      <a:pt x="398" y="6779"/>
                    </a:lnTo>
                    <a:lnTo>
                      <a:pt x="461" y="6884"/>
                    </a:lnTo>
                    <a:lnTo>
                      <a:pt x="356" y="6968"/>
                    </a:lnTo>
                    <a:lnTo>
                      <a:pt x="272" y="6947"/>
                    </a:lnTo>
                    <a:lnTo>
                      <a:pt x="105" y="7051"/>
                    </a:lnTo>
                    <a:lnTo>
                      <a:pt x="105" y="7156"/>
                    </a:lnTo>
                    <a:lnTo>
                      <a:pt x="63" y="7198"/>
                    </a:lnTo>
                    <a:lnTo>
                      <a:pt x="84" y="7282"/>
                    </a:lnTo>
                    <a:lnTo>
                      <a:pt x="63" y="7407"/>
                    </a:lnTo>
                    <a:lnTo>
                      <a:pt x="0" y="7512"/>
                    </a:lnTo>
                    <a:lnTo>
                      <a:pt x="63" y="7616"/>
                    </a:lnTo>
                    <a:lnTo>
                      <a:pt x="42" y="7700"/>
                    </a:lnTo>
                    <a:lnTo>
                      <a:pt x="189" y="7846"/>
                    </a:lnTo>
                    <a:lnTo>
                      <a:pt x="482" y="8307"/>
                    </a:lnTo>
                    <a:lnTo>
                      <a:pt x="314" y="8474"/>
                    </a:lnTo>
                    <a:lnTo>
                      <a:pt x="691" y="8453"/>
                    </a:lnTo>
                    <a:lnTo>
                      <a:pt x="879" y="8474"/>
                    </a:lnTo>
                    <a:lnTo>
                      <a:pt x="1005" y="8662"/>
                    </a:lnTo>
                    <a:lnTo>
                      <a:pt x="1026" y="8830"/>
                    </a:lnTo>
                    <a:lnTo>
                      <a:pt x="1256" y="8830"/>
                    </a:lnTo>
                    <a:lnTo>
                      <a:pt x="1549" y="8851"/>
                    </a:lnTo>
                    <a:lnTo>
                      <a:pt x="1779" y="8621"/>
                    </a:lnTo>
                    <a:lnTo>
                      <a:pt x="1988" y="8474"/>
                    </a:lnTo>
                    <a:lnTo>
                      <a:pt x="2051" y="8537"/>
                    </a:lnTo>
                    <a:lnTo>
                      <a:pt x="2030" y="8662"/>
                    </a:lnTo>
                    <a:lnTo>
                      <a:pt x="1967" y="8725"/>
                    </a:lnTo>
                    <a:lnTo>
                      <a:pt x="1967" y="8934"/>
                    </a:lnTo>
                    <a:lnTo>
                      <a:pt x="1988" y="9269"/>
                    </a:lnTo>
                    <a:lnTo>
                      <a:pt x="1988" y="9395"/>
                    </a:lnTo>
                    <a:lnTo>
                      <a:pt x="2072" y="9478"/>
                    </a:lnTo>
                    <a:lnTo>
                      <a:pt x="2176" y="9458"/>
                    </a:lnTo>
                    <a:lnTo>
                      <a:pt x="2281" y="9416"/>
                    </a:lnTo>
                    <a:lnTo>
                      <a:pt x="2469" y="9416"/>
                    </a:lnTo>
                    <a:lnTo>
                      <a:pt x="2511" y="9458"/>
                    </a:lnTo>
                    <a:lnTo>
                      <a:pt x="3076" y="9458"/>
                    </a:lnTo>
                    <a:lnTo>
                      <a:pt x="3223" y="9353"/>
                    </a:lnTo>
                    <a:lnTo>
                      <a:pt x="3306" y="9353"/>
                    </a:lnTo>
                    <a:lnTo>
                      <a:pt x="3432" y="9248"/>
                    </a:lnTo>
                    <a:lnTo>
                      <a:pt x="3557" y="9248"/>
                    </a:lnTo>
                    <a:lnTo>
                      <a:pt x="3725" y="9186"/>
                    </a:lnTo>
                    <a:lnTo>
                      <a:pt x="3829" y="8934"/>
                    </a:lnTo>
                    <a:lnTo>
                      <a:pt x="4081" y="8746"/>
                    </a:lnTo>
                    <a:lnTo>
                      <a:pt x="4269" y="8725"/>
                    </a:lnTo>
                    <a:lnTo>
                      <a:pt x="4457" y="8621"/>
                    </a:lnTo>
                    <a:lnTo>
                      <a:pt x="4583" y="8621"/>
                    </a:lnTo>
                    <a:lnTo>
                      <a:pt x="4687" y="8683"/>
                    </a:lnTo>
                    <a:lnTo>
                      <a:pt x="4813" y="8621"/>
                    </a:lnTo>
                    <a:lnTo>
                      <a:pt x="4897" y="8662"/>
                    </a:lnTo>
                    <a:lnTo>
                      <a:pt x="4876" y="8788"/>
                    </a:lnTo>
                    <a:lnTo>
                      <a:pt x="4959" y="8997"/>
                    </a:lnTo>
                    <a:lnTo>
                      <a:pt x="5085" y="9374"/>
                    </a:lnTo>
                    <a:lnTo>
                      <a:pt x="5169" y="9646"/>
                    </a:lnTo>
                    <a:lnTo>
                      <a:pt x="5106" y="9751"/>
                    </a:lnTo>
                    <a:lnTo>
                      <a:pt x="5210" y="9960"/>
                    </a:lnTo>
                    <a:lnTo>
                      <a:pt x="5357" y="10002"/>
                    </a:lnTo>
                    <a:lnTo>
                      <a:pt x="5399" y="10190"/>
                    </a:lnTo>
                    <a:lnTo>
                      <a:pt x="5524" y="10274"/>
                    </a:lnTo>
                    <a:lnTo>
                      <a:pt x="5713" y="10357"/>
                    </a:lnTo>
                    <a:lnTo>
                      <a:pt x="5838" y="10462"/>
                    </a:lnTo>
                    <a:lnTo>
                      <a:pt x="5901" y="10420"/>
                    </a:lnTo>
                    <a:lnTo>
                      <a:pt x="6131" y="10357"/>
                    </a:lnTo>
                    <a:lnTo>
                      <a:pt x="6340" y="10587"/>
                    </a:lnTo>
                    <a:lnTo>
                      <a:pt x="6508" y="10525"/>
                    </a:lnTo>
                    <a:lnTo>
                      <a:pt x="6717" y="10755"/>
                    </a:lnTo>
                    <a:lnTo>
                      <a:pt x="6822" y="10755"/>
                    </a:lnTo>
                    <a:lnTo>
                      <a:pt x="7073" y="10839"/>
                    </a:lnTo>
                    <a:lnTo>
                      <a:pt x="7240" y="10880"/>
                    </a:lnTo>
                    <a:lnTo>
                      <a:pt x="7261" y="11048"/>
                    </a:lnTo>
                    <a:lnTo>
                      <a:pt x="7366" y="11069"/>
                    </a:lnTo>
                    <a:lnTo>
                      <a:pt x="7512" y="11152"/>
                    </a:lnTo>
                    <a:lnTo>
                      <a:pt x="7868" y="11131"/>
                    </a:lnTo>
                    <a:lnTo>
                      <a:pt x="8098" y="11257"/>
                    </a:lnTo>
                    <a:lnTo>
                      <a:pt x="8140" y="11362"/>
                    </a:lnTo>
                    <a:lnTo>
                      <a:pt x="8119" y="11634"/>
                    </a:lnTo>
                    <a:lnTo>
                      <a:pt x="8182" y="11843"/>
                    </a:lnTo>
                    <a:lnTo>
                      <a:pt x="8098" y="11968"/>
                    </a:lnTo>
                    <a:lnTo>
                      <a:pt x="8307" y="12324"/>
                    </a:lnTo>
                    <a:lnTo>
                      <a:pt x="8286" y="12596"/>
                    </a:lnTo>
                    <a:lnTo>
                      <a:pt x="9290" y="12617"/>
                    </a:lnTo>
                    <a:lnTo>
                      <a:pt x="9353" y="12973"/>
                    </a:lnTo>
                    <a:lnTo>
                      <a:pt x="9332" y="13224"/>
                    </a:lnTo>
                    <a:lnTo>
                      <a:pt x="9604" y="13287"/>
                    </a:lnTo>
                    <a:lnTo>
                      <a:pt x="9897" y="13810"/>
                    </a:lnTo>
                    <a:lnTo>
                      <a:pt x="9918" y="14103"/>
                    </a:lnTo>
                    <a:lnTo>
                      <a:pt x="9646" y="14688"/>
                    </a:lnTo>
                    <a:lnTo>
                      <a:pt x="9667" y="14772"/>
                    </a:lnTo>
                    <a:lnTo>
                      <a:pt x="9583" y="14856"/>
                    </a:lnTo>
                    <a:lnTo>
                      <a:pt x="9646" y="14919"/>
                    </a:lnTo>
                    <a:lnTo>
                      <a:pt x="9604" y="15044"/>
                    </a:lnTo>
                    <a:lnTo>
                      <a:pt x="9751" y="15149"/>
                    </a:lnTo>
                    <a:lnTo>
                      <a:pt x="9751" y="15337"/>
                    </a:lnTo>
                    <a:lnTo>
                      <a:pt x="9855" y="15525"/>
                    </a:lnTo>
                    <a:lnTo>
                      <a:pt x="9793" y="15860"/>
                    </a:lnTo>
                    <a:lnTo>
                      <a:pt x="9814" y="15986"/>
                    </a:lnTo>
                    <a:lnTo>
                      <a:pt x="9772" y="16111"/>
                    </a:lnTo>
                    <a:lnTo>
                      <a:pt x="9814" y="16258"/>
                    </a:lnTo>
                    <a:lnTo>
                      <a:pt x="10023" y="16216"/>
                    </a:lnTo>
                    <a:lnTo>
                      <a:pt x="10107" y="16279"/>
                    </a:lnTo>
                    <a:lnTo>
                      <a:pt x="10379" y="16258"/>
                    </a:lnTo>
                    <a:lnTo>
                      <a:pt x="10525" y="16300"/>
                    </a:lnTo>
                    <a:lnTo>
                      <a:pt x="10797" y="16195"/>
                    </a:lnTo>
                    <a:lnTo>
                      <a:pt x="10923" y="16300"/>
                    </a:lnTo>
                    <a:lnTo>
                      <a:pt x="11027" y="16321"/>
                    </a:lnTo>
                    <a:lnTo>
                      <a:pt x="11069" y="16467"/>
                    </a:lnTo>
                    <a:lnTo>
                      <a:pt x="11236" y="17095"/>
                    </a:lnTo>
                    <a:lnTo>
                      <a:pt x="11341" y="17304"/>
                    </a:lnTo>
                    <a:lnTo>
                      <a:pt x="11446" y="17325"/>
                    </a:lnTo>
                    <a:lnTo>
                      <a:pt x="11676" y="17199"/>
                    </a:lnTo>
                    <a:lnTo>
                      <a:pt x="11801" y="17241"/>
                    </a:lnTo>
                    <a:lnTo>
                      <a:pt x="11885" y="17325"/>
                    </a:lnTo>
                    <a:lnTo>
                      <a:pt x="11969" y="17346"/>
                    </a:lnTo>
                    <a:lnTo>
                      <a:pt x="11906" y="17450"/>
                    </a:lnTo>
                    <a:lnTo>
                      <a:pt x="11885" y="17994"/>
                    </a:lnTo>
                    <a:lnTo>
                      <a:pt x="11864" y="18057"/>
                    </a:lnTo>
                    <a:lnTo>
                      <a:pt x="11822" y="18078"/>
                    </a:lnTo>
                    <a:lnTo>
                      <a:pt x="11822" y="18162"/>
                    </a:lnTo>
                    <a:lnTo>
                      <a:pt x="11801" y="18204"/>
                    </a:lnTo>
                    <a:lnTo>
                      <a:pt x="11801" y="18287"/>
                    </a:lnTo>
                    <a:lnTo>
                      <a:pt x="11906" y="18204"/>
                    </a:lnTo>
                    <a:lnTo>
                      <a:pt x="12178" y="18245"/>
                    </a:lnTo>
                    <a:lnTo>
                      <a:pt x="12178" y="18350"/>
                    </a:lnTo>
                    <a:lnTo>
                      <a:pt x="12283" y="18580"/>
                    </a:lnTo>
                    <a:lnTo>
                      <a:pt x="12283" y="18769"/>
                    </a:lnTo>
                    <a:lnTo>
                      <a:pt x="12303" y="18999"/>
                    </a:lnTo>
                    <a:lnTo>
                      <a:pt x="12324" y="19208"/>
                    </a:lnTo>
                    <a:lnTo>
                      <a:pt x="12303" y="19292"/>
                    </a:lnTo>
                    <a:lnTo>
                      <a:pt x="12199" y="19292"/>
                    </a:lnTo>
                    <a:lnTo>
                      <a:pt x="12073" y="19354"/>
                    </a:lnTo>
                    <a:lnTo>
                      <a:pt x="12031" y="19417"/>
                    </a:lnTo>
                    <a:lnTo>
                      <a:pt x="11969" y="19501"/>
                    </a:lnTo>
                    <a:lnTo>
                      <a:pt x="11927" y="19459"/>
                    </a:lnTo>
                    <a:lnTo>
                      <a:pt x="11697" y="19626"/>
                    </a:lnTo>
                    <a:lnTo>
                      <a:pt x="11655" y="19710"/>
                    </a:lnTo>
                    <a:lnTo>
                      <a:pt x="11571" y="19731"/>
                    </a:lnTo>
                    <a:lnTo>
                      <a:pt x="11362" y="19919"/>
                    </a:lnTo>
                    <a:lnTo>
                      <a:pt x="11278" y="19940"/>
                    </a:lnTo>
                    <a:lnTo>
                      <a:pt x="11278" y="20066"/>
                    </a:lnTo>
                    <a:lnTo>
                      <a:pt x="11195" y="20087"/>
                    </a:lnTo>
                    <a:lnTo>
                      <a:pt x="11132" y="20087"/>
                    </a:lnTo>
                    <a:lnTo>
                      <a:pt x="10943" y="20338"/>
                    </a:lnTo>
                    <a:lnTo>
                      <a:pt x="10923" y="20401"/>
                    </a:lnTo>
                    <a:lnTo>
                      <a:pt x="10923" y="20547"/>
                    </a:lnTo>
                    <a:lnTo>
                      <a:pt x="10839" y="20568"/>
                    </a:lnTo>
                    <a:lnTo>
                      <a:pt x="10776" y="20652"/>
                    </a:lnTo>
                    <a:lnTo>
                      <a:pt x="10671" y="20861"/>
                    </a:lnTo>
                    <a:lnTo>
                      <a:pt x="10609" y="20924"/>
                    </a:lnTo>
                    <a:lnTo>
                      <a:pt x="10504" y="21091"/>
                    </a:lnTo>
                    <a:lnTo>
                      <a:pt x="10504" y="21133"/>
                    </a:lnTo>
                    <a:lnTo>
                      <a:pt x="10399" y="21217"/>
                    </a:lnTo>
                    <a:lnTo>
                      <a:pt x="10358" y="21279"/>
                    </a:lnTo>
                    <a:lnTo>
                      <a:pt x="10441" y="21279"/>
                    </a:lnTo>
                    <a:lnTo>
                      <a:pt x="10504" y="21300"/>
                    </a:lnTo>
                    <a:lnTo>
                      <a:pt x="10776" y="21217"/>
                    </a:lnTo>
                    <a:lnTo>
                      <a:pt x="10923" y="21300"/>
                    </a:lnTo>
                    <a:lnTo>
                      <a:pt x="11048" y="21489"/>
                    </a:lnTo>
                    <a:lnTo>
                      <a:pt x="11153" y="21530"/>
                    </a:lnTo>
                    <a:lnTo>
                      <a:pt x="11236" y="21698"/>
                    </a:lnTo>
                    <a:lnTo>
                      <a:pt x="11362" y="21928"/>
                    </a:lnTo>
                    <a:lnTo>
                      <a:pt x="11446" y="21928"/>
                    </a:lnTo>
                    <a:lnTo>
                      <a:pt x="11550" y="21803"/>
                    </a:lnTo>
                    <a:lnTo>
                      <a:pt x="11592" y="21803"/>
                    </a:lnTo>
                    <a:lnTo>
                      <a:pt x="11718" y="22012"/>
                    </a:lnTo>
                    <a:lnTo>
                      <a:pt x="11885" y="22075"/>
                    </a:lnTo>
                    <a:lnTo>
                      <a:pt x="12011" y="22116"/>
                    </a:lnTo>
                    <a:lnTo>
                      <a:pt x="12136" y="22242"/>
                    </a:lnTo>
                    <a:lnTo>
                      <a:pt x="12136" y="22388"/>
                    </a:lnTo>
                    <a:lnTo>
                      <a:pt x="12241" y="22367"/>
                    </a:lnTo>
                    <a:lnTo>
                      <a:pt x="12492" y="22472"/>
                    </a:lnTo>
                    <a:lnTo>
                      <a:pt x="12617" y="22639"/>
                    </a:lnTo>
                    <a:lnTo>
                      <a:pt x="12743" y="22849"/>
                    </a:lnTo>
                    <a:lnTo>
                      <a:pt x="12868" y="22911"/>
                    </a:lnTo>
                    <a:lnTo>
                      <a:pt x="12848" y="23079"/>
                    </a:lnTo>
                    <a:lnTo>
                      <a:pt x="12743" y="23225"/>
                    </a:lnTo>
                    <a:lnTo>
                      <a:pt x="12806" y="23414"/>
                    </a:lnTo>
                    <a:lnTo>
                      <a:pt x="12827" y="23476"/>
                    </a:lnTo>
                    <a:lnTo>
                      <a:pt x="12848" y="23497"/>
                    </a:lnTo>
                    <a:lnTo>
                      <a:pt x="12931" y="23581"/>
                    </a:lnTo>
                    <a:lnTo>
                      <a:pt x="12952" y="23602"/>
                    </a:lnTo>
                    <a:lnTo>
                      <a:pt x="13161" y="23414"/>
                    </a:lnTo>
                    <a:lnTo>
                      <a:pt x="13245" y="23225"/>
                    </a:lnTo>
                    <a:lnTo>
                      <a:pt x="13350" y="22849"/>
                    </a:lnTo>
                    <a:lnTo>
                      <a:pt x="13433" y="22577"/>
                    </a:lnTo>
                    <a:lnTo>
                      <a:pt x="13454" y="22535"/>
                    </a:lnTo>
                    <a:lnTo>
                      <a:pt x="13426" y="22507"/>
                    </a:lnTo>
                    <a:lnTo>
                      <a:pt x="13426" y="22507"/>
                    </a:lnTo>
                    <a:lnTo>
                      <a:pt x="13496" y="22535"/>
                    </a:lnTo>
                    <a:lnTo>
                      <a:pt x="13873" y="22242"/>
                    </a:lnTo>
                    <a:lnTo>
                      <a:pt x="14061" y="22033"/>
                    </a:lnTo>
                    <a:lnTo>
                      <a:pt x="14312" y="21551"/>
                    </a:lnTo>
                    <a:lnTo>
                      <a:pt x="14417" y="21321"/>
                    </a:lnTo>
                    <a:lnTo>
                      <a:pt x="14521" y="21028"/>
                    </a:lnTo>
                    <a:lnTo>
                      <a:pt x="14793" y="20547"/>
                    </a:lnTo>
                    <a:lnTo>
                      <a:pt x="15044" y="20233"/>
                    </a:lnTo>
                    <a:lnTo>
                      <a:pt x="15107" y="20129"/>
                    </a:lnTo>
                    <a:lnTo>
                      <a:pt x="15065" y="20087"/>
                    </a:lnTo>
                    <a:lnTo>
                      <a:pt x="15065" y="20024"/>
                    </a:lnTo>
                    <a:lnTo>
                      <a:pt x="15128" y="19982"/>
                    </a:lnTo>
                    <a:lnTo>
                      <a:pt x="15170" y="19857"/>
                    </a:lnTo>
                    <a:lnTo>
                      <a:pt x="15254" y="19815"/>
                    </a:lnTo>
                    <a:lnTo>
                      <a:pt x="15233" y="19710"/>
                    </a:lnTo>
                    <a:lnTo>
                      <a:pt x="15254" y="19626"/>
                    </a:lnTo>
                    <a:lnTo>
                      <a:pt x="15233" y="19606"/>
                    </a:lnTo>
                    <a:lnTo>
                      <a:pt x="15296" y="19585"/>
                    </a:lnTo>
                    <a:lnTo>
                      <a:pt x="15296" y="19480"/>
                    </a:lnTo>
                    <a:lnTo>
                      <a:pt x="15191" y="19313"/>
                    </a:lnTo>
                    <a:lnTo>
                      <a:pt x="15191" y="19229"/>
                    </a:lnTo>
                    <a:lnTo>
                      <a:pt x="15212" y="19166"/>
                    </a:lnTo>
                    <a:lnTo>
                      <a:pt x="15191" y="19082"/>
                    </a:lnTo>
                    <a:lnTo>
                      <a:pt x="15149" y="18915"/>
                    </a:lnTo>
                    <a:lnTo>
                      <a:pt x="15107" y="18748"/>
                    </a:lnTo>
                    <a:lnTo>
                      <a:pt x="15149" y="18685"/>
                    </a:lnTo>
                    <a:lnTo>
                      <a:pt x="15316" y="18664"/>
                    </a:lnTo>
                    <a:lnTo>
                      <a:pt x="15296" y="18559"/>
                    </a:lnTo>
                    <a:lnTo>
                      <a:pt x="15212" y="18497"/>
                    </a:lnTo>
                    <a:lnTo>
                      <a:pt x="15337" y="18476"/>
                    </a:lnTo>
                    <a:lnTo>
                      <a:pt x="15337" y="18371"/>
                    </a:lnTo>
                    <a:lnTo>
                      <a:pt x="15212" y="18308"/>
                    </a:lnTo>
                    <a:lnTo>
                      <a:pt x="15316" y="18287"/>
                    </a:lnTo>
                    <a:lnTo>
                      <a:pt x="15379" y="18183"/>
                    </a:lnTo>
                    <a:lnTo>
                      <a:pt x="15442" y="18245"/>
                    </a:lnTo>
                    <a:lnTo>
                      <a:pt x="15630" y="18057"/>
                    </a:lnTo>
                    <a:lnTo>
                      <a:pt x="15735" y="17973"/>
                    </a:lnTo>
                    <a:lnTo>
                      <a:pt x="15735" y="17932"/>
                    </a:lnTo>
                    <a:lnTo>
                      <a:pt x="15881" y="17785"/>
                    </a:lnTo>
                    <a:lnTo>
                      <a:pt x="16070" y="17681"/>
                    </a:lnTo>
                    <a:lnTo>
                      <a:pt x="16300" y="17429"/>
                    </a:lnTo>
                    <a:lnTo>
                      <a:pt x="16509" y="17409"/>
                    </a:lnTo>
                    <a:lnTo>
                      <a:pt x="16614" y="17304"/>
                    </a:lnTo>
                    <a:lnTo>
                      <a:pt x="16739" y="17199"/>
                    </a:lnTo>
                    <a:lnTo>
                      <a:pt x="16844" y="17199"/>
                    </a:lnTo>
                    <a:lnTo>
                      <a:pt x="16928" y="17241"/>
                    </a:lnTo>
                    <a:lnTo>
                      <a:pt x="17011" y="17283"/>
                    </a:lnTo>
                    <a:lnTo>
                      <a:pt x="17011" y="17199"/>
                    </a:lnTo>
                    <a:lnTo>
                      <a:pt x="17095" y="17032"/>
                    </a:lnTo>
                    <a:lnTo>
                      <a:pt x="17325" y="16885"/>
                    </a:lnTo>
                    <a:lnTo>
                      <a:pt x="17430" y="16865"/>
                    </a:lnTo>
                    <a:lnTo>
                      <a:pt x="17430" y="16802"/>
                    </a:lnTo>
                    <a:lnTo>
                      <a:pt x="17367" y="16781"/>
                    </a:lnTo>
                    <a:lnTo>
                      <a:pt x="17304" y="16739"/>
                    </a:lnTo>
                    <a:lnTo>
                      <a:pt x="17262" y="16676"/>
                    </a:lnTo>
                    <a:lnTo>
                      <a:pt x="17346" y="16634"/>
                    </a:lnTo>
                    <a:lnTo>
                      <a:pt x="17513" y="16572"/>
                    </a:lnTo>
                    <a:lnTo>
                      <a:pt x="17576" y="16593"/>
                    </a:lnTo>
                    <a:lnTo>
                      <a:pt x="17681" y="16593"/>
                    </a:lnTo>
                    <a:lnTo>
                      <a:pt x="17765" y="16530"/>
                    </a:lnTo>
                    <a:lnTo>
                      <a:pt x="17869" y="16530"/>
                    </a:lnTo>
                    <a:lnTo>
                      <a:pt x="17869" y="16593"/>
                    </a:lnTo>
                    <a:lnTo>
                      <a:pt x="17744" y="16676"/>
                    </a:lnTo>
                    <a:lnTo>
                      <a:pt x="17576" y="16697"/>
                    </a:lnTo>
                    <a:lnTo>
                      <a:pt x="17555" y="16718"/>
                    </a:lnTo>
                    <a:lnTo>
                      <a:pt x="17618" y="16739"/>
                    </a:lnTo>
                    <a:lnTo>
                      <a:pt x="17848" y="16676"/>
                    </a:lnTo>
                    <a:lnTo>
                      <a:pt x="18099" y="16572"/>
                    </a:lnTo>
                    <a:lnTo>
                      <a:pt x="18078" y="16509"/>
                    </a:lnTo>
                    <a:lnTo>
                      <a:pt x="18162" y="16467"/>
                    </a:lnTo>
                    <a:lnTo>
                      <a:pt x="18246" y="16467"/>
                    </a:lnTo>
                    <a:lnTo>
                      <a:pt x="18204" y="16509"/>
                    </a:lnTo>
                    <a:cubicBezTo>
                      <a:pt x="18204" y="16509"/>
                      <a:pt x="18204" y="16613"/>
                      <a:pt x="18246" y="16613"/>
                    </a:cubicBezTo>
                    <a:lnTo>
                      <a:pt x="18392" y="16634"/>
                    </a:lnTo>
                    <a:lnTo>
                      <a:pt x="18497" y="16593"/>
                    </a:lnTo>
                    <a:lnTo>
                      <a:pt x="18664" y="16593"/>
                    </a:lnTo>
                    <a:lnTo>
                      <a:pt x="18832" y="16613"/>
                    </a:lnTo>
                    <a:lnTo>
                      <a:pt x="18936" y="16551"/>
                    </a:lnTo>
                    <a:lnTo>
                      <a:pt x="18936" y="16488"/>
                    </a:lnTo>
                    <a:lnTo>
                      <a:pt x="18915" y="16467"/>
                    </a:lnTo>
                    <a:lnTo>
                      <a:pt x="18936" y="16404"/>
                    </a:lnTo>
                    <a:lnTo>
                      <a:pt x="19208" y="16237"/>
                    </a:lnTo>
                    <a:lnTo>
                      <a:pt x="19418" y="16153"/>
                    </a:lnTo>
                    <a:lnTo>
                      <a:pt x="19522" y="16069"/>
                    </a:lnTo>
                    <a:lnTo>
                      <a:pt x="19543" y="15986"/>
                    </a:lnTo>
                    <a:lnTo>
                      <a:pt x="19522" y="15944"/>
                    </a:lnTo>
                    <a:lnTo>
                      <a:pt x="19418" y="15735"/>
                    </a:lnTo>
                    <a:lnTo>
                      <a:pt x="19501" y="15567"/>
                    </a:lnTo>
                    <a:lnTo>
                      <a:pt x="19564" y="15463"/>
                    </a:lnTo>
                    <a:lnTo>
                      <a:pt x="19564" y="15358"/>
                    </a:lnTo>
                    <a:lnTo>
                      <a:pt x="19627" y="15316"/>
                    </a:lnTo>
                    <a:lnTo>
                      <a:pt x="19731" y="15232"/>
                    </a:lnTo>
                    <a:lnTo>
                      <a:pt x="19752" y="15128"/>
                    </a:lnTo>
                    <a:lnTo>
                      <a:pt x="19731" y="15107"/>
                    </a:lnTo>
                    <a:lnTo>
                      <a:pt x="19878" y="14835"/>
                    </a:lnTo>
                    <a:lnTo>
                      <a:pt x="20087" y="14584"/>
                    </a:lnTo>
                    <a:lnTo>
                      <a:pt x="20087" y="14479"/>
                    </a:lnTo>
                    <a:lnTo>
                      <a:pt x="20045" y="14103"/>
                    </a:lnTo>
                    <a:lnTo>
                      <a:pt x="20003" y="14082"/>
                    </a:lnTo>
                    <a:lnTo>
                      <a:pt x="20066" y="13872"/>
                    </a:lnTo>
                    <a:lnTo>
                      <a:pt x="20129" y="13789"/>
                    </a:lnTo>
                    <a:lnTo>
                      <a:pt x="20129" y="13726"/>
                    </a:lnTo>
                    <a:lnTo>
                      <a:pt x="20317" y="13580"/>
                    </a:lnTo>
                    <a:lnTo>
                      <a:pt x="20338" y="13496"/>
                    </a:lnTo>
                    <a:lnTo>
                      <a:pt x="20275" y="13287"/>
                    </a:lnTo>
                    <a:lnTo>
                      <a:pt x="20359" y="13036"/>
                    </a:lnTo>
                    <a:lnTo>
                      <a:pt x="20338" y="12826"/>
                    </a:lnTo>
                    <a:lnTo>
                      <a:pt x="20359" y="12659"/>
                    </a:lnTo>
                    <a:lnTo>
                      <a:pt x="20359" y="12596"/>
                    </a:lnTo>
                    <a:lnTo>
                      <a:pt x="20422" y="12387"/>
                    </a:lnTo>
                    <a:lnTo>
                      <a:pt x="20359" y="11592"/>
                    </a:lnTo>
                    <a:lnTo>
                      <a:pt x="20359" y="11445"/>
                    </a:lnTo>
                    <a:lnTo>
                      <a:pt x="20422" y="11341"/>
                    </a:lnTo>
                    <a:lnTo>
                      <a:pt x="20422" y="11236"/>
                    </a:lnTo>
                    <a:lnTo>
                      <a:pt x="20359" y="11278"/>
                    </a:lnTo>
                    <a:lnTo>
                      <a:pt x="20275" y="11194"/>
                    </a:lnTo>
                    <a:lnTo>
                      <a:pt x="20275" y="11131"/>
                    </a:lnTo>
                    <a:lnTo>
                      <a:pt x="20359" y="10985"/>
                    </a:lnTo>
                    <a:lnTo>
                      <a:pt x="20338" y="10859"/>
                    </a:lnTo>
                    <a:lnTo>
                      <a:pt x="20359" y="10776"/>
                    </a:lnTo>
                    <a:lnTo>
                      <a:pt x="20443" y="10755"/>
                    </a:lnTo>
                    <a:lnTo>
                      <a:pt x="20464" y="10629"/>
                    </a:lnTo>
                    <a:lnTo>
                      <a:pt x="20380" y="10504"/>
                    </a:lnTo>
                    <a:lnTo>
                      <a:pt x="20234" y="10420"/>
                    </a:lnTo>
                    <a:lnTo>
                      <a:pt x="20275" y="10399"/>
                    </a:lnTo>
                    <a:lnTo>
                      <a:pt x="20317" y="10336"/>
                    </a:lnTo>
                    <a:lnTo>
                      <a:pt x="20338" y="10399"/>
                    </a:lnTo>
                    <a:lnTo>
                      <a:pt x="20422" y="10441"/>
                    </a:lnTo>
                    <a:lnTo>
                      <a:pt x="20485" y="10462"/>
                    </a:lnTo>
                    <a:lnTo>
                      <a:pt x="20526" y="10336"/>
                    </a:lnTo>
                    <a:lnTo>
                      <a:pt x="20589" y="10336"/>
                    </a:lnTo>
                    <a:lnTo>
                      <a:pt x="20631" y="10420"/>
                    </a:lnTo>
                    <a:lnTo>
                      <a:pt x="20673" y="10441"/>
                    </a:lnTo>
                    <a:lnTo>
                      <a:pt x="20631" y="10525"/>
                    </a:lnTo>
                    <a:lnTo>
                      <a:pt x="20547" y="10567"/>
                    </a:lnTo>
                    <a:lnTo>
                      <a:pt x="20526" y="10650"/>
                    </a:lnTo>
                    <a:lnTo>
                      <a:pt x="20568" y="10650"/>
                    </a:lnTo>
                    <a:lnTo>
                      <a:pt x="20673" y="10546"/>
                    </a:lnTo>
                    <a:lnTo>
                      <a:pt x="20840" y="10462"/>
                    </a:lnTo>
                    <a:lnTo>
                      <a:pt x="21008" y="10190"/>
                    </a:lnTo>
                    <a:lnTo>
                      <a:pt x="21091" y="9981"/>
                    </a:lnTo>
                    <a:lnTo>
                      <a:pt x="21112" y="9834"/>
                    </a:lnTo>
                    <a:lnTo>
                      <a:pt x="21196" y="9771"/>
                    </a:lnTo>
                    <a:lnTo>
                      <a:pt x="21280" y="9562"/>
                    </a:lnTo>
                    <a:lnTo>
                      <a:pt x="21363" y="9374"/>
                    </a:lnTo>
                    <a:lnTo>
                      <a:pt x="21677" y="9165"/>
                    </a:lnTo>
                    <a:lnTo>
                      <a:pt x="21698" y="9060"/>
                    </a:lnTo>
                    <a:lnTo>
                      <a:pt x="21803" y="9039"/>
                    </a:lnTo>
                    <a:lnTo>
                      <a:pt x="21887" y="8934"/>
                    </a:lnTo>
                    <a:lnTo>
                      <a:pt x="22138" y="8683"/>
                    </a:lnTo>
                    <a:lnTo>
                      <a:pt x="22368" y="8370"/>
                    </a:lnTo>
                    <a:lnTo>
                      <a:pt x="22431" y="8307"/>
                    </a:lnTo>
                    <a:lnTo>
                      <a:pt x="22556" y="7993"/>
                    </a:lnTo>
                    <a:lnTo>
                      <a:pt x="22577" y="7846"/>
                    </a:lnTo>
                    <a:lnTo>
                      <a:pt x="22661" y="7742"/>
                    </a:lnTo>
                    <a:lnTo>
                      <a:pt x="22661" y="7637"/>
                    </a:lnTo>
                    <a:lnTo>
                      <a:pt x="22577" y="7533"/>
                    </a:lnTo>
                    <a:lnTo>
                      <a:pt x="22619" y="7449"/>
                    </a:lnTo>
                    <a:lnTo>
                      <a:pt x="22682" y="7449"/>
                    </a:lnTo>
                    <a:lnTo>
                      <a:pt x="22661" y="7156"/>
                    </a:lnTo>
                    <a:lnTo>
                      <a:pt x="22577" y="7093"/>
                    </a:lnTo>
                    <a:lnTo>
                      <a:pt x="22556" y="6968"/>
                    </a:lnTo>
                    <a:lnTo>
                      <a:pt x="22347" y="6528"/>
                    </a:lnTo>
                    <a:lnTo>
                      <a:pt x="22347" y="6361"/>
                    </a:lnTo>
                    <a:lnTo>
                      <a:pt x="22326" y="6193"/>
                    </a:lnTo>
                    <a:lnTo>
                      <a:pt x="21949" y="6026"/>
                    </a:lnTo>
                    <a:lnTo>
                      <a:pt x="21740" y="6026"/>
                    </a:lnTo>
                    <a:lnTo>
                      <a:pt x="21594" y="6110"/>
                    </a:lnTo>
                    <a:lnTo>
                      <a:pt x="21489" y="5942"/>
                    </a:lnTo>
                    <a:lnTo>
                      <a:pt x="21342" y="5921"/>
                    </a:lnTo>
                    <a:lnTo>
                      <a:pt x="21217" y="5796"/>
                    </a:lnTo>
                    <a:lnTo>
                      <a:pt x="21070" y="5712"/>
                    </a:lnTo>
                    <a:lnTo>
                      <a:pt x="20966" y="5691"/>
                    </a:lnTo>
                    <a:lnTo>
                      <a:pt x="20694" y="5398"/>
                    </a:lnTo>
                    <a:lnTo>
                      <a:pt x="20485" y="5105"/>
                    </a:lnTo>
                    <a:lnTo>
                      <a:pt x="20380" y="5085"/>
                    </a:lnTo>
                    <a:lnTo>
                      <a:pt x="20254" y="4959"/>
                    </a:lnTo>
                    <a:lnTo>
                      <a:pt x="20129" y="4959"/>
                    </a:lnTo>
                    <a:lnTo>
                      <a:pt x="19773" y="4687"/>
                    </a:lnTo>
                    <a:lnTo>
                      <a:pt x="19627" y="4687"/>
                    </a:lnTo>
                    <a:lnTo>
                      <a:pt x="19438" y="4603"/>
                    </a:lnTo>
                    <a:lnTo>
                      <a:pt x="19334" y="4666"/>
                    </a:lnTo>
                    <a:lnTo>
                      <a:pt x="19187" y="4666"/>
                    </a:lnTo>
                    <a:lnTo>
                      <a:pt x="19083" y="4603"/>
                    </a:lnTo>
                    <a:lnTo>
                      <a:pt x="18978" y="4666"/>
                    </a:lnTo>
                    <a:lnTo>
                      <a:pt x="18915" y="4750"/>
                    </a:lnTo>
                    <a:lnTo>
                      <a:pt x="18832" y="4666"/>
                    </a:lnTo>
                    <a:lnTo>
                      <a:pt x="18685" y="4561"/>
                    </a:lnTo>
                    <a:lnTo>
                      <a:pt x="18685" y="4666"/>
                    </a:lnTo>
                    <a:lnTo>
                      <a:pt x="18602" y="4624"/>
                    </a:lnTo>
                    <a:lnTo>
                      <a:pt x="18581" y="4687"/>
                    </a:lnTo>
                    <a:lnTo>
                      <a:pt x="18581" y="4750"/>
                    </a:lnTo>
                    <a:lnTo>
                      <a:pt x="18476" y="4666"/>
                    </a:lnTo>
                    <a:lnTo>
                      <a:pt x="18455" y="4624"/>
                    </a:lnTo>
                    <a:lnTo>
                      <a:pt x="18371" y="4582"/>
                    </a:lnTo>
                    <a:lnTo>
                      <a:pt x="18371" y="4582"/>
                    </a:lnTo>
                    <a:lnTo>
                      <a:pt x="18392" y="4645"/>
                    </a:lnTo>
                    <a:lnTo>
                      <a:pt x="18371" y="4666"/>
                    </a:lnTo>
                    <a:lnTo>
                      <a:pt x="18183" y="4582"/>
                    </a:lnTo>
                    <a:lnTo>
                      <a:pt x="18141" y="4582"/>
                    </a:lnTo>
                    <a:lnTo>
                      <a:pt x="17995" y="4561"/>
                    </a:lnTo>
                    <a:lnTo>
                      <a:pt x="17702" y="4394"/>
                    </a:lnTo>
                    <a:lnTo>
                      <a:pt x="17555" y="4394"/>
                    </a:lnTo>
                    <a:lnTo>
                      <a:pt x="17555" y="4436"/>
                    </a:lnTo>
                    <a:lnTo>
                      <a:pt x="17597" y="4478"/>
                    </a:lnTo>
                    <a:lnTo>
                      <a:pt x="17555" y="4520"/>
                    </a:lnTo>
                    <a:lnTo>
                      <a:pt x="17472" y="4478"/>
                    </a:lnTo>
                    <a:lnTo>
                      <a:pt x="17451" y="4520"/>
                    </a:lnTo>
                    <a:lnTo>
                      <a:pt x="17430" y="4561"/>
                    </a:lnTo>
                    <a:lnTo>
                      <a:pt x="17325" y="4603"/>
                    </a:lnTo>
                    <a:lnTo>
                      <a:pt x="17262" y="4666"/>
                    </a:lnTo>
                    <a:lnTo>
                      <a:pt x="17241" y="4792"/>
                    </a:lnTo>
                    <a:lnTo>
                      <a:pt x="17200" y="4687"/>
                    </a:lnTo>
                    <a:lnTo>
                      <a:pt x="17158" y="4603"/>
                    </a:lnTo>
                    <a:lnTo>
                      <a:pt x="17116" y="4645"/>
                    </a:lnTo>
                    <a:lnTo>
                      <a:pt x="17116" y="4750"/>
                    </a:lnTo>
                    <a:lnTo>
                      <a:pt x="17011" y="4917"/>
                    </a:lnTo>
                    <a:lnTo>
                      <a:pt x="17011" y="5085"/>
                    </a:lnTo>
                    <a:lnTo>
                      <a:pt x="16990" y="4917"/>
                    </a:lnTo>
                    <a:lnTo>
                      <a:pt x="17011" y="4771"/>
                    </a:lnTo>
                    <a:lnTo>
                      <a:pt x="16990" y="4645"/>
                    </a:lnTo>
                    <a:lnTo>
                      <a:pt x="17032" y="4457"/>
                    </a:lnTo>
                    <a:lnTo>
                      <a:pt x="17095" y="4394"/>
                    </a:lnTo>
                    <a:lnTo>
                      <a:pt x="17032" y="4373"/>
                    </a:lnTo>
                    <a:lnTo>
                      <a:pt x="16928" y="4373"/>
                    </a:lnTo>
                    <a:lnTo>
                      <a:pt x="17053" y="4248"/>
                    </a:lnTo>
                    <a:lnTo>
                      <a:pt x="16907" y="4059"/>
                    </a:lnTo>
                    <a:lnTo>
                      <a:pt x="16823" y="3913"/>
                    </a:lnTo>
                    <a:lnTo>
                      <a:pt x="16739" y="3913"/>
                    </a:lnTo>
                    <a:lnTo>
                      <a:pt x="16614" y="3871"/>
                    </a:lnTo>
                    <a:lnTo>
                      <a:pt x="16530" y="3976"/>
                    </a:lnTo>
                    <a:lnTo>
                      <a:pt x="16467" y="4017"/>
                    </a:lnTo>
                    <a:lnTo>
                      <a:pt x="16425" y="3934"/>
                    </a:lnTo>
                    <a:lnTo>
                      <a:pt x="16384" y="3913"/>
                    </a:lnTo>
                    <a:lnTo>
                      <a:pt x="16363" y="3829"/>
                    </a:lnTo>
                    <a:lnTo>
                      <a:pt x="16279" y="3766"/>
                    </a:lnTo>
                    <a:lnTo>
                      <a:pt x="16195" y="3766"/>
                    </a:lnTo>
                    <a:lnTo>
                      <a:pt x="16153" y="3724"/>
                    </a:lnTo>
                    <a:lnTo>
                      <a:pt x="16070" y="3704"/>
                    </a:lnTo>
                    <a:lnTo>
                      <a:pt x="16007" y="3745"/>
                    </a:lnTo>
                    <a:lnTo>
                      <a:pt x="16007" y="3704"/>
                    </a:lnTo>
                    <a:lnTo>
                      <a:pt x="15965" y="3662"/>
                    </a:lnTo>
                    <a:lnTo>
                      <a:pt x="15902" y="3599"/>
                    </a:lnTo>
                    <a:lnTo>
                      <a:pt x="15840" y="3620"/>
                    </a:lnTo>
                    <a:lnTo>
                      <a:pt x="15693" y="3599"/>
                    </a:lnTo>
                    <a:lnTo>
                      <a:pt x="15526" y="3494"/>
                    </a:lnTo>
                    <a:lnTo>
                      <a:pt x="15463" y="3494"/>
                    </a:lnTo>
                    <a:lnTo>
                      <a:pt x="15442" y="3536"/>
                    </a:lnTo>
                    <a:lnTo>
                      <a:pt x="15337" y="3452"/>
                    </a:lnTo>
                    <a:lnTo>
                      <a:pt x="15254" y="3452"/>
                    </a:lnTo>
                    <a:lnTo>
                      <a:pt x="15233" y="3536"/>
                    </a:lnTo>
                    <a:lnTo>
                      <a:pt x="15170" y="3536"/>
                    </a:lnTo>
                    <a:lnTo>
                      <a:pt x="15149" y="3452"/>
                    </a:lnTo>
                    <a:lnTo>
                      <a:pt x="15024" y="3452"/>
                    </a:lnTo>
                    <a:lnTo>
                      <a:pt x="14919" y="3515"/>
                    </a:lnTo>
                    <a:lnTo>
                      <a:pt x="14856" y="3620"/>
                    </a:lnTo>
                    <a:lnTo>
                      <a:pt x="14856" y="3704"/>
                    </a:lnTo>
                    <a:lnTo>
                      <a:pt x="14731" y="3829"/>
                    </a:lnTo>
                    <a:lnTo>
                      <a:pt x="14584" y="3934"/>
                    </a:lnTo>
                    <a:lnTo>
                      <a:pt x="14375" y="4059"/>
                    </a:lnTo>
                    <a:lnTo>
                      <a:pt x="14270" y="4185"/>
                    </a:lnTo>
                    <a:lnTo>
                      <a:pt x="14208" y="4352"/>
                    </a:lnTo>
                    <a:lnTo>
                      <a:pt x="14187" y="4499"/>
                    </a:lnTo>
                    <a:lnTo>
                      <a:pt x="14124" y="4582"/>
                    </a:lnTo>
                    <a:lnTo>
                      <a:pt x="14019" y="4687"/>
                    </a:lnTo>
                    <a:lnTo>
                      <a:pt x="14019" y="4771"/>
                    </a:lnTo>
                    <a:lnTo>
                      <a:pt x="14061" y="4896"/>
                    </a:lnTo>
                    <a:lnTo>
                      <a:pt x="14019" y="5105"/>
                    </a:lnTo>
                    <a:lnTo>
                      <a:pt x="13998" y="4980"/>
                    </a:lnTo>
                    <a:lnTo>
                      <a:pt x="13915" y="4854"/>
                    </a:lnTo>
                    <a:lnTo>
                      <a:pt x="13915" y="4750"/>
                    </a:lnTo>
                    <a:lnTo>
                      <a:pt x="13998" y="4645"/>
                    </a:lnTo>
                    <a:lnTo>
                      <a:pt x="14103" y="4561"/>
                    </a:lnTo>
                    <a:lnTo>
                      <a:pt x="14082" y="4394"/>
                    </a:lnTo>
                    <a:lnTo>
                      <a:pt x="14124" y="4269"/>
                    </a:lnTo>
                    <a:lnTo>
                      <a:pt x="14124" y="4185"/>
                    </a:lnTo>
                    <a:lnTo>
                      <a:pt x="14061" y="4185"/>
                    </a:lnTo>
                    <a:lnTo>
                      <a:pt x="13915" y="4248"/>
                    </a:lnTo>
                    <a:lnTo>
                      <a:pt x="13768" y="4185"/>
                    </a:lnTo>
                    <a:lnTo>
                      <a:pt x="13643" y="4185"/>
                    </a:lnTo>
                    <a:lnTo>
                      <a:pt x="13538" y="4227"/>
                    </a:lnTo>
                    <a:lnTo>
                      <a:pt x="13454" y="4164"/>
                    </a:lnTo>
                    <a:lnTo>
                      <a:pt x="13538" y="4164"/>
                    </a:lnTo>
                    <a:lnTo>
                      <a:pt x="13643" y="4080"/>
                    </a:lnTo>
                    <a:lnTo>
                      <a:pt x="13747" y="4059"/>
                    </a:lnTo>
                    <a:lnTo>
                      <a:pt x="13915" y="4080"/>
                    </a:lnTo>
                    <a:lnTo>
                      <a:pt x="14019" y="4059"/>
                    </a:lnTo>
                    <a:lnTo>
                      <a:pt x="14103" y="3955"/>
                    </a:lnTo>
                    <a:lnTo>
                      <a:pt x="14166" y="3955"/>
                    </a:lnTo>
                    <a:lnTo>
                      <a:pt x="14208" y="4017"/>
                    </a:lnTo>
                    <a:lnTo>
                      <a:pt x="14270" y="3976"/>
                    </a:lnTo>
                    <a:lnTo>
                      <a:pt x="14375" y="3934"/>
                    </a:lnTo>
                    <a:lnTo>
                      <a:pt x="14521" y="3871"/>
                    </a:lnTo>
                    <a:lnTo>
                      <a:pt x="14521" y="3745"/>
                    </a:lnTo>
                    <a:lnTo>
                      <a:pt x="14689" y="3557"/>
                    </a:lnTo>
                    <a:lnTo>
                      <a:pt x="14689" y="3432"/>
                    </a:lnTo>
                    <a:lnTo>
                      <a:pt x="14731" y="3348"/>
                    </a:lnTo>
                    <a:lnTo>
                      <a:pt x="14731" y="3243"/>
                    </a:lnTo>
                    <a:lnTo>
                      <a:pt x="14584" y="3222"/>
                    </a:lnTo>
                    <a:lnTo>
                      <a:pt x="14438" y="3118"/>
                    </a:lnTo>
                    <a:lnTo>
                      <a:pt x="14333" y="3118"/>
                    </a:lnTo>
                    <a:lnTo>
                      <a:pt x="14187" y="3222"/>
                    </a:lnTo>
                    <a:lnTo>
                      <a:pt x="14061" y="3222"/>
                    </a:lnTo>
                    <a:lnTo>
                      <a:pt x="13852" y="3139"/>
                    </a:lnTo>
                    <a:lnTo>
                      <a:pt x="13643" y="3118"/>
                    </a:lnTo>
                    <a:lnTo>
                      <a:pt x="13475" y="3285"/>
                    </a:lnTo>
                    <a:lnTo>
                      <a:pt x="13475" y="3348"/>
                    </a:lnTo>
                    <a:lnTo>
                      <a:pt x="13538" y="3390"/>
                    </a:lnTo>
                    <a:lnTo>
                      <a:pt x="13559" y="3432"/>
                    </a:lnTo>
                    <a:lnTo>
                      <a:pt x="13475" y="3432"/>
                    </a:lnTo>
                    <a:lnTo>
                      <a:pt x="13433" y="3452"/>
                    </a:lnTo>
                    <a:lnTo>
                      <a:pt x="13371" y="3557"/>
                    </a:lnTo>
                    <a:lnTo>
                      <a:pt x="13350" y="3494"/>
                    </a:lnTo>
                    <a:lnTo>
                      <a:pt x="13287" y="3452"/>
                    </a:lnTo>
                    <a:lnTo>
                      <a:pt x="13161" y="3515"/>
                    </a:lnTo>
                    <a:lnTo>
                      <a:pt x="13036" y="3704"/>
                    </a:lnTo>
                    <a:lnTo>
                      <a:pt x="12848" y="3913"/>
                    </a:lnTo>
                    <a:lnTo>
                      <a:pt x="12973" y="3724"/>
                    </a:lnTo>
                    <a:lnTo>
                      <a:pt x="12973" y="3599"/>
                    </a:lnTo>
                    <a:lnTo>
                      <a:pt x="13015" y="3515"/>
                    </a:lnTo>
                    <a:lnTo>
                      <a:pt x="13015" y="3432"/>
                    </a:lnTo>
                    <a:lnTo>
                      <a:pt x="12952" y="3432"/>
                    </a:lnTo>
                    <a:lnTo>
                      <a:pt x="12848" y="3536"/>
                    </a:lnTo>
                    <a:lnTo>
                      <a:pt x="12806" y="3662"/>
                    </a:lnTo>
                    <a:lnTo>
                      <a:pt x="12743" y="3829"/>
                    </a:lnTo>
                    <a:lnTo>
                      <a:pt x="12638" y="3871"/>
                    </a:lnTo>
                    <a:lnTo>
                      <a:pt x="12722" y="3704"/>
                    </a:lnTo>
                    <a:lnTo>
                      <a:pt x="12743" y="3557"/>
                    </a:lnTo>
                    <a:lnTo>
                      <a:pt x="12952" y="3306"/>
                    </a:lnTo>
                    <a:lnTo>
                      <a:pt x="13015" y="3118"/>
                    </a:lnTo>
                    <a:lnTo>
                      <a:pt x="13078" y="3013"/>
                    </a:lnTo>
                    <a:lnTo>
                      <a:pt x="13182" y="2971"/>
                    </a:lnTo>
                    <a:lnTo>
                      <a:pt x="13329" y="2888"/>
                    </a:lnTo>
                    <a:lnTo>
                      <a:pt x="13392" y="2867"/>
                    </a:lnTo>
                    <a:lnTo>
                      <a:pt x="13496" y="2699"/>
                    </a:lnTo>
                    <a:lnTo>
                      <a:pt x="13768" y="2448"/>
                    </a:lnTo>
                    <a:lnTo>
                      <a:pt x="13789" y="2364"/>
                    </a:lnTo>
                    <a:lnTo>
                      <a:pt x="13852" y="2302"/>
                    </a:lnTo>
                    <a:lnTo>
                      <a:pt x="13789" y="2239"/>
                    </a:lnTo>
                    <a:lnTo>
                      <a:pt x="13810" y="2155"/>
                    </a:lnTo>
                    <a:lnTo>
                      <a:pt x="13852" y="2134"/>
                    </a:lnTo>
                    <a:lnTo>
                      <a:pt x="13852" y="2030"/>
                    </a:lnTo>
                    <a:lnTo>
                      <a:pt x="13747" y="1946"/>
                    </a:lnTo>
                    <a:lnTo>
                      <a:pt x="13601" y="1946"/>
                    </a:lnTo>
                    <a:lnTo>
                      <a:pt x="13580" y="1988"/>
                    </a:lnTo>
                    <a:lnTo>
                      <a:pt x="13538" y="1883"/>
                    </a:lnTo>
                    <a:lnTo>
                      <a:pt x="13454" y="1674"/>
                    </a:lnTo>
                    <a:lnTo>
                      <a:pt x="13329" y="1360"/>
                    </a:lnTo>
                    <a:lnTo>
                      <a:pt x="13224" y="1214"/>
                    </a:lnTo>
                    <a:lnTo>
                      <a:pt x="13140" y="1004"/>
                    </a:lnTo>
                    <a:lnTo>
                      <a:pt x="13140" y="879"/>
                    </a:lnTo>
                    <a:lnTo>
                      <a:pt x="13120" y="732"/>
                    </a:lnTo>
                    <a:lnTo>
                      <a:pt x="13057" y="691"/>
                    </a:lnTo>
                    <a:lnTo>
                      <a:pt x="13036" y="586"/>
                    </a:lnTo>
                    <a:lnTo>
                      <a:pt x="12952" y="460"/>
                    </a:lnTo>
                    <a:lnTo>
                      <a:pt x="12931" y="481"/>
                    </a:lnTo>
                    <a:lnTo>
                      <a:pt x="12931" y="565"/>
                    </a:lnTo>
                    <a:lnTo>
                      <a:pt x="12868" y="628"/>
                    </a:lnTo>
                    <a:lnTo>
                      <a:pt x="12743" y="711"/>
                    </a:lnTo>
                    <a:lnTo>
                      <a:pt x="12701" y="795"/>
                    </a:lnTo>
                    <a:lnTo>
                      <a:pt x="12555" y="984"/>
                    </a:lnTo>
                    <a:lnTo>
                      <a:pt x="12408" y="1151"/>
                    </a:lnTo>
                    <a:lnTo>
                      <a:pt x="12408" y="1256"/>
                    </a:lnTo>
                    <a:lnTo>
                      <a:pt x="12303" y="1507"/>
                    </a:lnTo>
                    <a:lnTo>
                      <a:pt x="12199" y="1653"/>
                    </a:lnTo>
                    <a:lnTo>
                      <a:pt x="12115" y="1779"/>
                    </a:lnTo>
                    <a:lnTo>
                      <a:pt x="12011" y="1820"/>
                    </a:lnTo>
                    <a:lnTo>
                      <a:pt x="11969" y="1862"/>
                    </a:lnTo>
                    <a:lnTo>
                      <a:pt x="11927" y="1967"/>
                    </a:lnTo>
                    <a:lnTo>
                      <a:pt x="11822" y="2051"/>
                    </a:lnTo>
                    <a:lnTo>
                      <a:pt x="11759" y="2030"/>
                    </a:lnTo>
                    <a:lnTo>
                      <a:pt x="11759" y="1862"/>
                    </a:lnTo>
                    <a:lnTo>
                      <a:pt x="11697" y="1841"/>
                    </a:lnTo>
                    <a:lnTo>
                      <a:pt x="11676" y="1779"/>
                    </a:lnTo>
                    <a:lnTo>
                      <a:pt x="11613" y="1779"/>
                    </a:lnTo>
                    <a:lnTo>
                      <a:pt x="11550" y="1820"/>
                    </a:lnTo>
                    <a:lnTo>
                      <a:pt x="11487" y="1883"/>
                    </a:lnTo>
                    <a:lnTo>
                      <a:pt x="11383" y="1862"/>
                    </a:lnTo>
                    <a:lnTo>
                      <a:pt x="11299" y="1779"/>
                    </a:lnTo>
                    <a:lnTo>
                      <a:pt x="11299" y="1737"/>
                    </a:lnTo>
                    <a:lnTo>
                      <a:pt x="11278" y="1716"/>
                    </a:lnTo>
                    <a:lnTo>
                      <a:pt x="11257" y="1611"/>
                    </a:lnTo>
                    <a:lnTo>
                      <a:pt x="11236" y="1548"/>
                    </a:lnTo>
                    <a:lnTo>
                      <a:pt x="11153" y="1528"/>
                    </a:lnTo>
                    <a:lnTo>
                      <a:pt x="11048" y="1423"/>
                    </a:lnTo>
                    <a:lnTo>
                      <a:pt x="10881" y="1423"/>
                    </a:lnTo>
                    <a:lnTo>
                      <a:pt x="10776" y="1465"/>
                    </a:lnTo>
                    <a:lnTo>
                      <a:pt x="10546" y="1465"/>
                    </a:lnTo>
                    <a:lnTo>
                      <a:pt x="10420" y="1444"/>
                    </a:lnTo>
                    <a:lnTo>
                      <a:pt x="10316" y="1528"/>
                    </a:lnTo>
                    <a:lnTo>
                      <a:pt x="10295" y="1632"/>
                    </a:lnTo>
                    <a:lnTo>
                      <a:pt x="10399" y="1737"/>
                    </a:lnTo>
                    <a:lnTo>
                      <a:pt x="10420" y="1820"/>
                    </a:lnTo>
                    <a:lnTo>
                      <a:pt x="10462" y="1946"/>
                    </a:lnTo>
                    <a:lnTo>
                      <a:pt x="10441" y="1988"/>
                    </a:lnTo>
                    <a:lnTo>
                      <a:pt x="10337" y="1988"/>
                    </a:lnTo>
                    <a:lnTo>
                      <a:pt x="10190" y="1946"/>
                    </a:lnTo>
                    <a:lnTo>
                      <a:pt x="10148" y="1925"/>
                    </a:lnTo>
                    <a:lnTo>
                      <a:pt x="9918" y="1925"/>
                    </a:lnTo>
                    <a:lnTo>
                      <a:pt x="9814" y="1946"/>
                    </a:lnTo>
                    <a:lnTo>
                      <a:pt x="9772" y="1883"/>
                    </a:lnTo>
                    <a:lnTo>
                      <a:pt x="9604" y="1883"/>
                    </a:lnTo>
                    <a:lnTo>
                      <a:pt x="9479" y="1946"/>
                    </a:lnTo>
                    <a:lnTo>
                      <a:pt x="9395" y="2134"/>
                    </a:lnTo>
                    <a:lnTo>
                      <a:pt x="9165" y="2134"/>
                    </a:lnTo>
                    <a:lnTo>
                      <a:pt x="9039" y="2155"/>
                    </a:lnTo>
                    <a:lnTo>
                      <a:pt x="8998" y="2197"/>
                    </a:lnTo>
                    <a:lnTo>
                      <a:pt x="8935" y="2302"/>
                    </a:lnTo>
                    <a:lnTo>
                      <a:pt x="8788" y="2302"/>
                    </a:lnTo>
                    <a:lnTo>
                      <a:pt x="8767" y="2281"/>
                    </a:lnTo>
                    <a:lnTo>
                      <a:pt x="8684" y="2302"/>
                    </a:lnTo>
                    <a:lnTo>
                      <a:pt x="8621" y="2385"/>
                    </a:lnTo>
                    <a:lnTo>
                      <a:pt x="8537" y="2364"/>
                    </a:lnTo>
                    <a:lnTo>
                      <a:pt x="8307" y="2176"/>
                    </a:lnTo>
                    <a:lnTo>
                      <a:pt x="8223" y="2072"/>
                    </a:lnTo>
                    <a:lnTo>
                      <a:pt x="8223" y="1988"/>
                    </a:lnTo>
                    <a:lnTo>
                      <a:pt x="8098" y="1862"/>
                    </a:lnTo>
                    <a:lnTo>
                      <a:pt x="7993" y="1758"/>
                    </a:lnTo>
                    <a:lnTo>
                      <a:pt x="7993" y="1653"/>
                    </a:lnTo>
                    <a:lnTo>
                      <a:pt x="8014" y="1569"/>
                    </a:lnTo>
                    <a:lnTo>
                      <a:pt x="7993" y="1528"/>
                    </a:lnTo>
                    <a:lnTo>
                      <a:pt x="8014" y="1423"/>
                    </a:lnTo>
                    <a:lnTo>
                      <a:pt x="8056" y="1339"/>
                    </a:lnTo>
                    <a:lnTo>
                      <a:pt x="8056" y="1214"/>
                    </a:lnTo>
                    <a:lnTo>
                      <a:pt x="8161" y="1025"/>
                    </a:lnTo>
                    <a:lnTo>
                      <a:pt x="8202" y="879"/>
                    </a:lnTo>
                    <a:lnTo>
                      <a:pt x="8307" y="732"/>
                    </a:lnTo>
                    <a:lnTo>
                      <a:pt x="8307" y="691"/>
                    </a:lnTo>
                    <a:lnTo>
                      <a:pt x="8202" y="691"/>
                    </a:lnTo>
                    <a:lnTo>
                      <a:pt x="8140" y="607"/>
                    </a:lnTo>
                    <a:lnTo>
                      <a:pt x="8119" y="523"/>
                    </a:lnTo>
                    <a:lnTo>
                      <a:pt x="7993" y="523"/>
                    </a:lnTo>
                    <a:lnTo>
                      <a:pt x="7889" y="481"/>
                    </a:lnTo>
                    <a:lnTo>
                      <a:pt x="7930" y="398"/>
                    </a:lnTo>
                    <a:lnTo>
                      <a:pt x="8014" y="293"/>
                    </a:lnTo>
                    <a:lnTo>
                      <a:pt x="8014" y="147"/>
                    </a:lnTo>
                    <a:lnTo>
                      <a:pt x="7910" y="0"/>
                    </a:lnTo>
                    <a:lnTo>
                      <a:pt x="7784" y="0"/>
                    </a:lnTo>
                    <a:lnTo>
                      <a:pt x="7721" y="63"/>
                    </a:lnTo>
                    <a:lnTo>
                      <a:pt x="767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>
                  <a:solidFill>
                    <a:srgbClr val="FF6B65"/>
                  </a:solidFill>
                </a:endParaRPr>
              </a:p>
            </p:txBody>
          </p:sp>
        </p:grpSp>
        <p:grpSp>
          <p:nvGrpSpPr>
            <p:cNvPr id="13" name="Google Shape;1560;p39">
              <a:extLst>
                <a:ext uri="{FF2B5EF4-FFF2-40B4-BE49-F238E27FC236}">
                  <a16:creationId xmlns:a16="http://schemas.microsoft.com/office/drawing/2014/main" id="{D3F1BB16-F3A4-8F9E-AA9C-A64A3CBE8EFD}"/>
                </a:ext>
              </a:extLst>
            </p:cNvPr>
            <p:cNvGrpSpPr/>
            <p:nvPr/>
          </p:nvGrpSpPr>
          <p:grpSpPr>
            <a:xfrm>
              <a:off x="3265985" y="3226989"/>
              <a:ext cx="87151" cy="346202"/>
              <a:chOff x="2680375" y="3423800"/>
              <a:chExt cx="182975" cy="761050"/>
            </a:xfrm>
            <a:grpFill/>
          </p:grpSpPr>
          <p:sp>
            <p:nvSpPr>
              <p:cNvPr id="242" name="Google Shape;1561;p39">
                <a:extLst>
                  <a:ext uri="{FF2B5EF4-FFF2-40B4-BE49-F238E27FC236}">
                    <a16:creationId xmlns:a16="http://schemas.microsoft.com/office/drawing/2014/main" id="{B577B741-2610-4011-74D2-5A6AD0FCEF96}"/>
                  </a:ext>
                </a:extLst>
              </p:cNvPr>
              <p:cNvSpPr/>
              <p:nvPr/>
            </p:nvSpPr>
            <p:spPr>
              <a:xfrm>
                <a:off x="2698650" y="3423800"/>
                <a:ext cx="164700" cy="703875"/>
              </a:xfrm>
              <a:custGeom>
                <a:avLst/>
                <a:gdLst/>
                <a:ahLst/>
                <a:cxnLst/>
                <a:rect l="l" t="t" r="r" b="b"/>
                <a:pathLst>
                  <a:path w="6588" h="28155" extrusionOk="0">
                    <a:moveTo>
                      <a:pt x="319" y="4568"/>
                    </a:moveTo>
                    <a:lnTo>
                      <a:pt x="107" y="1274"/>
                    </a:lnTo>
                    <a:lnTo>
                      <a:pt x="319" y="0"/>
                    </a:lnTo>
                    <a:lnTo>
                      <a:pt x="6588" y="4356"/>
                    </a:lnTo>
                    <a:lnTo>
                      <a:pt x="4994" y="7331"/>
                    </a:lnTo>
                    <a:lnTo>
                      <a:pt x="1913" y="16149"/>
                    </a:lnTo>
                    <a:lnTo>
                      <a:pt x="2656" y="24330"/>
                    </a:lnTo>
                    <a:lnTo>
                      <a:pt x="4144" y="28155"/>
                    </a:lnTo>
                    <a:lnTo>
                      <a:pt x="1700" y="27836"/>
                    </a:lnTo>
                    <a:lnTo>
                      <a:pt x="532" y="25605"/>
                    </a:lnTo>
                    <a:lnTo>
                      <a:pt x="1063" y="22736"/>
                    </a:lnTo>
                    <a:lnTo>
                      <a:pt x="0" y="17530"/>
                    </a:lnTo>
                    <a:lnTo>
                      <a:pt x="638" y="14024"/>
                    </a:lnTo>
                    <a:lnTo>
                      <a:pt x="213" y="11793"/>
                    </a:lnTo>
                    <a:lnTo>
                      <a:pt x="744" y="775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3" name="Google Shape;1562;p39">
                <a:extLst>
                  <a:ext uri="{FF2B5EF4-FFF2-40B4-BE49-F238E27FC236}">
                    <a16:creationId xmlns:a16="http://schemas.microsoft.com/office/drawing/2014/main" id="{D8FB37CA-1AE1-1067-0B3E-9BE46939BC52}"/>
                  </a:ext>
                </a:extLst>
              </p:cNvPr>
              <p:cNvSpPr/>
              <p:nvPr/>
            </p:nvSpPr>
            <p:spPr>
              <a:xfrm>
                <a:off x="2680375" y="3510050"/>
                <a:ext cx="137075" cy="674800"/>
              </a:xfrm>
              <a:custGeom>
                <a:avLst/>
                <a:gdLst/>
                <a:ahLst/>
                <a:cxnLst/>
                <a:rect l="l" t="t" r="r" b="b"/>
                <a:pathLst>
                  <a:path w="5483" h="26992" extrusionOk="0">
                    <a:moveTo>
                      <a:pt x="984" y="23016"/>
                    </a:moveTo>
                    <a:lnTo>
                      <a:pt x="984" y="23121"/>
                    </a:lnTo>
                    <a:lnTo>
                      <a:pt x="1026" y="23058"/>
                    </a:lnTo>
                    <a:lnTo>
                      <a:pt x="1088" y="23016"/>
                    </a:lnTo>
                    <a:close/>
                    <a:moveTo>
                      <a:pt x="1047" y="0"/>
                    </a:moveTo>
                    <a:lnTo>
                      <a:pt x="984" y="105"/>
                    </a:lnTo>
                    <a:lnTo>
                      <a:pt x="963" y="209"/>
                    </a:lnTo>
                    <a:lnTo>
                      <a:pt x="1068" y="314"/>
                    </a:lnTo>
                    <a:lnTo>
                      <a:pt x="1005" y="419"/>
                    </a:lnTo>
                    <a:lnTo>
                      <a:pt x="900" y="502"/>
                    </a:lnTo>
                    <a:lnTo>
                      <a:pt x="837" y="461"/>
                    </a:lnTo>
                    <a:lnTo>
                      <a:pt x="691" y="544"/>
                    </a:lnTo>
                    <a:lnTo>
                      <a:pt x="565" y="628"/>
                    </a:lnTo>
                    <a:lnTo>
                      <a:pt x="628" y="670"/>
                    </a:lnTo>
                    <a:lnTo>
                      <a:pt x="628" y="837"/>
                    </a:lnTo>
                    <a:lnTo>
                      <a:pt x="586" y="963"/>
                    </a:lnTo>
                    <a:lnTo>
                      <a:pt x="628" y="1130"/>
                    </a:lnTo>
                    <a:lnTo>
                      <a:pt x="733" y="1549"/>
                    </a:lnTo>
                    <a:lnTo>
                      <a:pt x="733" y="1695"/>
                    </a:lnTo>
                    <a:lnTo>
                      <a:pt x="691" y="1800"/>
                    </a:lnTo>
                    <a:lnTo>
                      <a:pt x="649" y="1883"/>
                    </a:lnTo>
                    <a:lnTo>
                      <a:pt x="691" y="2093"/>
                    </a:lnTo>
                    <a:lnTo>
                      <a:pt x="775" y="2302"/>
                    </a:lnTo>
                    <a:lnTo>
                      <a:pt x="858" y="2490"/>
                    </a:lnTo>
                    <a:lnTo>
                      <a:pt x="858" y="2762"/>
                    </a:lnTo>
                    <a:lnTo>
                      <a:pt x="837" y="2846"/>
                    </a:lnTo>
                    <a:lnTo>
                      <a:pt x="796" y="2909"/>
                    </a:lnTo>
                    <a:lnTo>
                      <a:pt x="837" y="3327"/>
                    </a:lnTo>
                    <a:lnTo>
                      <a:pt x="837" y="3432"/>
                    </a:lnTo>
                    <a:lnTo>
                      <a:pt x="754" y="3474"/>
                    </a:lnTo>
                    <a:lnTo>
                      <a:pt x="670" y="3536"/>
                    </a:lnTo>
                    <a:lnTo>
                      <a:pt x="670" y="3766"/>
                    </a:lnTo>
                    <a:lnTo>
                      <a:pt x="691" y="3829"/>
                    </a:lnTo>
                    <a:lnTo>
                      <a:pt x="775" y="3766"/>
                    </a:lnTo>
                    <a:lnTo>
                      <a:pt x="837" y="3829"/>
                    </a:lnTo>
                    <a:lnTo>
                      <a:pt x="754" y="3892"/>
                    </a:lnTo>
                    <a:lnTo>
                      <a:pt x="754" y="4499"/>
                    </a:lnTo>
                    <a:lnTo>
                      <a:pt x="837" y="4729"/>
                    </a:lnTo>
                    <a:lnTo>
                      <a:pt x="858" y="4917"/>
                    </a:lnTo>
                    <a:lnTo>
                      <a:pt x="837" y="5064"/>
                    </a:lnTo>
                    <a:lnTo>
                      <a:pt x="733" y="5231"/>
                    </a:lnTo>
                    <a:lnTo>
                      <a:pt x="733" y="5399"/>
                    </a:lnTo>
                    <a:lnTo>
                      <a:pt x="837" y="5566"/>
                    </a:lnTo>
                    <a:lnTo>
                      <a:pt x="796" y="5712"/>
                    </a:lnTo>
                    <a:lnTo>
                      <a:pt x="796" y="5984"/>
                    </a:lnTo>
                    <a:lnTo>
                      <a:pt x="754" y="6089"/>
                    </a:lnTo>
                    <a:lnTo>
                      <a:pt x="754" y="6256"/>
                    </a:lnTo>
                    <a:lnTo>
                      <a:pt x="775" y="6340"/>
                    </a:lnTo>
                    <a:lnTo>
                      <a:pt x="775" y="6403"/>
                    </a:lnTo>
                    <a:lnTo>
                      <a:pt x="670" y="6570"/>
                    </a:lnTo>
                    <a:lnTo>
                      <a:pt x="670" y="6717"/>
                    </a:lnTo>
                    <a:lnTo>
                      <a:pt x="628" y="6821"/>
                    </a:lnTo>
                    <a:lnTo>
                      <a:pt x="649" y="7010"/>
                    </a:lnTo>
                    <a:lnTo>
                      <a:pt x="628" y="7093"/>
                    </a:lnTo>
                    <a:lnTo>
                      <a:pt x="524" y="7303"/>
                    </a:lnTo>
                    <a:lnTo>
                      <a:pt x="524" y="7407"/>
                    </a:lnTo>
                    <a:lnTo>
                      <a:pt x="628" y="7554"/>
                    </a:lnTo>
                    <a:lnTo>
                      <a:pt x="649" y="7721"/>
                    </a:lnTo>
                    <a:lnTo>
                      <a:pt x="733" y="7826"/>
                    </a:lnTo>
                    <a:lnTo>
                      <a:pt x="649" y="7867"/>
                    </a:lnTo>
                    <a:lnTo>
                      <a:pt x="586" y="8014"/>
                    </a:lnTo>
                    <a:lnTo>
                      <a:pt x="670" y="8119"/>
                    </a:lnTo>
                    <a:lnTo>
                      <a:pt x="586" y="8202"/>
                    </a:lnTo>
                    <a:lnTo>
                      <a:pt x="524" y="8244"/>
                    </a:lnTo>
                    <a:lnTo>
                      <a:pt x="524" y="8391"/>
                    </a:lnTo>
                    <a:lnTo>
                      <a:pt x="544" y="8537"/>
                    </a:lnTo>
                    <a:lnTo>
                      <a:pt x="544" y="8663"/>
                    </a:lnTo>
                    <a:lnTo>
                      <a:pt x="670" y="8997"/>
                    </a:lnTo>
                    <a:lnTo>
                      <a:pt x="670" y="9186"/>
                    </a:lnTo>
                    <a:lnTo>
                      <a:pt x="628" y="9228"/>
                    </a:lnTo>
                    <a:lnTo>
                      <a:pt x="628" y="9332"/>
                    </a:lnTo>
                    <a:lnTo>
                      <a:pt x="754" y="9520"/>
                    </a:lnTo>
                    <a:lnTo>
                      <a:pt x="754" y="9730"/>
                    </a:lnTo>
                    <a:lnTo>
                      <a:pt x="733" y="9855"/>
                    </a:lnTo>
                    <a:lnTo>
                      <a:pt x="733" y="9918"/>
                    </a:lnTo>
                    <a:lnTo>
                      <a:pt x="754" y="10023"/>
                    </a:lnTo>
                    <a:lnTo>
                      <a:pt x="733" y="10106"/>
                    </a:lnTo>
                    <a:lnTo>
                      <a:pt x="691" y="10211"/>
                    </a:lnTo>
                    <a:lnTo>
                      <a:pt x="733" y="10253"/>
                    </a:lnTo>
                    <a:lnTo>
                      <a:pt x="858" y="10441"/>
                    </a:lnTo>
                    <a:lnTo>
                      <a:pt x="879" y="10546"/>
                    </a:lnTo>
                    <a:lnTo>
                      <a:pt x="837" y="10650"/>
                    </a:lnTo>
                    <a:lnTo>
                      <a:pt x="754" y="10692"/>
                    </a:lnTo>
                    <a:lnTo>
                      <a:pt x="670" y="10860"/>
                    </a:lnTo>
                    <a:lnTo>
                      <a:pt x="670" y="10901"/>
                    </a:lnTo>
                    <a:lnTo>
                      <a:pt x="733" y="10964"/>
                    </a:lnTo>
                    <a:lnTo>
                      <a:pt x="670" y="11090"/>
                    </a:lnTo>
                    <a:lnTo>
                      <a:pt x="586" y="11173"/>
                    </a:lnTo>
                    <a:lnTo>
                      <a:pt x="586" y="11278"/>
                    </a:lnTo>
                    <a:lnTo>
                      <a:pt x="565" y="11466"/>
                    </a:lnTo>
                    <a:lnTo>
                      <a:pt x="524" y="11571"/>
                    </a:lnTo>
                    <a:lnTo>
                      <a:pt x="524" y="11676"/>
                    </a:lnTo>
                    <a:lnTo>
                      <a:pt x="482" y="11717"/>
                    </a:lnTo>
                    <a:lnTo>
                      <a:pt x="482" y="11843"/>
                    </a:lnTo>
                    <a:lnTo>
                      <a:pt x="419" y="11927"/>
                    </a:lnTo>
                    <a:lnTo>
                      <a:pt x="419" y="11989"/>
                    </a:lnTo>
                    <a:lnTo>
                      <a:pt x="461" y="12052"/>
                    </a:lnTo>
                    <a:lnTo>
                      <a:pt x="377" y="12157"/>
                    </a:lnTo>
                    <a:lnTo>
                      <a:pt x="377" y="12324"/>
                    </a:lnTo>
                    <a:lnTo>
                      <a:pt x="377" y="12429"/>
                    </a:lnTo>
                    <a:lnTo>
                      <a:pt x="314" y="12471"/>
                    </a:lnTo>
                    <a:lnTo>
                      <a:pt x="314" y="12575"/>
                    </a:lnTo>
                    <a:lnTo>
                      <a:pt x="272" y="12659"/>
                    </a:lnTo>
                    <a:lnTo>
                      <a:pt x="272" y="12743"/>
                    </a:lnTo>
                    <a:lnTo>
                      <a:pt x="314" y="12847"/>
                    </a:lnTo>
                    <a:lnTo>
                      <a:pt x="314" y="12952"/>
                    </a:lnTo>
                    <a:lnTo>
                      <a:pt x="231" y="13057"/>
                    </a:lnTo>
                    <a:lnTo>
                      <a:pt x="147" y="13057"/>
                    </a:lnTo>
                    <a:lnTo>
                      <a:pt x="63" y="12994"/>
                    </a:lnTo>
                    <a:lnTo>
                      <a:pt x="0" y="13015"/>
                    </a:lnTo>
                    <a:lnTo>
                      <a:pt x="0" y="13098"/>
                    </a:lnTo>
                    <a:lnTo>
                      <a:pt x="21" y="13224"/>
                    </a:lnTo>
                    <a:lnTo>
                      <a:pt x="21" y="13412"/>
                    </a:lnTo>
                    <a:lnTo>
                      <a:pt x="105" y="13517"/>
                    </a:lnTo>
                    <a:lnTo>
                      <a:pt x="231" y="13621"/>
                    </a:lnTo>
                    <a:lnTo>
                      <a:pt x="252" y="13747"/>
                    </a:lnTo>
                    <a:lnTo>
                      <a:pt x="231" y="13914"/>
                    </a:lnTo>
                    <a:lnTo>
                      <a:pt x="398" y="14228"/>
                    </a:lnTo>
                    <a:lnTo>
                      <a:pt x="440" y="14312"/>
                    </a:lnTo>
                    <a:lnTo>
                      <a:pt x="524" y="14375"/>
                    </a:lnTo>
                    <a:lnTo>
                      <a:pt x="524" y="14563"/>
                    </a:lnTo>
                    <a:lnTo>
                      <a:pt x="461" y="14835"/>
                    </a:lnTo>
                    <a:lnTo>
                      <a:pt x="419" y="14856"/>
                    </a:lnTo>
                    <a:lnTo>
                      <a:pt x="440" y="14940"/>
                    </a:lnTo>
                    <a:lnTo>
                      <a:pt x="419" y="15002"/>
                    </a:lnTo>
                    <a:lnTo>
                      <a:pt x="356" y="14982"/>
                    </a:lnTo>
                    <a:lnTo>
                      <a:pt x="314" y="14982"/>
                    </a:lnTo>
                    <a:lnTo>
                      <a:pt x="272" y="15086"/>
                    </a:lnTo>
                    <a:lnTo>
                      <a:pt x="314" y="15191"/>
                    </a:lnTo>
                    <a:lnTo>
                      <a:pt x="377" y="15254"/>
                    </a:lnTo>
                    <a:lnTo>
                      <a:pt x="335" y="15484"/>
                    </a:lnTo>
                    <a:lnTo>
                      <a:pt x="356" y="15588"/>
                    </a:lnTo>
                    <a:lnTo>
                      <a:pt x="314" y="15672"/>
                    </a:lnTo>
                    <a:lnTo>
                      <a:pt x="356" y="15714"/>
                    </a:lnTo>
                    <a:lnTo>
                      <a:pt x="335" y="15798"/>
                    </a:lnTo>
                    <a:lnTo>
                      <a:pt x="314" y="15818"/>
                    </a:lnTo>
                    <a:lnTo>
                      <a:pt x="335" y="15881"/>
                    </a:lnTo>
                    <a:lnTo>
                      <a:pt x="524" y="16153"/>
                    </a:lnTo>
                    <a:lnTo>
                      <a:pt x="565" y="16216"/>
                    </a:lnTo>
                    <a:lnTo>
                      <a:pt x="565" y="16362"/>
                    </a:lnTo>
                    <a:lnTo>
                      <a:pt x="524" y="16342"/>
                    </a:lnTo>
                    <a:lnTo>
                      <a:pt x="377" y="16342"/>
                    </a:lnTo>
                    <a:lnTo>
                      <a:pt x="314" y="16425"/>
                    </a:lnTo>
                    <a:lnTo>
                      <a:pt x="314" y="16467"/>
                    </a:lnTo>
                    <a:lnTo>
                      <a:pt x="356" y="16530"/>
                    </a:lnTo>
                    <a:lnTo>
                      <a:pt x="356" y="16614"/>
                    </a:lnTo>
                    <a:lnTo>
                      <a:pt x="314" y="16655"/>
                    </a:lnTo>
                    <a:lnTo>
                      <a:pt x="272" y="16739"/>
                    </a:lnTo>
                    <a:lnTo>
                      <a:pt x="314" y="16823"/>
                    </a:lnTo>
                    <a:lnTo>
                      <a:pt x="335" y="16844"/>
                    </a:lnTo>
                    <a:lnTo>
                      <a:pt x="377" y="16969"/>
                    </a:lnTo>
                    <a:lnTo>
                      <a:pt x="419" y="17304"/>
                    </a:lnTo>
                    <a:lnTo>
                      <a:pt x="356" y="17451"/>
                    </a:lnTo>
                    <a:lnTo>
                      <a:pt x="482" y="17492"/>
                    </a:lnTo>
                    <a:lnTo>
                      <a:pt x="670" y="17471"/>
                    </a:lnTo>
                    <a:lnTo>
                      <a:pt x="670" y="17409"/>
                    </a:lnTo>
                    <a:lnTo>
                      <a:pt x="670" y="17283"/>
                    </a:lnTo>
                    <a:lnTo>
                      <a:pt x="733" y="17199"/>
                    </a:lnTo>
                    <a:lnTo>
                      <a:pt x="837" y="17241"/>
                    </a:lnTo>
                    <a:lnTo>
                      <a:pt x="858" y="17199"/>
                    </a:lnTo>
                    <a:lnTo>
                      <a:pt x="733" y="17095"/>
                    </a:lnTo>
                    <a:lnTo>
                      <a:pt x="775" y="17053"/>
                    </a:lnTo>
                    <a:lnTo>
                      <a:pt x="649" y="16927"/>
                    </a:lnTo>
                    <a:lnTo>
                      <a:pt x="649" y="16844"/>
                    </a:lnTo>
                    <a:lnTo>
                      <a:pt x="733" y="16844"/>
                    </a:lnTo>
                    <a:lnTo>
                      <a:pt x="837" y="16886"/>
                    </a:lnTo>
                    <a:lnTo>
                      <a:pt x="837" y="16865"/>
                    </a:lnTo>
                    <a:lnTo>
                      <a:pt x="775" y="16823"/>
                    </a:lnTo>
                    <a:lnTo>
                      <a:pt x="649" y="16718"/>
                    </a:lnTo>
                    <a:lnTo>
                      <a:pt x="775" y="16739"/>
                    </a:lnTo>
                    <a:lnTo>
                      <a:pt x="775" y="16634"/>
                    </a:lnTo>
                    <a:lnTo>
                      <a:pt x="754" y="16572"/>
                    </a:lnTo>
                    <a:lnTo>
                      <a:pt x="754" y="16425"/>
                    </a:lnTo>
                    <a:lnTo>
                      <a:pt x="733" y="16362"/>
                    </a:lnTo>
                    <a:cubicBezTo>
                      <a:pt x="733" y="16321"/>
                      <a:pt x="754" y="16258"/>
                      <a:pt x="775" y="16237"/>
                    </a:cubicBezTo>
                    <a:lnTo>
                      <a:pt x="837" y="16258"/>
                    </a:lnTo>
                    <a:lnTo>
                      <a:pt x="879" y="16237"/>
                    </a:lnTo>
                    <a:cubicBezTo>
                      <a:pt x="879" y="16342"/>
                      <a:pt x="900" y="16467"/>
                      <a:pt x="900" y="16572"/>
                    </a:cubicBezTo>
                    <a:lnTo>
                      <a:pt x="1068" y="17764"/>
                    </a:lnTo>
                    <a:lnTo>
                      <a:pt x="1047" y="17785"/>
                    </a:lnTo>
                    <a:lnTo>
                      <a:pt x="1068" y="17869"/>
                    </a:lnTo>
                    <a:lnTo>
                      <a:pt x="1068" y="18036"/>
                    </a:lnTo>
                    <a:lnTo>
                      <a:pt x="1005" y="18078"/>
                    </a:lnTo>
                    <a:lnTo>
                      <a:pt x="1047" y="18120"/>
                    </a:lnTo>
                    <a:lnTo>
                      <a:pt x="1047" y="18287"/>
                    </a:lnTo>
                    <a:lnTo>
                      <a:pt x="1005" y="18350"/>
                    </a:lnTo>
                    <a:lnTo>
                      <a:pt x="1047" y="18434"/>
                    </a:lnTo>
                    <a:lnTo>
                      <a:pt x="1047" y="18455"/>
                    </a:lnTo>
                    <a:cubicBezTo>
                      <a:pt x="1047" y="18643"/>
                      <a:pt x="1005" y="18852"/>
                      <a:pt x="963" y="19041"/>
                    </a:cubicBezTo>
                    <a:cubicBezTo>
                      <a:pt x="921" y="19187"/>
                      <a:pt x="900" y="19334"/>
                      <a:pt x="858" y="19459"/>
                    </a:cubicBezTo>
                    <a:lnTo>
                      <a:pt x="796" y="19480"/>
                    </a:lnTo>
                    <a:lnTo>
                      <a:pt x="691" y="19564"/>
                    </a:lnTo>
                    <a:lnTo>
                      <a:pt x="649" y="19564"/>
                    </a:lnTo>
                    <a:lnTo>
                      <a:pt x="649" y="19501"/>
                    </a:lnTo>
                    <a:lnTo>
                      <a:pt x="754" y="19480"/>
                    </a:lnTo>
                    <a:lnTo>
                      <a:pt x="837" y="19438"/>
                    </a:lnTo>
                    <a:lnTo>
                      <a:pt x="837" y="19271"/>
                    </a:lnTo>
                    <a:lnTo>
                      <a:pt x="775" y="19250"/>
                    </a:lnTo>
                    <a:lnTo>
                      <a:pt x="670" y="19292"/>
                    </a:lnTo>
                    <a:lnTo>
                      <a:pt x="461" y="19292"/>
                    </a:lnTo>
                    <a:lnTo>
                      <a:pt x="377" y="19271"/>
                    </a:lnTo>
                    <a:lnTo>
                      <a:pt x="293" y="19292"/>
                    </a:lnTo>
                    <a:lnTo>
                      <a:pt x="293" y="19375"/>
                    </a:lnTo>
                    <a:lnTo>
                      <a:pt x="356" y="19501"/>
                    </a:lnTo>
                    <a:lnTo>
                      <a:pt x="398" y="19501"/>
                    </a:lnTo>
                    <a:lnTo>
                      <a:pt x="440" y="19585"/>
                    </a:lnTo>
                    <a:lnTo>
                      <a:pt x="356" y="19585"/>
                    </a:lnTo>
                    <a:lnTo>
                      <a:pt x="335" y="19689"/>
                    </a:lnTo>
                    <a:lnTo>
                      <a:pt x="252" y="19752"/>
                    </a:lnTo>
                    <a:lnTo>
                      <a:pt x="189" y="19857"/>
                    </a:lnTo>
                    <a:lnTo>
                      <a:pt x="42" y="19919"/>
                    </a:lnTo>
                    <a:lnTo>
                      <a:pt x="42" y="20003"/>
                    </a:lnTo>
                    <a:lnTo>
                      <a:pt x="189" y="20192"/>
                    </a:lnTo>
                    <a:lnTo>
                      <a:pt x="272" y="20192"/>
                    </a:lnTo>
                    <a:lnTo>
                      <a:pt x="335" y="20129"/>
                    </a:lnTo>
                    <a:lnTo>
                      <a:pt x="335" y="20066"/>
                    </a:lnTo>
                    <a:lnTo>
                      <a:pt x="231" y="20024"/>
                    </a:lnTo>
                    <a:lnTo>
                      <a:pt x="231" y="19982"/>
                    </a:lnTo>
                    <a:lnTo>
                      <a:pt x="272" y="19878"/>
                    </a:lnTo>
                    <a:lnTo>
                      <a:pt x="440" y="19878"/>
                    </a:lnTo>
                    <a:lnTo>
                      <a:pt x="461" y="19857"/>
                    </a:lnTo>
                    <a:lnTo>
                      <a:pt x="482" y="19982"/>
                    </a:lnTo>
                    <a:lnTo>
                      <a:pt x="586" y="20066"/>
                    </a:lnTo>
                    <a:lnTo>
                      <a:pt x="712" y="20066"/>
                    </a:lnTo>
                    <a:lnTo>
                      <a:pt x="754" y="20003"/>
                    </a:lnTo>
                    <a:lnTo>
                      <a:pt x="754" y="20003"/>
                    </a:lnTo>
                    <a:cubicBezTo>
                      <a:pt x="670" y="20317"/>
                      <a:pt x="649" y="20631"/>
                      <a:pt x="649" y="20924"/>
                    </a:cubicBezTo>
                    <a:lnTo>
                      <a:pt x="586" y="20966"/>
                    </a:lnTo>
                    <a:lnTo>
                      <a:pt x="649" y="21008"/>
                    </a:lnTo>
                    <a:lnTo>
                      <a:pt x="649" y="21154"/>
                    </a:lnTo>
                    <a:lnTo>
                      <a:pt x="565" y="21028"/>
                    </a:lnTo>
                    <a:lnTo>
                      <a:pt x="461" y="21008"/>
                    </a:lnTo>
                    <a:lnTo>
                      <a:pt x="440" y="21049"/>
                    </a:lnTo>
                    <a:lnTo>
                      <a:pt x="440" y="21133"/>
                    </a:lnTo>
                    <a:lnTo>
                      <a:pt x="461" y="21259"/>
                    </a:lnTo>
                    <a:lnTo>
                      <a:pt x="565" y="21280"/>
                    </a:lnTo>
                    <a:lnTo>
                      <a:pt x="649" y="21342"/>
                    </a:lnTo>
                    <a:lnTo>
                      <a:pt x="649" y="21384"/>
                    </a:lnTo>
                    <a:lnTo>
                      <a:pt x="691" y="21552"/>
                    </a:lnTo>
                    <a:lnTo>
                      <a:pt x="754" y="21572"/>
                    </a:lnTo>
                    <a:cubicBezTo>
                      <a:pt x="754" y="21635"/>
                      <a:pt x="775" y="21656"/>
                      <a:pt x="796" y="21698"/>
                    </a:cubicBezTo>
                    <a:lnTo>
                      <a:pt x="670" y="21656"/>
                    </a:lnTo>
                    <a:lnTo>
                      <a:pt x="649" y="21635"/>
                    </a:lnTo>
                    <a:lnTo>
                      <a:pt x="586" y="21677"/>
                    </a:lnTo>
                    <a:lnTo>
                      <a:pt x="649" y="21865"/>
                    </a:lnTo>
                    <a:lnTo>
                      <a:pt x="649" y="21949"/>
                    </a:lnTo>
                    <a:lnTo>
                      <a:pt x="691" y="21970"/>
                    </a:lnTo>
                    <a:lnTo>
                      <a:pt x="796" y="21803"/>
                    </a:lnTo>
                    <a:lnTo>
                      <a:pt x="858" y="21782"/>
                    </a:lnTo>
                    <a:cubicBezTo>
                      <a:pt x="879" y="21844"/>
                      <a:pt x="900" y="21886"/>
                      <a:pt x="921" y="21970"/>
                    </a:cubicBezTo>
                    <a:lnTo>
                      <a:pt x="921" y="22012"/>
                    </a:lnTo>
                    <a:lnTo>
                      <a:pt x="816" y="22054"/>
                    </a:lnTo>
                    <a:lnTo>
                      <a:pt x="921" y="22284"/>
                    </a:lnTo>
                    <a:lnTo>
                      <a:pt x="963" y="22409"/>
                    </a:lnTo>
                    <a:cubicBezTo>
                      <a:pt x="963" y="22493"/>
                      <a:pt x="984" y="22577"/>
                      <a:pt x="1005" y="22640"/>
                    </a:cubicBezTo>
                    <a:lnTo>
                      <a:pt x="984" y="22681"/>
                    </a:lnTo>
                    <a:lnTo>
                      <a:pt x="984" y="22744"/>
                    </a:lnTo>
                    <a:lnTo>
                      <a:pt x="921" y="22807"/>
                    </a:lnTo>
                    <a:lnTo>
                      <a:pt x="1005" y="22849"/>
                    </a:lnTo>
                    <a:lnTo>
                      <a:pt x="1026" y="22932"/>
                    </a:lnTo>
                    <a:lnTo>
                      <a:pt x="1068" y="22932"/>
                    </a:lnTo>
                    <a:cubicBezTo>
                      <a:pt x="1068" y="22953"/>
                      <a:pt x="1068" y="22995"/>
                      <a:pt x="1088" y="23016"/>
                    </a:cubicBezTo>
                    <a:cubicBezTo>
                      <a:pt x="1130" y="23163"/>
                      <a:pt x="1193" y="23330"/>
                      <a:pt x="1235" y="23456"/>
                    </a:cubicBezTo>
                    <a:lnTo>
                      <a:pt x="1277" y="23518"/>
                    </a:lnTo>
                    <a:cubicBezTo>
                      <a:pt x="1277" y="23539"/>
                      <a:pt x="1277" y="23539"/>
                      <a:pt x="1298" y="23560"/>
                    </a:cubicBezTo>
                    <a:lnTo>
                      <a:pt x="1235" y="23665"/>
                    </a:lnTo>
                    <a:lnTo>
                      <a:pt x="1193" y="23728"/>
                    </a:lnTo>
                    <a:lnTo>
                      <a:pt x="1235" y="23749"/>
                    </a:lnTo>
                    <a:lnTo>
                      <a:pt x="1381" y="23728"/>
                    </a:lnTo>
                    <a:lnTo>
                      <a:pt x="1444" y="23874"/>
                    </a:lnTo>
                    <a:lnTo>
                      <a:pt x="1423" y="23874"/>
                    </a:lnTo>
                    <a:lnTo>
                      <a:pt x="1444" y="23937"/>
                    </a:lnTo>
                    <a:lnTo>
                      <a:pt x="1486" y="23958"/>
                    </a:lnTo>
                    <a:lnTo>
                      <a:pt x="1423" y="24000"/>
                    </a:lnTo>
                    <a:lnTo>
                      <a:pt x="1402" y="24062"/>
                    </a:lnTo>
                    <a:lnTo>
                      <a:pt x="1423" y="24146"/>
                    </a:lnTo>
                    <a:lnTo>
                      <a:pt x="1486" y="24167"/>
                    </a:lnTo>
                    <a:lnTo>
                      <a:pt x="1549" y="24188"/>
                    </a:lnTo>
                    <a:lnTo>
                      <a:pt x="1507" y="24104"/>
                    </a:lnTo>
                    <a:lnTo>
                      <a:pt x="1549" y="24083"/>
                    </a:lnTo>
                    <a:cubicBezTo>
                      <a:pt x="1612" y="24167"/>
                      <a:pt x="1653" y="24272"/>
                      <a:pt x="1716" y="24355"/>
                    </a:cubicBezTo>
                    <a:lnTo>
                      <a:pt x="1716" y="24397"/>
                    </a:lnTo>
                    <a:lnTo>
                      <a:pt x="1653" y="24460"/>
                    </a:lnTo>
                    <a:lnTo>
                      <a:pt x="1695" y="24481"/>
                    </a:lnTo>
                    <a:lnTo>
                      <a:pt x="1737" y="24460"/>
                    </a:lnTo>
                    <a:lnTo>
                      <a:pt x="1758" y="24418"/>
                    </a:lnTo>
                    <a:cubicBezTo>
                      <a:pt x="1967" y="24753"/>
                      <a:pt x="2218" y="25004"/>
                      <a:pt x="2469" y="25234"/>
                    </a:cubicBezTo>
                    <a:lnTo>
                      <a:pt x="2449" y="25234"/>
                    </a:lnTo>
                    <a:lnTo>
                      <a:pt x="2365" y="25192"/>
                    </a:lnTo>
                    <a:lnTo>
                      <a:pt x="2260" y="25150"/>
                    </a:lnTo>
                    <a:lnTo>
                      <a:pt x="2156" y="25150"/>
                    </a:lnTo>
                    <a:lnTo>
                      <a:pt x="2072" y="25109"/>
                    </a:lnTo>
                    <a:lnTo>
                      <a:pt x="1946" y="24983"/>
                    </a:lnTo>
                    <a:lnTo>
                      <a:pt x="1863" y="24920"/>
                    </a:lnTo>
                    <a:lnTo>
                      <a:pt x="1842" y="24983"/>
                    </a:lnTo>
                    <a:lnTo>
                      <a:pt x="1863" y="25088"/>
                    </a:lnTo>
                    <a:lnTo>
                      <a:pt x="1946" y="25213"/>
                    </a:lnTo>
                    <a:lnTo>
                      <a:pt x="2072" y="25234"/>
                    </a:lnTo>
                    <a:lnTo>
                      <a:pt x="2239" y="25318"/>
                    </a:lnTo>
                    <a:lnTo>
                      <a:pt x="2281" y="25401"/>
                    </a:lnTo>
                    <a:lnTo>
                      <a:pt x="2365" y="25401"/>
                    </a:lnTo>
                    <a:lnTo>
                      <a:pt x="2428" y="25360"/>
                    </a:lnTo>
                    <a:lnTo>
                      <a:pt x="2574" y="25422"/>
                    </a:lnTo>
                    <a:lnTo>
                      <a:pt x="2679" y="25464"/>
                    </a:lnTo>
                    <a:lnTo>
                      <a:pt x="2783" y="25464"/>
                    </a:lnTo>
                    <a:cubicBezTo>
                      <a:pt x="2804" y="25464"/>
                      <a:pt x="2846" y="25506"/>
                      <a:pt x="2846" y="25527"/>
                    </a:cubicBezTo>
                    <a:lnTo>
                      <a:pt x="2804" y="25527"/>
                    </a:lnTo>
                    <a:lnTo>
                      <a:pt x="2700" y="25569"/>
                    </a:lnTo>
                    <a:lnTo>
                      <a:pt x="2658" y="25548"/>
                    </a:lnTo>
                    <a:lnTo>
                      <a:pt x="2595" y="25506"/>
                    </a:lnTo>
                    <a:lnTo>
                      <a:pt x="2532" y="25506"/>
                    </a:lnTo>
                    <a:lnTo>
                      <a:pt x="2490" y="25548"/>
                    </a:lnTo>
                    <a:lnTo>
                      <a:pt x="2490" y="25611"/>
                    </a:lnTo>
                    <a:lnTo>
                      <a:pt x="2595" y="25653"/>
                    </a:lnTo>
                    <a:lnTo>
                      <a:pt x="2658" y="25757"/>
                    </a:lnTo>
                    <a:lnTo>
                      <a:pt x="2762" y="25799"/>
                    </a:lnTo>
                    <a:lnTo>
                      <a:pt x="2867" y="25925"/>
                    </a:lnTo>
                    <a:lnTo>
                      <a:pt x="2951" y="25945"/>
                    </a:lnTo>
                    <a:lnTo>
                      <a:pt x="3076" y="25925"/>
                    </a:lnTo>
                    <a:lnTo>
                      <a:pt x="3118" y="25945"/>
                    </a:lnTo>
                    <a:lnTo>
                      <a:pt x="3118" y="26029"/>
                    </a:lnTo>
                    <a:lnTo>
                      <a:pt x="3202" y="26092"/>
                    </a:lnTo>
                    <a:lnTo>
                      <a:pt x="3285" y="26071"/>
                    </a:lnTo>
                    <a:lnTo>
                      <a:pt x="3265" y="26029"/>
                    </a:lnTo>
                    <a:lnTo>
                      <a:pt x="3327" y="25945"/>
                    </a:lnTo>
                    <a:lnTo>
                      <a:pt x="3327" y="25883"/>
                    </a:lnTo>
                    <a:lnTo>
                      <a:pt x="3285" y="25862"/>
                    </a:lnTo>
                    <a:lnTo>
                      <a:pt x="3327" y="25841"/>
                    </a:lnTo>
                    <a:lnTo>
                      <a:pt x="3411" y="25841"/>
                    </a:lnTo>
                    <a:lnTo>
                      <a:pt x="3369" y="25757"/>
                    </a:lnTo>
                    <a:lnTo>
                      <a:pt x="3285" y="25736"/>
                    </a:lnTo>
                    <a:lnTo>
                      <a:pt x="3160" y="25757"/>
                    </a:lnTo>
                    <a:lnTo>
                      <a:pt x="3118" y="25715"/>
                    </a:lnTo>
                    <a:lnTo>
                      <a:pt x="3118" y="25715"/>
                    </a:lnTo>
                    <a:cubicBezTo>
                      <a:pt x="3141" y="25721"/>
                      <a:pt x="3164" y="25724"/>
                      <a:pt x="3189" y="25724"/>
                    </a:cubicBezTo>
                    <a:cubicBezTo>
                      <a:pt x="3256" y="25724"/>
                      <a:pt x="3329" y="25704"/>
                      <a:pt x="3390" y="25673"/>
                    </a:cubicBezTo>
                    <a:lnTo>
                      <a:pt x="3411" y="25715"/>
                    </a:lnTo>
                    <a:lnTo>
                      <a:pt x="3578" y="25736"/>
                    </a:lnTo>
                    <a:lnTo>
                      <a:pt x="3683" y="25778"/>
                    </a:lnTo>
                    <a:lnTo>
                      <a:pt x="3746" y="25778"/>
                    </a:lnTo>
                    <a:lnTo>
                      <a:pt x="3829" y="25841"/>
                    </a:lnTo>
                    <a:lnTo>
                      <a:pt x="3892" y="25778"/>
                    </a:lnTo>
                    <a:lnTo>
                      <a:pt x="3955" y="25653"/>
                    </a:lnTo>
                    <a:lnTo>
                      <a:pt x="3913" y="25464"/>
                    </a:lnTo>
                    <a:lnTo>
                      <a:pt x="3934" y="25401"/>
                    </a:lnTo>
                    <a:lnTo>
                      <a:pt x="3934" y="25318"/>
                    </a:lnTo>
                    <a:lnTo>
                      <a:pt x="3955" y="25150"/>
                    </a:lnTo>
                    <a:lnTo>
                      <a:pt x="3955" y="25109"/>
                    </a:lnTo>
                    <a:cubicBezTo>
                      <a:pt x="4018" y="25213"/>
                      <a:pt x="4060" y="25318"/>
                      <a:pt x="4143" y="25422"/>
                    </a:cubicBezTo>
                    <a:lnTo>
                      <a:pt x="4122" y="25527"/>
                    </a:lnTo>
                    <a:lnTo>
                      <a:pt x="4060" y="25632"/>
                    </a:lnTo>
                    <a:lnTo>
                      <a:pt x="4122" y="25736"/>
                    </a:lnTo>
                    <a:lnTo>
                      <a:pt x="4060" y="25820"/>
                    </a:lnTo>
                    <a:lnTo>
                      <a:pt x="4060" y="25883"/>
                    </a:lnTo>
                    <a:lnTo>
                      <a:pt x="4164" y="25945"/>
                    </a:lnTo>
                    <a:lnTo>
                      <a:pt x="4269" y="25966"/>
                    </a:lnTo>
                    <a:lnTo>
                      <a:pt x="4332" y="25987"/>
                    </a:lnTo>
                    <a:lnTo>
                      <a:pt x="4373" y="25945"/>
                    </a:lnTo>
                    <a:lnTo>
                      <a:pt x="4248" y="25841"/>
                    </a:lnTo>
                    <a:lnTo>
                      <a:pt x="4332" y="25757"/>
                    </a:lnTo>
                    <a:lnTo>
                      <a:pt x="4562" y="26155"/>
                    </a:lnTo>
                    <a:lnTo>
                      <a:pt x="4562" y="26155"/>
                    </a:lnTo>
                    <a:lnTo>
                      <a:pt x="4520" y="26134"/>
                    </a:lnTo>
                    <a:lnTo>
                      <a:pt x="4332" y="26050"/>
                    </a:lnTo>
                    <a:lnTo>
                      <a:pt x="4227" y="25987"/>
                    </a:lnTo>
                    <a:lnTo>
                      <a:pt x="4206" y="26029"/>
                    </a:lnTo>
                    <a:lnTo>
                      <a:pt x="4248" y="26071"/>
                    </a:lnTo>
                    <a:lnTo>
                      <a:pt x="4520" y="26197"/>
                    </a:lnTo>
                    <a:lnTo>
                      <a:pt x="4541" y="26259"/>
                    </a:lnTo>
                    <a:lnTo>
                      <a:pt x="4436" y="26259"/>
                    </a:lnTo>
                    <a:lnTo>
                      <a:pt x="4436" y="26322"/>
                    </a:lnTo>
                    <a:lnTo>
                      <a:pt x="4373" y="26322"/>
                    </a:lnTo>
                    <a:lnTo>
                      <a:pt x="4353" y="26238"/>
                    </a:lnTo>
                    <a:lnTo>
                      <a:pt x="4227" y="26155"/>
                    </a:lnTo>
                    <a:lnTo>
                      <a:pt x="4206" y="26176"/>
                    </a:lnTo>
                    <a:lnTo>
                      <a:pt x="4206" y="26259"/>
                    </a:lnTo>
                    <a:lnTo>
                      <a:pt x="4122" y="26259"/>
                    </a:lnTo>
                    <a:lnTo>
                      <a:pt x="3934" y="26280"/>
                    </a:lnTo>
                    <a:lnTo>
                      <a:pt x="3892" y="26322"/>
                    </a:lnTo>
                    <a:lnTo>
                      <a:pt x="3934" y="26364"/>
                    </a:lnTo>
                    <a:lnTo>
                      <a:pt x="3913" y="26385"/>
                    </a:lnTo>
                    <a:lnTo>
                      <a:pt x="3809" y="26364"/>
                    </a:lnTo>
                    <a:lnTo>
                      <a:pt x="3704" y="26385"/>
                    </a:lnTo>
                    <a:lnTo>
                      <a:pt x="3725" y="26448"/>
                    </a:lnTo>
                    <a:lnTo>
                      <a:pt x="3850" y="26469"/>
                    </a:lnTo>
                    <a:lnTo>
                      <a:pt x="3955" y="26469"/>
                    </a:lnTo>
                    <a:lnTo>
                      <a:pt x="3997" y="26427"/>
                    </a:lnTo>
                    <a:lnTo>
                      <a:pt x="4018" y="26385"/>
                    </a:lnTo>
                    <a:lnTo>
                      <a:pt x="4101" y="26427"/>
                    </a:lnTo>
                    <a:lnTo>
                      <a:pt x="4206" y="26490"/>
                    </a:lnTo>
                    <a:lnTo>
                      <a:pt x="4248" y="26469"/>
                    </a:lnTo>
                    <a:lnTo>
                      <a:pt x="4269" y="26531"/>
                    </a:lnTo>
                    <a:lnTo>
                      <a:pt x="4269" y="26573"/>
                    </a:lnTo>
                    <a:lnTo>
                      <a:pt x="4353" y="26636"/>
                    </a:lnTo>
                    <a:lnTo>
                      <a:pt x="4269" y="26678"/>
                    </a:lnTo>
                    <a:lnTo>
                      <a:pt x="4227" y="26782"/>
                    </a:lnTo>
                    <a:lnTo>
                      <a:pt x="4269" y="26866"/>
                    </a:lnTo>
                    <a:lnTo>
                      <a:pt x="4353" y="26866"/>
                    </a:lnTo>
                    <a:lnTo>
                      <a:pt x="4436" y="26887"/>
                    </a:lnTo>
                    <a:lnTo>
                      <a:pt x="4541" y="26992"/>
                    </a:lnTo>
                    <a:lnTo>
                      <a:pt x="4625" y="26992"/>
                    </a:lnTo>
                    <a:lnTo>
                      <a:pt x="4646" y="26971"/>
                    </a:lnTo>
                    <a:lnTo>
                      <a:pt x="4562" y="26908"/>
                    </a:lnTo>
                    <a:lnTo>
                      <a:pt x="4457" y="26845"/>
                    </a:lnTo>
                    <a:lnTo>
                      <a:pt x="4436" y="26782"/>
                    </a:lnTo>
                    <a:lnTo>
                      <a:pt x="4457" y="26782"/>
                    </a:lnTo>
                    <a:lnTo>
                      <a:pt x="4541" y="26803"/>
                    </a:lnTo>
                    <a:lnTo>
                      <a:pt x="4625" y="26762"/>
                    </a:lnTo>
                    <a:lnTo>
                      <a:pt x="4646" y="26699"/>
                    </a:lnTo>
                    <a:lnTo>
                      <a:pt x="4562" y="26678"/>
                    </a:lnTo>
                    <a:lnTo>
                      <a:pt x="4520" y="26636"/>
                    </a:lnTo>
                    <a:lnTo>
                      <a:pt x="4750" y="26531"/>
                    </a:lnTo>
                    <a:lnTo>
                      <a:pt x="4855" y="26469"/>
                    </a:lnTo>
                    <a:lnTo>
                      <a:pt x="4938" y="26490"/>
                    </a:lnTo>
                    <a:cubicBezTo>
                      <a:pt x="4959" y="26531"/>
                      <a:pt x="4959" y="26552"/>
                      <a:pt x="4980" y="26552"/>
                    </a:cubicBezTo>
                    <a:lnTo>
                      <a:pt x="5001" y="26552"/>
                    </a:lnTo>
                    <a:lnTo>
                      <a:pt x="5001" y="26531"/>
                    </a:lnTo>
                    <a:lnTo>
                      <a:pt x="5294" y="26594"/>
                    </a:lnTo>
                    <a:lnTo>
                      <a:pt x="5357" y="26573"/>
                    </a:lnTo>
                    <a:lnTo>
                      <a:pt x="5357" y="26510"/>
                    </a:lnTo>
                    <a:lnTo>
                      <a:pt x="5482" y="26510"/>
                    </a:lnTo>
                    <a:lnTo>
                      <a:pt x="5420" y="26322"/>
                    </a:lnTo>
                    <a:lnTo>
                      <a:pt x="5357" y="26322"/>
                    </a:lnTo>
                    <a:lnTo>
                      <a:pt x="5252" y="26238"/>
                    </a:lnTo>
                    <a:lnTo>
                      <a:pt x="5106" y="26176"/>
                    </a:lnTo>
                    <a:lnTo>
                      <a:pt x="5106" y="26113"/>
                    </a:lnTo>
                    <a:lnTo>
                      <a:pt x="5273" y="26218"/>
                    </a:lnTo>
                    <a:lnTo>
                      <a:pt x="5399" y="26238"/>
                    </a:lnTo>
                    <a:lnTo>
                      <a:pt x="5148" y="25171"/>
                    </a:lnTo>
                    <a:lnTo>
                      <a:pt x="5106" y="25171"/>
                    </a:lnTo>
                    <a:lnTo>
                      <a:pt x="5106" y="25129"/>
                    </a:lnTo>
                    <a:lnTo>
                      <a:pt x="4959" y="24481"/>
                    </a:lnTo>
                    <a:lnTo>
                      <a:pt x="4792" y="24544"/>
                    </a:lnTo>
                    <a:lnTo>
                      <a:pt x="4750" y="24585"/>
                    </a:lnTo>
                    <a:lnTo>
                      <a:pt x="4666" y="24502"/>
                    </a:lnTo>
                    <a:lnTo>
                      <a:pt x="4583" y="24481"/>
                    </a:lnTo>
                    <a:lnTo>
                      <a:pt x="4562" y="24544"/>
                    </a:lnTo>
                    <a:cubicBezTo>
                      <a:pt x="4562" y="24502"/>
                      <a:pt x="4541" y="24502"/>
                      <a:pt x="4541" y="24481"/>
                    </a:cubicBezTo>
                    <a:lnTo>
                      <a:pt x="4541" y="24334"/>
                    </a:lnTo>
                    <a:lnTo>
                      <a:pt x="4625" y="24272"/>
                    </a:lnTo>
                    <a:lnTo>
                      <a:pt x="4750" y="24251"/>
                    </a:lnTo>
                    <a:lnTo>
                      <a:pt x="4897" y="24334"/>
                    </a:lnTo>
                    <a:lnTo>
                      <a:pt x="4980" y="24272"/>
                    </a:lnTo>
                    <a:lnTo>
                      <a:pt x="5001" y="24272"/>
                    </a:lnTo>
                    <a:lnTo>
                      <a:pt x="4855" y="24146"/>
                    </a:lnTo>
                    <a:lnTo>
                      <a:pt x="4520" y="23937"/>
                    </a:lnTo>
                    <a:lnTo>
                      <a:pt x="4457" y="23874"/>
                    </a:lnTo>
                    <a:lnTo>
                      <a:pt x="3725" y="23874"/>
                    </a:lnTo>
                    <a:lnTo>
                      <a:pt x="3306" y="23958"/>
                    </a:lnTo>
                    <a:lnTo>
                      <a:pt x="3202" y="23895"/>
                    </a:lnTo>
                    <a:lnTo>
                      <a:pt x="2930" y="23874"/>
                    </a:lnTo>
                    <a:lnTo>
                      <a:pt x="2846" y="23644"/>
                    </a:lnTo>
                    <a:lnTo>
                      <a:pt x="2783" y="23435"/>
                    </a:lnTo>
                    <a:lnTo>
                      <a:pt x="2658" y="23330"/>
                    </a:lnTo>
                    <a:lnTo>
                      <a:pt x="2637" y="22995"/>
                    </a:lnTo>
                    <a:lnTo>
                      <a:pt x="2637" y="22828"/>
                    </a:lnTo>
                    <a:lnTo>
                      <a:pt x="2511" y="22828"/>
                    </a:lnTo>
                    <a:lnTo>
                      <a:pt x="2323" y="22912"/>
                    </a:lnTo>
                    <a:lnTo>
                      <a:pt x="2218" y="23016"/>
                    </a:lnTo>
                    <a:lnTo>
                      <a:pt x="2093" y="23016"/>
                    </a:lnTo>
                    <a:lnTo>
                      <a:pt x="1842" y="22577"/>
                    </a:lnTo>
                    <a:cubicBezTo>
                      <a:pt x="1821" y="22493"/>
                      <a:pt x="1800" y="22409"/>
                      <a:pt x="1800" y="22326"/>
                    </a:cubicBezTo>
                    <a:lnTo>
                      <a:pt x="1884" y="21844"/>
                    </a:lnTo>
                    <a:lnTo>
                      <a:pt x="2009" y="21656"/>
                    </a:lnTo>
                    <a:lnTo>
                      <a:pt x="2218" y="21447"/>
                    </a:lnTo>
                    <a:lnTo>
                      <a:pt x="2260" y="21154"/>
                    </a:lnTo>
                    <a:lnTo>
                      <a:pt x="2218" y="20840"/>
                    </a:lnTo>
                    <a:lnTo>
                      <a:pt x="2135" y="20610"/>
                    </a:lnTo>
                    <a:lnTo>
                      <a:pt x="2197" y="20338"/>
                    </a:lnTo>
                    <a:lnTo>
                      <a:pt x="2302" y="20212"/>
                    </a:lnTo>
                    <a:lnTo>
                      <a:pt x="2197" y="19961"/>
                    </a:lnTo>
                    <a:lnTo>
                      <a:pt x="2218" y="19815"/>
                    </a:lnTo>
                    <a:lnTo>
                      <a:pt x="2323" y="19710"/>
                    </a:lnTo>
                    <a:lnTo>
                      <a:pt x="2239" y="19480"/>
                    </a:lnTo>
                    <a:lnTo>
                      <a:pt x="2197" y="19166"/>
                    </a:lnTo>
                    <a:lnTo>
                      <a:pt x="2114" y="19020"/>
                    </a:lnTo>
                    <a:lnTo>
                      <a:pt x="2114" y="18915"/>
                    </a:lnTo>
                    <a:lnTo>
                      <a:pt x="2260" y="18769"/>
                    </a:lnTo>
                    <a:lnTo>
                      <a:pt x="2260" y="18643"/>
                    </a:lnTo>
                    <a:lnTo>
                      <a:pt x="2135" y="18434"/>
                    </a:lnTo>
                    <a:lnTo>
                      <a:pt x="1946" y="18308"/>
                    </a:lnTo>
                    <a:lnTo>
                      <a:pt x="1821" y="18308"/>
                    </a:lnTo>
                    <a:lnTo>
                      <a:pt x="1800" y="18329"/>
                    </a:lnTo>
                    <a:lnTo>
                      <a:pt x="1716" y="18246"/>
                    </a:lnTo>
                    <a:lnTo>
                      <a:pt x="1779" y="18141"/>
                    </a:lnTo>
                    <a:lnTo>
                      <a:pt x="2030" y="18141"/>
                    </a:lnTo>
                    <a:lnTo>
                      <a:pt x="2156" y="17995"/>
                    </a:lnTo>
                    <a:lnTo>
                      <a:pt x="2156" y="17869"/>
                    </a:lnTo>
                    <a:lnTo>
                      <a:pt x="2093" y="17827"/>
                    </a:lnTo>
                    <a:lnTo>
                      <a:pt x="2009" y="17890"/>
                    </a:lnTo>
                    <a:lnTo>
                      <a:pt x="1905" y="17869"/>
                    </a:lnTo>
                    <a:lnTo>
                      <a:pt x="1842" y="17597"/>
                    </a:lnTo>
                    <a:lnTo>
                      <a:pt x="1737" y="17367"/>
                    </a:lnTo>
                    <a:lnTo>
                      <a:pt x="1737" y="17199"/>
                    </a:lnTo>
                    <a:lnTo>
                      <a:pt x="1737" y="17032"/>
                    </a:lnTo>
                    <a:lnTo>
                      <a:pt x="1570" y="16969"/>
                    </a:lnTo>
                    <a:lnTo>
                      <a:pt x="1570" y="16948"/>
                    </a:lnTo>
                    <a:cubicBezTo>
                      <a:pt x="1528" y="16865"/>
                      <a:pt x="1528" y="16760"/>
                      <a:pt x="1507" y="16676"/>
                    </a:cubicBezTo>
                    <a:lnTo>
                      <a:pt x="1486" y="16362"/>
                    </a:lnTo>
                    <a:lnTo>
                      <a:pt x="1612" y="16300"/>
                    </a:lnTo>
                    <a:lnTo>
                      <a:pt x="1633" y="16132"/>
                    </a:lnTo>
                    <a:lnTo>
                      <a:pt x="1591" y="16028"/>
                    </a:lnTo>
                    <a:lnTo>
                      <a:pt x="1486" y="15986"/>
                    </a:lnTo>
                    <a:lnTo>
                      <a:pt x="1423" y="15714"/>
                    </a:lnTo>
                    <a:lnTo>
                      <a:pt x="1402" y="15358"/>
                    </a:lnTo>
                    <a:lnTo>
                      <a:pt x="1423" y="14940"/>
                    </a:lnTo>
                    <a:lnTo>
                      <a:pt x="1319" y="14751"/>
                    </a:lnTo>
                    <a:lnTo>
                      <a:pt x="1298" y="14542"/>
                    </a:lnTo>
                    <a:lnTo>
                      <a:pt x="1507" y="14249"/>
                    </a:lnTo>
                    <a:lnTo>
                      <a:pt x="1528" y="13935"/>
                    </a:lnTo>
                    <a:lnTo>
                      <a:pt x="1695" y="13852"/>
                    </a:lnTo>
                    <a:lnTo>
                      <a:pt x="1779" y="13747"/>
                    </a:lnTo>
                    <a:lnTo>
                      <a:pt x="1423" y="13077"/>
                    </a:lnTo>
                    <a:lnTo>
                      <a:pt x="1486" y="12847"/>
                    </a:lnTo>
                    <a:lnTo>
                      <a:pt x="1486" y="12680"/>
                    </a:lnTo>
                    <a:lnTo>
                      <a:pt x="1486" y="12282"/>
                    </a:lnTo>
                    <a:lnTo>
                      <a:pt x="1612" y="12052"/>
                    </a:lnTo>
                    <a:lnTo>
                      <a:pt x="1737" y="11927"/>
                    </a:lnTo>
                    <a:lnTo>
                      <a:pt x="1716" y="11717"/>
                    </a:lnTo>
                    <a:lnTo>
                      <a:pt x="1612" y="11529"/>
                    </a:lnTo>
                    <a:lnTo>
                      <a:pt x="1528" y="11445"/>
                    </a:lnTo>
                    <a:lnTo>
                      <a:pt x="1674" y="11278"/>
                    </a:lnTo>
                    <a:lnTo>
                      <a:pt x="1633" y="11027"/>
                    </a:lnTo>
                    <a:lnTo>
                      <a:pt x="1737" y="10797"/>
                    </a:lnTo>
                    <a:lnTo>
                      <a:pt x="1842" y="10776"/>
                    </a:lnTo>
                    <a:lnTo>
                      <a:pt x="1884" y="10504"/>
                    </a:lnTo>
                    <a:lnTo>
                      <a:pt x="1821" y="10064"/>
                    </a:lnTo>
                    <a:lnTo>
                      <a:pt x="1737" y="9981"/>
                    </a:lnTo>
                    <a:lnTo>
                      <a:pt x="1674" y="9646"/>
                    </a:lnTo>
                    <a:lnTo>
                      <a:pt x="1591" y="9458"/>
                    </a:lnTo>
                    <a:lnTo>
                      <a:pt x="1444" y="9248"/>
                    </a:lnTo>
                    <a:lnTo>
                      <a:pt x="1423" y="9144"/>
                    </a:lnTo>
                    <a:lnTo>
                      <a:pt x="1319" y="9018"/>
                    </a:lnTo>
                    <a:lnTo>
                      <a:pt x="1277" y="8725"/>
                    </a:lnTo>
                    <a:lnTo>
                      <a:pt x="1298" y="8516"/>
                    </a:lnTo>
                    <a:lnTo>
                      <a:pt x="1444" y="8453"/>
                    </a:lnTo>
                    <a:lnTo>
                      <a:pt x="1444" y="8160"/>
                    </a:lnTo>
                    <a:lnTo>
                      <a:pt x="1528" y="8056"/>
                    </a:lnTo>
                    <a:lnTo>
                      <a:pt x="1528" y="7784"/>
                    </a:lnTo>
                    <a:lnTo>
                      <a:pt x="1423" y="7616"/>
                    </a:lnTo>
                    <a:lnTo>
                      <a:pt x="1402" y="7240"/>
                    </a:lnTo>
                    <a:lnTo>
                      <a:pt x="1486" y="7156"/>
                    </a:lnTo>
                    <a:lnTo>
                      <a:pt x="1528" y="6738"/>
                    </a:lnTo>
                    <a:lnTo>
                      <a:pt x="1633" y="6591"/>
                    </a:lnTo>
                    <a:lnTo>
                      <a:pt x="1800" y="6194"/>
                    </a:lnTo>
                    <a:lnTo>
                      <a:pt x="1946" y="6047"/>
                    </a:lnTo>
                    <a:lnTo>
                      <a:pt x="2051" y="5984"/>
                    </a:lnTo>
                    <a:lnTo>
                      <a:pt x="2135" y="5880"/>
                    </a:lnTo>
                    <a:lnTo>
                      <a:pt x="2093" y="5838"/>
                    </a:lnTo>
                    <a:lnTo>
                      <a:pt x="2093" y="5671"/>
                    </a:lnTo>
                    <a:lnTo>
                      <a:pt x="2030" y="5587"/>
                    </a:lnTo>
                    <a:lnTo>
                      <a:pt x="1946" y="5545"/>
                    </a:lnTo>
                    <a:lnTo>
                      <a:pt x="1988" y="5440"/>
                    </a:lnTo>
                    <a:lnTo>
                      <a:pt x="2093" y="5357"/>
                    </a:lnTo>
                    <a:lnTo>
                      <a:pt x="2093" y="5210"/>
                    </a:lnTo>
                    <a:lnTo>
                      <a:pt x="1946" y="5043"/>
                    </a:lnTo>
                    <a:lnTo>
                      <a:pt x="1925" y="4854"/>
                    </a:lnTo>
                    <a:lnTo>
                      <a:pt x="2009" y="4729"/>
                    </a:lnTo>
                    <a:lnTo>
                      <a:pt x="1988" y="4624"/>
                    </a:lnTo>
                    <a:lnTo>
                      <a:pt x="1842" y="4520"/>
                    </a:lnTo>
                    <a:lnTo>
                      <a:pt x="1905" y="4373"/>
                    </a:lnTo>
                    <a:lnTo>
                      <a:pt x="2574" y="3997"/>
                    </a:lnTo>
                    <a:lnTo>
                      <a:pt x="2741" y="3348"/>
                    </a:lnTo>
                    <a:lnTo>
                      <a:pt x="2658" y="3181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344" y="3285"/>
                    </a:lnTo>
                    <a:lnTo>
                      <a:pt x="1925" y="2134"/>
                    </a:lnTo>
                    <a:lnTo>
                      <a:pt x="1633" y="1883"/>
                    </a:lnTo>
                    <a:lnTo>
                      <a:pt x="1570" y="1779"/>
                    </a:lnTo>
                    <a:lnTo>
                      <a:pt x="1695" y="1465"/>
                    </a:lnTo>
                    <a:lnTo>
                      <a:pt x="1633" y="1360"/>
                    </a:lnTo>
                    <a:lnTo>
                      <a:pt x="1716" y="1193"/>
                    </a:lnTo>
                    <a:lnTo>
                      <a:pt x="1695" y="1130"/>
                    </a:lnTo>
                    <a:lnTo>
                      <a:pt x="1423" y="921"/>
                    </a:lnTo>
                    <a:lnTo>
                      <a:pt x="1360" y="774"/>
                    </a:lnTo>
                    <a:lnTo>
                      <a:pt x="1319" y="607"/>
                    </a:lnTo>
                    <a:lnTo>
                      <a:pt x="1298" y="544"/>
                    </a:lnTo>
                    <a:lnTo>
                      <a:pt x="1319" y="440"/>
                    </a:lnTo>
                    <a:lnTo>
                      <a:pt x="1298" y="335"/>
                    </a:lnTo>
                    <a:lnTo>
                      <a:pt x="1256" y="293"/>
                    </a:lnTo>
                    <a:lnTo>
                      <a:pt x="1151" y="189"/>
                    </a:lnTo>
                    <a:lnTo>
                      <a:pt x="1151" y="21"/>
                    </a:lnTo>
                    <a:lnTo>
                      <a:pt x="1109" y="21"/>
                    </a:lnTo>
                    <a:lnTo>
                      <a:pt x="10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14" name="Google Shape;1563;p39">
              <a:extLst>
                <a:ext uri="{FF2B5EF4-FFF2-40B4-BE49-F238E27FC236}">
                  <a16:creationId xmlns:a16="http://schemas.microsoft.com/office/drawing/2014/main" id="{91CA8C40-2A31-E743-CA3E-4DD39115AC99}"/>
                </a:ext>
              </a:extLst>
            </p:cNvPr>
            <p:cNvGrpSpPr/>
            <p:nvPr/>
          </p:nvGrpSpPr>
          <p:grpSpPr>
            <a:xfrm>
              <a:off x="3855466" y="3289811"/>
              <a:ext cx="112514" cy="94210"/>
              <a:chOff x="3918000" y="3561900"/>
              <a:chExt cx="236225" cy="207100"/>
            </a:xfrm>
            <a:grpFill/>
          </p:grpSpPr>
          <p:sp>
            <p:nvSpPr>
              <p:cNvPr id="240" name="Google Shape;1564;p39">
                <a:extLst>
                  <a:ext uri="{FF2B5EF4-FFF2-40B4-BE49-F238E27FC236}">
                    <a16:creationId xmlns:a16="http://schemas.microsoft.com/office/drawing/2014/main" id="{57B21505-46B1-B0BC-5A27-102D55CF8E41}"/>
                  </a:ext>
                </a:extLst>
              </p:cNvPr>
              <p:cNvSpPr/>
              <p:nvPr/>
            </p:nvSpPr>
            <p:spPr>
              <a:xfrm>
                <a:off x="3925800" y="3561900"/>
                <a:ext cx="228425" cy="170000"/>
              </a:xfrm>
              <a:custGeom>
                <a:avLst/>
                <a:gdLst/>
                <a:ahLst/>
                <a:cxnLst/>
                <a:rect l="l" t="t" r="r" b="b"/>
                <a:pathLst>
                  <a:path w="9137" h="6800" extrusionOk="0">
                    <a:moveTo>
                      <a:pt x="0" y="4356"/>
                    </a:moveTo>
                    <a:lnTo>
                      <a:pt x="1381" y="1594"/>
                    </a:lnTo>
                    <a:lnTo>
                      <a:pt x="7012" y="0"/>
                    </a:lnTo>
                    <a:lnTo>
                      <a:pt x="9137" y="532"/>
                    </a:lnTo>
                    <a:lnTo>
                      <a:pt x="8500" y="2444"/>
                    </a:lnTo>
                    <a:lnTo>
                      <a:pt x="6906" y="5206"/>
                    </a:lnTo>
                    <a:lnTo>
                      <a:pt x="3719" y="68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</p:sp>
          <p:sp>
            <p:nvSpPr>
              <p:cNvPr id="241" name="Google Shape;1565;p39">
                <a:extLst>
                  <a:ext uri="{FF2B5EF4-FFF2-40B4-BE49-F238E27FC236}">
                    <a16:creationId xmlns:a16="http://schemas.microsoft.com/office/drawing/2014/main" id="{63454DDE-5053-B9CC-6561-170E21FDED1C}"/>
                  </a:ext>
                </a:extLst>
              </p:cNvPr>
              <p:cNvSpPr/>
              <p:nvPr/>
            </p:nvSpPr>
            <p:spPr>
              <a:xfrm>
                <a:off x="3918000" y="3569675"/>
                <a:ext cx="229150" cy="199325"/>
              </a:xfrm>
              <a:custGeom>
                <a:avLst/>
                <a:gdLst/>
                <a:ahLst/>
                <a:cxnLst/>
                <a:rect l="l" t="t" r="r" b="b"/>
                <a:pathLst>
                  <a:path w="9166" h="7973" extrusionOk="0">
                    <a:moveTo>
                      <a:pt x="6696" y="3976"/>
                    </a:moveTo>
                    <a:lnTo>
                      <a:pt x="6738" y="4018"/>
                    </a:lnTo>
                    <a:lnTo>
                      <a:pt x="6780" y="3997"/>
                    </a:lnTo>
                    <a:lnTo>
                      <a:pt x="6843" y="4039"/>
                    </a:lnTo>
                    <a:lnTo>
                      <a:pt x="6926" y="4018"/>
                    </a:lnTo>
                    <a:lnTo>
                      <a:pt x="7052" y="4122"/>
                    </a:lnTo>
                    <a:lnTo>
                      <a:pt x="7136" y="4353"/>
                    </a:lnTo>
                    <a:lnTo>
                      <a:pt x="7136" y="4499"/>
                    </a:lnTo>
                    <a:lnTo>
                      <a:pt x="7094" y="4583"/>
                    </a:lnTo>
                    <a:lnTo>
                      <a:pt x="6989" y="4625"/>
                    </a:lnTo>
                    <a:lnTo>
                      <a:pt x="6989" y="4708"/>
                    </a:lnTo>
                    <a:lnTo>
                      <a:pt x="7031" y="4750"/>
                    </a:lnTo>
                    <a:lnTo>
                      <a:pt x="7031" y="4834"/>
                    </a:lnTo>
                    <a:lnTo>
                      <a:pt x="6926" y="4918"/>
                    </a:lnTo>
                    <a:lnTo>
                      <a:pt x="6843" y="4876"/>
                    </a:lnTo>
                    <a:lnTo>
                      <a:pt x="6738" y="4918"/>
                    </a:lnTo>
                    <a:lnTo>
                      <a:pt x="6675" y="4959"/>
                    </a:lnTo>
                    <a:lnTo>
                      <a:pt x="6571" y="5001"/>
                    </a:lnTo>
                    <a:lnTo>
                      <a:pt x="6508" y="5127"/>
                    </a:lnTo>
                    <a:lnTo>
                      <a:pt x="6466" y="5169"/>
                    </a:lnTo>
                    <a:lnTo>
                      <a:pt x="6424" y="5231"/>
                    </a:lnTo>
                    <a:lnTo>
                      <a:pt x="6320" y="5231"/>
                    </a:lnTo>
                    <a:lnTo>
                      <a:pt x="6194" y="5169"/>
                    </a:lnTo>
                    <a:lnTo>
                      <a:pt x="6152" y="5106"/>
                    </a:lnTo>
                    <a:lnTo>
                      <a:pt x="6069" y="5022"/>
                    </a:lnTo>
                    <a:lnTo>
                      <a:pt x="6069" y="4918"/>
                    </a:lnTo>
                    <a:lnTo>
                      <a:pt x="5985" y="4834"/>
                    </a:lnTo>
                    <a:lnTo>
                      <a:pt x="5964" y="4771"/>
                    </a:lnTo>
                    <a:lnTo>
                      <a:pt x="5880" y="4708"/>
                    </a:lnTo>
                    <a:lnTo>
                      <a:pt x="5838" y="4604"/>
                    </a:lnTo>
                    <a:lnTo>
                      <a:pt x="5901" y="4541"/>
                    </a:lnTo>
                    <a:lnTo>
                      <a:pt x="6069" y="4415"/>
                    </a:lnTo>
                    <a:lnTo>
                      <a:pt x="6110" y="4248"/>
                    </a:lnTo>
                    <a:lnTo>
                      <a:pt x="6257" y="4164"/>
                    </a:lnTo>
                    <a:lnTo>
                      <a:pt x="6466" y="4122"/>
                    </a:lnTo>
                    <a:lnTo>
                      <a:pt x="6508" y="4081"/>
                    </a:lnTo>
                    <a:lnTo>
                      <a:pt x="6592" y="4018"/>
                    </a:lnTo>
                    <a:lnTo>
                      <a:pt x="6613" y="3976"/>
                    </a:lnTo>
                    <a:close/>
                    <a:moveTo>
                      <a:pt x="7659" y="1"/>
                    </a:moveTo>
                    <a:lnTo>
                      <a:pt x="7470" y="21"/>
                    </a:lnTo>
                    <a:lnTo>
                      <a:pt x="7387" y="21"/>
                    </a:lnTo>
                    <a:lnTo>
                      <a:pt x="7345" y="63"/>
                    </a:lnTo>
                    <a:lnTo>
                      <a:pt x="7240" y="63"/>
                    </a:lnTo>
                    <a:lnTo>
                      <a:pt x="7178" y="126"/>
                    </a:lnTo>
                    <a:lnTo>
                      <a:pt x="7178" y="168"/>
                    </a:lnTo>
                    <a:lnTo>
                      <a:pt x="7157" y="252"/>
                    </a:lnTo>
                    <a:lnTo>
                      <a:pt x="7073" y="273"/>
                    </a:lnTo>
                    <a:lnTo>
                      <a:pt x="7010" y="356"/>
                    </a:lnTo>
                    <a:lnTo>
                      <a:pt x="6843" y="356"/>
                    </a:lnTo>
                    <a:lnTo>
                      <a:pt x="6822" y="335"/>
                    </a:lnTo>
                    <a:lnTo>
                      <a:pt x="6717" y="356"/>
                    </a:lnTo>
                    <a:lnTo>
                      <a:pt x="6592" y="461"/>
                    </a:lnTo>
                    <a:lnTo>
                      <a:pt x="6529" y="524"/>
                    </a:lnTo>
                    <a:lnTo>
                      <a:pt x="6445" y="565"/>
                    </a:lnTo>
                    <a:lnTo>
                      <a:pt x="6424" y="628"/>
                    </a:lnTo>
                    <a:lnTo>
                      <a:pt x="6341" y="649"/>
                    </a:lnTo>
                    <a:lnTo>
                      <a:pt x="6299" y="691"/>
                    </a:lnTo>
                    <a:lnTo>
                      <a:pt x="6236" y="733"/>
                    </a:lnTo>
                    <a:lnTo>
                      <a:pt x="6173" y="754"/>
                    </a:lnTo>
                    <a:lnTo>
                      <a:pt x="6006" y="963"/>
                    </a:lnTo>
                    <a:lnTo>
                      <a:pt x="5985" y="1089"/>
                    </a:lnTo>
                    <a:lnTo>
                      <a:pt x="6006" y="1151"/>
                    </a:lnTo>
                    <a:lnTo>
                      <a:pt x="6006" y="1214"/>
                    </a:lnTo>
                    <a:lnTo>
                      <a:pt x="5922" y="1256"/>
                    </a:lnTo>
                    <a:lnTo>
                      <a:pt x="5901" y="1298"/>
                    </a:lnTo>
                    <a:lnTo>
                      <a:pt x="5859" y="1319"/>
                    </a:lnTo>
                    <a:lnTo>
                      <a:pt x="5776" y="1402"/>
                    </a:lnTo>
                    <a:lnTo>
                      <a:pt x="5755" y="1486"/>
                    </a:lnTo>
                    <a:lnTo>
                      <a:pt x="5713" y="1507"/>
                    </a:lnTo>
                    <a:lnTo>
                      <a:pt x="5692" y="1570"/>
                    </a:lnTo>
                    <a:lnTo>
                      <a:pt x="5608" y="1570"/>
                    </a:lnTo>
                    <a:lnTo>
                      <a:pt x="5545" y="1612"/>
                    </a:lnTo>
                    <a:lnTo>
                      <a:pt x="5399" y="1633"/>
                    </a:lnTo>
                    <a:lnTo>
                      <a:pt x="5357" y="1737"/>
                    </a:lnTo>
                    <a:lnTo>
                      <a:pt x="5357" y="1905"/>
                    </a:lnTo>
                    <a:lnTo>
                      <a:pt x="5294" y="1967"/>
                    </a:lnTo>
                    <a:lnTo>
                      <a:pt x="5294" y="2030"/>
                    </a:lnTo>
                    <a:lnTo>
                      <a:pt x="5273" y="2135"/>
                    </a:lnTo>
                    <a:lnTo>
                      <a:pt x="5294" y="2197"/>
                    </a:lnTo>
                    <a:lnTo>
                      <a:pt x="5169" y="2260"/>
                    </a:lnTo>
                    <a:lnTo>
                      <a:pt x="5085" y="2239"/>
                    </a:lnTo>
                    <a:lnTo>
                      <a:pt x="5043" y="2197"/>
                    </a:lnTo>
                    <a:lnTo>
                      <a:pt x="4834" y="2197"/>
                    </a:lnTo>
                    <a:lnTo>
                      <a:pt x="4709" y="2218"/>
                    </a:lnTo>
                    <a:lnTo>
                      <a:pt x="4604" y="2197"/>
                    </a:lnTo>
                    <a:lnTo>
                      <a:pt x="4520" y="2218"/>
                    </a:lnTo>
                    <a:lnTo>
                      <a:pt x="4311" y="2093"/>
                    </a:lnTo>
                    <a:lnTo>
                      <a:pt x="4227" y="2093"/>
                    </a:lnTo>
                    <a:lnTo>
                      <a:pt x="4185" y="2009"/>
                    </a:lnTo>
                    <a:lnTo>
                      <a:pt x="3997" y="1988"/>
                    </a:lnTo>
                    <a:lnTo>
                      <a:pt x="3872" y="2009"/>
                    </a:lnTo>
                    <a:lnTo>
                      <a:pt x="3704" y="2135"/>
                    </a:lnTo>
                    <a:lnTo>
                      <a:pt x="3621" y="2365"/>
                    </a:lnTo>
                    <a:lnTo>
                      <a:pt x="3516" y="2469"/>
                    </a:lnTo>
                    <a:lnTo>
                      <a:pt x="3349" y="2553"/>
                    </a:lnTo>
                    <a:lnTo>
                      <a:pt x="3286" y="2637"/>
                    </a:lnTo>
                    <a:lnTo>
                      <a:pt x="3181" y="2721"/>
                    </a:lnTo>
                    <a:lnTo>
                      <a:pt x="3056" y="2742"/>
                    </a:lnTo>
                    <a:lnTo>
                      <a:pt x="2972" y="2783"/>
                    </a:lnTo>
                    <a:lnTo>
                      <a:pt x="2846" y="2762"/>
                    </a:lnTo>
                    <a:lnTo>
                      <a:pt x="2763" y="2825"/>
                    </a:lnTo>
                    <a:lnTo>
                      <a:pt x="2616" y="2783"/>
                    </a:lnTo>
                    <a:lnTo>
                      <a:pt x="2449" y="2825"/>
                    </a:lnTo>
                    <a:lnTo>
                      <a:pt x="2449" y="2721"/>
                    </a:lnTo>
                    <a:lnTo>
                      <a:pt x="2532" y="2532"/>
                    </a:lnTo>
                    <a:lnTo>
                      <a:pt x="2532" y="2365"/>
                    </a:lnTo>
                    <a:lnTo>
                      <a:pt x="2365" y="2051"/>
                    </a:lnTo>
                    <a:lnTo>
                      <a:pt x="2323" y="1905"/>
                    </a:lnTo>
                    <a:lnTo>
                      <a:pt x="2135" y="1779"/>
                    </a:lnTo>
                    <a:lnTo>
                      <a:pt x="2051" y="3871"/>
                    </a:lnTo>
                    <a:lnTo>
                      <a:pt x="1821" y="3871"/>
                    </a:lnTo>
                    <a:lnTo>
                      <a:pt x="1675" y="3934"/>
                    </a:lnTo>
                    <a:lnTo>
                      <a:pt x="1612" y="4039"/>
                    </a:lnTo>
                    <a:lnTo>
                      <a:pt x="1528" y="4081"/>
                    </a:lnTo>
                    <a:lnTo>
                      <a:pt x="1486" y="4122"/>
                    </a:lnTo>
                    <a:lnTo>
                      <a:pt x="1486" y="4248"/>
                    </a:lnTo>
                    <a:lnTo>
                      <a:pt x="1403" y="4227"/>
                    </a:lnTo>
                    <a:lnTo>
                      <a:pt x="1319" y="4227"/>
                    </a:lnTo>
                    <a:lnTo>
                      <a:pt x="1277" y="4143"/>
                    </a:lnTo>
                    <a:lnTo>
                      <a:pt x="1193" y="4143"/>
                    </a:lnTo>
                    <a:lnTo>
                      <a:pt x="1152" y="4206"/>
                    </a:lnTo>
                    <a:lnTo>
                      <a:pt x="1047" y="4185"/>
                    </a:lnTo>
                    <a:lnTo>
                      <a:pt x="984" y="4143"/>
                    </a:lnTo>
                    <a:lnTo>
                      <a:pt x="880" y="4185"/>
                    </a:lnTo>
                    <a:lnTo>
                      <a:pt x="754" y="4102"/>
                    </a:lnTo>
                    <a:lnTo>
                      <a:pt x="566" y="4039"/>
                    </a:lnTo>
                    <a:lnTo>
                      <a:pt x="482" y="3871"/>
                    </a:lnTo>
                    <a:lnTo>
                      <a:pt x="545" y="3725"/>
                    </a:lnTo>
                    <a:lnTo>
                      <a:pt x="440" y="3725"/>
                    </a:lnTo>
                    <a:lnTo>
                      <a:pt x="356" y="3599"/>
                    </a:lnTo>
                    <a:lnTo>
                      <a:pt x="231" y="3662"/>
                    </a:lnTo>
                    <a:lnTo>
                      <a:pt x="168" y="3767"/>
                    </a:lnTo>
                    <a:lnTo>
                      <a:pt x="210" y="3788"/>
                    </a:lnTo>
                    <a:lnTo>
                      <a:pt x="210" y="3871"/>
                    </a:lnTo>
                    <a:lnTo>
                      <a:pt x="64" y="3892"/>
                    </a:lnTo>
                    <a:lnTo>
                      <a:pt x="1" y="3934"/>
                    </a:lnTo>
                    <a:lnTo>
                      <a:pt x="22" y="4122"/>
                    </a:lnTo>
                    <a:lnTo>
                      <a:pt x="210" y="4248"/>
                    </a:lnTo>
                    <a:lnTo>
                      <a:pt x="336" y="4625"/>
                    </a:lnTo>
                    <a:lnTo>
                      <a:pt x="336" y="4771"/>
                    </a:lnTo>
                    <a:lnTo>
                      <a:pt x="461" y="5085"/>
                    </a:lnTo>
                    <a:lnTo>
                      <a:pt x="545" y="5441"/>
                    </a:lnTo>
                    <a:lnTo>
                      <a:pt x="691" y="5650"/>
                    </a:lnTo>
                    <a:lnTo>
                      <a:pt x="691" y="5775"/>
                    </a:lnTo>
                    <a:lnTo>
                      <a:pt x="859" y="6027"/>
                    </a:lnTo>
                    <a:lnTo>
                      <a:pt x="859" y="6110"/>
                    </a:lnTo>
                    <a:lnTo>
                      <a:pt x="900" y="6299"/>
                    </a:lnTo>
                    <a:lnTo>
                      <a:pt x="880" y="6487"/>
                    </a:lnTo>
                    <a:lnTo>
                      <a:pt x="796" y="6550"/>
                    </a:lnTo>
                    <a:lnTo>
                      <a:pt x="754" y="6550"/>
                    </a:lnTo>
                    <a:lnTo>
                      <a:pt x="691" y="6508"/>
                    </a:lnTo>
                    <a:lnTo>
                      <a:pt x="649" y="6550"/>
                    </a:lnTo>
                    <a:lnTo>
                      <a:pt x="649" y="6717"/>
                    </a:lnTo>
                    <a:lnTo>
                      <a:pt x="733" y="6863"/>
                    </a:lnTo>
                    <a:lnTo>
                      <a:pt x="838" y="6968"/>
                    </a:lnTo>
                    <a:lnTo>
                      <a:pt x="942" y="7156"/>
                    </a:lnTo>
                    <a:lnTo>
                      <a:pt x="859" y="7282"/>
                    </a:lnTo>
                    <a:lnTo>
                      <a:pt x="880" y="7449"/>
                    </a:lnTo>
                    <a:lnTo>
                      <a:pt x="838" y="7554"/>
                    </a:lnTo>
                    <a:lnTo>
                      <a:pt x="838" y="7659"/>
                    </a:lnTo>
                    <a:lnTo>
                      <a:pt x="900" y="7700"/>
                    </a:lnTo>
                    <a:lnTo>
                      <a:pt x="900" y="7596"/>
                    </a:lnTo>
                    <a:lnTo>
                      <a:pt x="1005" y="7533"/>
                    </a:lnTo>
                    <a:lnTo>
                      <a:pt x="1152" y="7554"/>
                    </a:lnTo>
                    <a:lnTo>
                      <a:pt x="1172" y="7679"/>
                    </a:lnTo>
                    <a:lnTo>
                      <a:pt x="1110" y="7721"/>
                    </a:lnTo>
                    <a:lnTo>
                      <a:pt x="1172" y="7742"/>
                    </a:lnTo>
                    <a:lnTo>
                      <a:pt x="1256" y="7679"/>
                    </a:lnTo>
                    <a:lnTo>
                      <a:pt x="1361" y="7742"/>
                    </a:lnTo>
                    <a:lnTo>
                      <a:pt x="1361" y="7868"/>
                    </a:lnTo>
                    <a:lnTo>
                      <a:pt x="1403" y="7847"/>
                    </a:lnTo>
                    <a:lnTo>
                      <a:pt x="1696" y="7972"/>
                    </a:lnTo>
                    <a:lnTo>
                      <a:pt x="1737" y="7951"/>
                    </a:lnTo>
                    <a:lnTo>
                      <a:pt x="1800" y="7972"/>
                    </a:lnTo>
                    <a:lnTo>
                      <a:pt x="1821" y="7889"/>
                    </a:lnTo>
                    <a:lnTo>
                      <a:pt x="1926" y="7868"/>
                    </a:lnTo>
                    <a:lnTo>
                      <a:pt x="2051" y="7742"/>
                    </a:lnTo>
                    <a:lnTo>
                      <a:pt x="2198" y="7763"/>
                    </a:lnTo>
                    <a:lnTo>
                      <a:pt x="2219" y="7721"/>
                    </a:lnTo>
                    <a:lnTo>
                      <a:pt x="2344" y="7721"/>
                    </a:lnTo>
                    <a:lnTo>
                      <a:pt x="2512" y="7763"/>
                    </a:lnTo>
                    <a:lnTo>
                      <a:pt x="2574" y="7742"/>
                    </a:lnTo>
                    <a:lnTo>
                      <a:pt x="2721" y="7742"/>
                    </a:lnTo>
                    <a:lnTo>
                      <a:pt x="2742" y="7679"/>
                    </a:lnTo>
                    <a:lnTo>
                      <a:pt x="2784" y="7638"/>
                    </a:lnTo>
                    <a:lnTo>
                      <a:pt x="2867" y="7596"/>
                    </a:lnTo>
                    <a:lnTo>
                      <a:pt x="2930" y="7638"/>
                    </a:lnTo>
                    <a:lnTo>
                      <a:pt x="2951" y="7533"/>
                    </a:lnTo>
                    <a:lnTo>
                      <a:pt x="3035" y="7470"/>
                    </a:lnTo>
                    <a:lnTo>
                      <a:pt x="3349" y="7470"/>
                    </a:lnTo>
                    <a:lnTo>
                      <a:pt x="3474" y="7554"/>
                    </a:lnTo>
                    <a:lnTo>
                      <a:pt x="3558" y="7533"/>
                    </a:lnTo>
                    <a:lnTo>
                      <a:pt x="3558" y="7470"/>
                    </a:lnTo>
                    <a:lnTo>
                      <a:pt x="3725" y="7449"/>
                    </a:lnTo>
                    <a:lnTo>
                      <a:pt x="3997" y="7533"/>
                    </a:lnTo>
                    <a:lnTo>
                      <a:pt x="4081" y="7575"/>
                    </a:lnTo>
                    <a:lnTo>
                      <a:pt x="4353" y="7638"/>
                    </a:lnTo>
                    <a:lnTo>
                      <a:pt x="4395" y="7596"/>
                    </a:lnTo>
                    <a:lnTo>
                      <a:pt x="4353" y="7533"/>
                    </a:lnTo>
                    <a:lnTo>
                      <a:pt x="4437" y="7449"/>
                    </a:lnTo>
                    <a:lnTo>
                      <a:pt x="4541" y="7449"/>
                    </a:lnTo>
                    <a:lnTo>
                      <a:pt x="4667" y="7491"/>
                    </a:lnTo>
                    <a:lnTo>
                      <a:pt x="4876" y="7491"/>
                    </a:lnTo>
                    <a:lnTo>
                      <a:pt x="4876" y="7470"/>
                    </a:lnTo>
                    <a:lnTo>
                      <a:pt x="4813" y="7387"/>
                    </a:lnTo>
                    <a:lnTo>
                      <a:pt x="4855" y="7303"/>
                    </a:lnTo>
                    <a:lnTo>
                      <a:pt x="5022" y="7240"/>
                    </a:lnTo>
                    <a:lnTo>
                      <a:pt x="5190" y="7240"/>
                    </a:lnTo>
                    <a:lnTo>
                      <a:pt x="5253" y="7303"/>
                    </a:lnTo>
                    <a:lnTo>
                      <a:pt x="5378" y="7303"/>
                    </a:lnTo>
                    <a:lnTo>
                      <a:pt x="5504" y="7219"/>
                    </a:lnTo>
                    <a:lnTo>
                      <a:pt x="5713" y="7156"/>
                    </a:lnTo>
                    <a:lnTo>
                      <a:pt x="5713" y="7135"/>
                    </a:lnTo>
                    <a:lnTo>
                      <a:pt x="5859" y="7073"/>
                    </a:lnTo>
                    <a:lnTo>
                      <a:pt x="5922" y="6968"/>
                    </a:lnTo>
                    <a:lnTo>
                      <a:pt x="6320" y="6717"/>
                    </a:lnTo>
                    <a:lnTo>
                      <a:pt x="6424" y="6612"/>
                    </a:lnTo>
                    <a:lnTo>
                      <a:pt x="6424" y="6591"/>
                    </a:lnTo>
                    <a:lnTo>
                      <a:pt x="6508" y="6591"/>
                    </a:lnTo>
                    <a:lnTo>
                      <a:pt x="7115" y="5985"/>
                    </a:lnTo>
                    <a:lnTo>
                      <a:pt x="7136" y="5922"/>
                    </a:lnTo>
                    <a:lnTo>
                      <a:pt x="7198" y="5922"/>
                    </a:lnTo>
                    <a:lnTo>
                      <a:pt x="7282" y="5796"/>
                    </a:lnTo>
                    <a:lnTo>
                      <a:pt x="7387" y="5755"/>
                    </a:lnTo>
                    <a:lnTo>
                      <a:pt x="7429" y="5587"/>
                    </a:lnTo>
                    <a:lnTo>
                      <a:pt x="7596" y="5399"/>
                    </a:lnTo>
                    <a:lnTo>
                      <a:pt x="7847" y="5022"/>
                    </a:lnTo>
                    <a:lnTo>
                      <a:pt x="7910" y="4834"/>
                    </a:lnTo>
                    <a:lnTo>
                      <a:pt x="8014" y="4834"/>
                    </a:lnTo>
                    <a:lnTo>
                      <a:pt x="8077" y="4708"/>
                    </a:lnTo>
                    <a:lnTo>
                      <a:pt x="8077" y="4646"/>
                    </a:lnTo>
                    <a:lnTo>
                      <a:pt x="8182" y="4520"/>
                    </a:lnTo>
                    <a:lnTo>
                      <a:pt x="8266" y="4394"/>
                    </a:lnTo>
                    <a:lnTo>
                      <a:pt x="8391" y="4311"/>
                    </a:lnTo>
                    <a:lnTo>
                      <a:pt x="8433" y="4227"/>
                    </a:lnTo>
                    <a:lnTo>
                      <a:pt x="8538" y="4185"/>
                    </a:lnTo>
                    <a:lnTo>
                      <a:pt x="8579" y="4122"/>
                    </a:lnTo>
                    <a:lnTo>
                      <a:pt x="8621" y="4122"/>
                    </a:lnTo>
                    <a:lnTo>
                      <a:pt x="8789" y="3934"/>
                    </a:lnTo>
                    <a:lnTo>
                      <a:pt x="8810" y="3830"/>
                    </a:lnTo>
                    <a:lnTo>
                      <a:pt x="8893" y="3725"/>
                    </a:lnTo>
                    <a:lnTo>
                      <a:pt x="8935" y="3516"/>
                    </a:lnTo>
                    <a:lnTo>
                      <a:pt x="9019" y="3348"/>
                    </a:lnTo>
                    <a:lnTo>
                      <a:pt x="9040" y="3160"/>
                    </a:lnTo>
                    <a:lnTo>
                      <a:pt x="9123" y="2951"/>
                    </a:lnTo>
                    <a:lnTo>
                      <a:pt x="9103" y="2951"/>
                    </a:lnTo>
                    <a:lnTo>
                      <a:pt x="9165" y="2846"/>
                    </a:lnTo>
                    <a:lnTo>
                      <a:pt x="9165" y="2825"/>
                    </a:lnTo>
                    <a:lnTo>
                      <a:pt x="9061" y="2825"/>
                    </a:lnTo>
                    <a:lnTo>
                      <a:pt x="8935" y="2762"/>
                    </a:lnTo>
                    <a:lnTo>
                      <a:pt x="8830" y="2762"/>
                    </a:lnTo>
                    <a:lnTo>
                      <a:pt x="8768" y="2825"/>
                    </a:lnTo>
                    <a:lnTo>
                      <a:pt x="8768" y="2909"/>
                    </a:lnTo>
                    <a:lnTo>
                      <a:pt x="8726" y="3014"/>
                    </a:lnTo>
                    <a:lnTo>
                      <a:pt x="8663" y="3034"/>
                    </a:lnTo>
                    <a:lnTo>
                      <a:pt x="8454" y="3034"/>
                    </a:lnTo>
                    <a:lnTo>
                      <a:pt x="8266" y="2930"/>
                    </a:lnTo>
                    <a:lnTo>
                      <a:pt x="8182" y="2804"/>
                    </a:lnTo>
                    <a:lnTo>
                      <a:pt x="8140" y="2742"/>
                    </a:lnTo>
                    <a:lnTo>
                      <a:pt x="8098" y="2658"/>
                    </a:lnTo>
                    <a:lnTo>
                      <a:pt x="8161" y="2532"/>
                    </a:lnTo>
                    <a:lnTo>
                      <a:pt x="8286" y="2281"/>
                    </a:lnTo>
                    <a:lnTo>
                      <a:pt x="8307" y="2177"/>
                    </a:lnTo>
                    <a:lnTo>
                      <a:pt x="8412" y="2114"/>
                    </a:lnTo>
                    <a:lnTo>
                      <a:pt x="8579" y="2197"/>
                    </a:lnTo>
                    <a:lnTo>
                      <a:pt x="8663" y="2260"/>
                    </a:lnTo>
                    <a:lnTo>
                      <a:pt x="8768" y="2323"/>
                    </a:lnTo>
                    <a:lnTo>
                      <a:pt x="8768" y="2135"/>
                    </a:lnTo>
                    <a:lnTo>
                      <a:pt x="8768" y="1988"/>
                    </a:lnTo>
                    <a:lnTo>
                      <a:pt x="8810" y="1800"/>
                    </a:lnTo>
                    <a:lnTo>
                      <a:pt x="8810" y="1361"/>
                    </a:lnTo>
                    <a:lnTo>
                      <a:pt x="8789" y="1214"/>
                    </a:lnTo>
                    <a:lnTo>
                      <a:pt x="8747" y="1109"/>
                    </a:lnTo>
                    <a:lnTo>
                      <a:pt x="8747" y="1005"/>
                    </a:lnTo>
                    <a:lnTo>
                      <a:pt x="8747" y="984"/>
                    </a:lnTo>
                    <a:lnTo>
                      <a:pt x="8747" y="733"/>
                    </a:lnTo>
                    <a:lnTo>
                      <a:pt x="8684" y="586"/>
                    </a:lnTo>
                    <a:lnTo>
                      <a:pt x="8642" y="440"/>
                    </a:lnTo>
                    <a:lnTo>
                      <a:pt x="8621" y="273"/>
                    </a:lnTo>
                    <a:lnTo>
                      <a:pt x="8517" y="168"/>
                    </a:lnTo>
                    <a:lnTo>
                      <a:pt x="8328" y="126"/>
                    </a:lnTo>
                    <a:lnTo>
                      <a:pt x="8182" y="147"/>
                    </a:lnTo>
                    <a:lnTo>
                      <a:pt x="8098" y="168"/>
                    </a:lnTo>
                    <a:lnTo>
                      <a:pt x="8056" y="147"/>
                    </a:lnTo>
                    <a:lnTo>
                      <a:pt x="7910" y="105"/>
                    </a:lnTo>
                    <a:lnTo>
                      <a:pt x="7847" y="105"/>
                    </a:lnTo>
                    <a:lnTo>
                      <a:pt x="7784" y="21"/>
                    </a:lnTo>
                    <a:lnTo>
                      <a:pt x="7659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15" name="Google Shape;1566;p39">
              <a:extLst>
                <a:ext uri="{FF2B5EF4-FFF2-40B4-BE49-F238E27FC236}">
                  <a16:creationId xmlns:a16="http://schemas.microsoft.com/office/drawing/2014/main" id="{A673355A-9E66-2D5D-5C01-76A49FA30969}"/>
                </a:ext>
              </a:extLst>
            </p:cNvPr>
            <p:cNvSpPr/>
            <p:nvPr/>
          </p:nvSpPr>
          <p:spPr>
            <a:xfrm>
              <a:off x="3292646" y="3020419"/>
              <a:ext cx="18695" cy="5482"/>
            </a:xfrm>
            <a:custGeom>
              <a:avLst/>
              <a:gdLst/>
              <a:ahLst/>
              <a:cxnLst/>
              <a:rect l="l" t="t" r="r" b="b"/>
              <a:pathLst>
                <a:path w="1570" h="482" extrusionOk="0">
                  <a:moveTo>
                    <a:pt x="189" y="0"/>
                  </a:moveTo>
                  <a:lnTo>
                    <a:pt x="126" y="84"/>
                  </a:lnTo>
                  <a:lnTo>
                    <a:pt x="21" y="147"/>
                  </a:lnTo>
                  <a:lnTo>
                    <a:pt x="21" y="209"/>
                  </a:lnTo>
                  <a:lnTo>
                    <a:pt x="0" y="272"/>
                  </a:lnTo>
                  <a:lnTo>
                    <a:pt x="42" y="377"/>
                  </a:lnTo>
                  <a:lnTo>
                    <a:pt x="314" y="377"/>
                  </a:lnTo>
                  <a:lnTo>
                    <a:pt x="398" y="398"/>
                  </a:lnTo>
                  <a:lnTo>
                    <a:pt x="607" y="356"/>
                  </a:lnTo>
                  <a:lnTo>
                    <a:pt x="691" y="377"/>
                  </a:lnTo>
                  <a:lnTo>
                    <a:pt x="837" y="293"/>
                  </a:lnTo>
                  <a:cubicBezTo>
                    <a:pt x="1026" y="398"/>
                    <a:pt x="1235" y="356"/>
                    <a:pt x="1423" y="481"/>
                  </a:cubicBezTo>
                  <a:lnTo>
                    <a:pt x="1570" y="460"/>
                  </a:lnTo>
                  <a:lnTo>
                    <a:pt x="1528" y="398"/>
                  </a:lnTo>
                  <a:lnTo>
                    <a:pt x="1444" y="460"/>
                  </a:lnTo>
                  <a:lnTo>
                    <a:pt x="1444" y="440"/>
                  </a:lnTo>
                  <a:cubicBezTo>
                    <a:pt x="1360" y="377"/>
                    <a:pt x="1318" y="356"/>
                    <a:pt x="1235" y="335"/>
                  </a:cubicBezTo>
                  <a:lnTo>
                    <a:pt x="1277" y="293"/>
                  </a:lnTo>
                  <a:lnTo>
                    <a:pt x="1130" y="251"/>
                  </a:lnTo>
                  <a:lnTo>
                    <a:pt x="1046" y="335"/>
                  </a:lnTo>
                  <a:cubicBezTo>
                    <a:pt x="1005" y="335"/>
                    <a:pt x="942" y="335"/>
                    <a:pt x="921" y="293"/>
                  </a:cubicBezTo>
                  <a:lnTo>
                    <a:pt x="921" y="272"/>
                  </a:lnTo>
                  <a:lnTo>
                    <a:pt x="1046" y="147"/>
                  </a:lnTo>
                  <a:lnTo>
                    <a:pt x="942" y="105"/>
                  </a:lnTo>
                  <a:lnTo>
                    <a:pt x="921" y="42"/>
                  </a:lnTo>
                  <a:lnTo>
                    <a:pt x="837" y="0"/>
                  </a:lnTo>
                  <a:lnTo>
                    <a:pt x="607" y="42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" name="Google Shape;1567;p39">
              <a:extLst>
                <a:ext uri="{FF2B5EF4-FFF2-40B4-BE49-F238E27FC236}">
                  <a16:creationId xmlns:a16="http://schemas.microsoft.com/office/drawing/2014/main" id="{8D8232B7-1430-1D08-2AA4-FCAB23AAB203}"/>
                </a:ext>
              </a:extLst>
            </p:cNvPr>
            <p:cNvSpPr/>
            <p:nvPr/>
          </p:nvSpPr>
          <p:spPr>
            <a:xfrm>
              <a:off x="3260258" y="3010662"/>
              <a:ext cx="26423" cy="16661"/>
            </a:xfrm>
            <a:custGeom>
              <a:avLst/>
              <a:gdLst/>
              <a:ahLst/>
              <a:cxnLst/>
              <a:rect l="l" t="t" r="r" b="b"/>
              <a:pathLst>
                <a:path w="2219" h="1465" extrusionOk="0">
                  <a:moveTo>
                    <a:pt x="481" y="0"/>
                  </a:moveTo>
                  <a:lnTo>
                    <a:pt x="293" y="42"/>
                  </a:lnTo>
                  <a:lnTo>
                    <a:pt x="230" y="147"/>
                  </a:lnTo>
                  <a:lnTo>
                    <a:pt x="230" y="209"/>
                  </a:lnTo>
                  <a:lnTo>
                    <a:pt x="189" y="314"/>
                  </a:lnTo>
                  <a:lnTo>
                    <a:pt x="230" y="398"/>
                  </a:lnTo>
                  <a:lnTo>
                    <a:pt x="189" y="523"/>
                  </a:lnTo>
                  <a:lnTo>
                    <a:pt x="105" y="586"/>
                  </a:lnTo>
                  <a:lnTo>
                    <a:pt x="84" y="607"/>
                  </a:lnTo>
                  <a:lnTo>
                    <a:pt x="126" y="733"/>
                  </a:lnTo>
                  <a:lnTo>
                    <a:pt x="126" y="837"/>
                  </a:lnTo>
                  <a:lnTo>
                    <a:pt x="126" y="900"/>
                  </a:lnTo>
                  <a:lnTo>
                    <a:pt x="0" y="1046"/>
                  </a:lnTo>
                  <a:lnTo>
                    <a:pt x="0" y="1109"/>
                  </a:lnTo>
                  <a:lnTo>
                    <a:pt x="63" y="1130"/>
                  </a:lnTo>
                  <a:lnTo>
                    <a:pt x="126" y="1256"/>
                  </a:lnTo>
                  <a:lnTo>
                    <a:pt x="84" y="1339"/>
                  </a:lnTo>
                  <a:lnTo>
                    <a:pt x="189" y="1402"/>
                  </a:lnTo>
                  <a:lnTo>
                    <a:pt x="230" y="1444"/>
                  </a:lnTo>
                  <a:lnTo>
                    <a:pt x="293" y="1465"/>
                  </a:lnTo>
                  <a:lnTo>
                    <a:pt x="377" y="1318"/>
                  </a:lnTo>
                  <a:lnTo>
                    <a:pt x="502" y="1130"/>
                  </a:lnTo>
                  <a:lnTo>
                    <a:pt x="502" y="1088"/>
                  </a:lnTo>
                  <a:lnTo>
                    <a:pt x="544" y="984"/>
                  </a:lnTo>
                  <a:lnTo>
                    <a:pt x="607" y="1046"/>
                  </a:lnTo>
                  <a:lnTo>
                    <a:pt x="691" y="1046"/>
                  </a:lnTo>
                  <a:lnTo>
                    <a:pt x="753" y="921"/>
                  </a:lnTo>
                  <a:lnTo>
                    <a:pt x="837" y="984"/>
                  </a:lnTo>
                  <a:lnTo>
                    <a:pt x="837" y="1088"/>
                  </a:lnTo>
                  <a:lnTo>
                    <a:pt x="921" y="1130"/>
                  </a:lnTo>
                  <a:lnTo>
                    <a:pt x="1067" y="1088"/>
                  </a:lnTo>
                  <a:lnTo>
                    <a:pt x="1235" y="942"/>
                  </a:lnTo>
                  <a:lnTo>
                    <a:pt x="1381" y="900"/>
                  </a:lnTo>
                  <a:lnTo>
                    <a:pt x="1569" y="921"/>
                  </a:lnTo>
                  <a:lnTo>
                    <a:pt x="1674" y="900"/>
                  </a:lnTo>
                  <a:lnTo>
                    <a:pt x="1758" y="942"/>
                  </a:lnTo>
                  <a:lnTo>
                    <a:pt x="1883" y="984"/>
                  </a:lnTo>
                  <a:lnTo>
                    <a:pt x="2072" y="1005"/>
                  </a:lnTo>
                  <a:lnTo>
                    <a:pt x="2093" y="921"/>
                  </a:lnTo>
                  <a:lnTo>
                    <a:pt x="2176" y="921"/>
                  </a:lnTo>
                  <a:lnTo>
                    <a:pt x="2218" y="816"/>
                  </a:lnTo>
                  <a:lnTo>
                    <a:pt x="2176" y="733"/>
                  </a:lnTo>
                  <a:lnTo>
                    <a:pt x="1946" y="607"/>
                  </a:lnTo>
                  <a:lnTo>
                    <a:pt x="1862" y="607"/>
                  </a:lnTo>
                  <a:lnTo>
                    <a:pt x="1695" y="565"/>
                  </a:lnTo>
                  <a:lnTo>
                    <a:pt x="1632" y="565"/>
                  </a:lnTo>
                  <a:lnTo>
                    <a:pt x="1465" y="502"/>
                  </a:lnTo>
                  <a:lnTo>
                    <a:pt x="1277" y="398"/>
                  </a:lnTo>
                  <a:lnTo>
                    <a:pt x="1172" y="398"/>
                  </a:lnTo>
                  <a:lnTo>
                    <a:pt x="1256" y="377"/>
                  </a:lnTo>
                  <a:lnTo>
                    <a:pt x="1423" y="419"/>
                  </a:lnTo>
                  <a:lnTo>
                    <a:pt x="1674" y="419"/>
                  </a:lnTo>
                  <a:lnTo>
                    <a:pt x="1779" y="398"/>
                  </a:lnTo>
                  <a:lnTo>
                    <a:pt x="1695" y="356"/>
                  </a:lnTo>
                  <a:lnTo>
                    <a:pt x="1632" y="356"/>
                  </a:lnTo>
                  <a:lnTo>
                    <a:pt x="1444" y="314"/>
                  </a:lnTo>
                  <a:lnTo>
                    <a:pt x="1360" y="147"/>
                  </a:lnTo>
                  <a:lnTo>
                    <a:pt x="1256" y="147"/>
                  </a:lnTo>
                  <a:lnTo>
                    <a:pt x="1214" y="168"/>
                  </a:lnTo>
                  <a:lnTo>
                    <a:pt x="1130" y="105"/>
                  </a:lnTo>
                  <a:lnTo>
                    <a:pt x="649" y="0"/>
                  </a:lnTo>
                  <a:lnTo>
                    <a:pt x="586" y="42"/>
                  </a:lnTo>
                  <a:lnTo>
                    <a:pt x="48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" name="Google Shape;1568;p39">
              <a:extLst>
                <a:ext uri="{FF2B5EF4-FFF2-40B4-BE49-F238E27FC236}">
                  <a16:creationId xmlns:a16="http://schemas.microsoft.com/office/drawing/2014/main" id="{CC356F05-963F-E007-ECEA-2A3071BDDD5C}"/>
                </a:ext>
              </a:extLst>
            </p:cNvPr>
            <p:cNvSpPr/>
            <p:nvPr/>
          </p:nvSpPr>
          <p:spPr>
            <a:xfrm>
              <a:off x="3408744" y="2329870"/>
              <a:ext cx="289769" cy="354333"/>
            </a:xfrm>
            <a:custGeom>
              <a:avLst/>
              <a:gdLst/>
              <a:ahLst/>
              <a:cxnLst/>
              <a:rect l="l" t="t" r="r" b="b"/>
              <a:pathLst>
                <a:path w="24335" h="31157" extrusionOk="0">
                  <a:moveTo>
                    <a:pt x="19167" y="16300"/>
                  </a:moveTo>
                  <a:lnTo>
                    <a:pt x="19161" y="16311"/>
                  </a:lnTo>
                  <a:lnTo>
                    <a:pt x="19167" y="16321"/>
                  </a:lnTo>
                  <a:lnTo>
                    <a:pt x="19167" y="16300"/>
                  </a:lnTo>
                  <a:close/>
                  <a:moveTo>
                    <a:pt x="16572" y="17849"/>
                  </a:moveTo>
                  <a:lnTo>
                    <a:pt x="16593" y="17870"/>
                  </a:lnTo>
                  <a:lnTo>
                    <a:pt x="16509" y="17870"/>
                  </a:lnTo>
                  <a:lnTo>
                    <a:pt x="16509" y="17849"/>
                  </a:lnTo>
                  <a:close/>
                  <a:moveTo>
                    <a:pt x="4771" y="22933"/>
                  </a:moveTo>
                  <a:lnTo>
                    <a:pt x="4813" y="22996"/>
                  </a:lnTo>
                  <a:lnTo>
                    <a:pt x="4792" y="23038"/>
                  </a:lnTo>
                  <a:lnTo>
                    <a:pt x="4750" y="23038"/>
                  </a:lnTo>
                  <a:lnTo>
                    <a:pt x="4688" y="23059"/>
                  </a:lnTo>
                  <a:lnTo>
                    <a:pt x="4709" y="23142"/>
                  </a:lnTo>
                  <a:lnTo>
                    <a:pt x="4792" y="23205"/>
                  </a:lnTo>
                  <a:lnTo>
                    <a:pt x="4960" y="23205"/>
                  </a:lnTo>
                  <a:lnTo>
                    <a:pt x="4981" y="23163"/>
                  </a:lnTo>
                  <a:lnTo>
                    <a:pt x="4960" y="23121"/>
                  </a:lnTo>
                  <a:lnTo>
                    <a:pt x="4960" y="23059"/>
                  </a:lnTo>
                  <a:lnTo>
                    <a:pt x="5001" y="23038"/>
                  </a:lnTo>
                  <a:lnTo>
                    <a:pt x="5127" y="23059"/>
                  </a:lnTo>
                  <a:lnTo>
                    <a:pt x="5169" y="23121"/>
                  </a:lnTo>
                  <a:lnTo>
                    <a:pt x="5106" y="23163"/>
                  </a:lnTo>
                  <a:lnTo>
                    <a:pt x="4960" y="23226"/>
                  </a:lnTo>
                  <a:lnTo>
                    <a:pt x="4750" y="23226"/>
                  </a:lnTo>
                  <a:lnTo>
                    <a:pt x="4750" y="23268"/>
                  </a:lnTo>
                  <a:lnTo>
                    <a:pt x="4855" y="23435"/>
                  </a:lnTo>
                  <a:lnTo>
                    <a:pt x="4981" y="23519"/>
                  </a:lnTo>
                  <a:lnTo>
                    <a:pt x="5064" y="23540"/>
                  </a:lnTo>
                  <a:lnTo>
                    <a:pt x="5085" y="23519"/>
                  </a:lnTo>
                  <a:lnTo>
                    <a:pt x="5190" y="23477"/>
                  </a:lnTo>
                  <a:lnTo>
                    <a:pt x="5211" y="23540"/>
                  </a:lnTo>
                  <a:lnTo>
                    <a:pt x="5190" y="23561"/>
                  </a:lnTo>
                  <a:lnTo>
                    <a:pt x="5127" y="23561"/>
                  </a:lnTo>
                  <a:lnTo>
                    <a:pt x="5064" y="23582"/>
                  </a:lnTo>
                  <a:lnTo>
                    <a:pt x="4897" y="23540"/>
                  </a:lnTo>
                  <a:lnTo>
                    <a:pt x="4771" y="23477"/>
                  </a:lnTo>
                  <a:lnTo>
                    <a:pt x="4646" y="23352"/>
                  </a:lnTo>
                  <a:lnTo>
                    <a:pt x="4541" y="23310"/>
                  </a:lnTo>
                  <a:lnTo>
                    <a:pt x="4436" y="23310"/>
                  </a:lnTo>
                  <a:lnTo>
                    <a:pt x="4332" y="23205"/>
                  </a:lnTo>
                  <a:lnTo>
                    <a:pt x="4185" y="23142"/>
                  </a:lnTo>
                  <a:lnTo>
                    <a:pt x="4164" y="23121"/>
                  </a:lnTo>
                  <a:lnTo>
                    <a:pt x="4081" y="23121"/>
                  </a:lnTo>
                  <a:lnTo>
                    <a:pt x="4018" y="23142"/>
                  </a:lnTo>
                  <a:lnTo>
                    <a:pt x="3913" y="23142"/>
                  </a:lnTo>
                  <a:lnTo>
                    <a:pt x="3892" y="23132"/>
                  </a:lnTo>
                  <a:lnTo>
                    <a:pt x="3892" y="23132"/>
                  </a:lnTo>
                  <a:lnTo>
                    <a:pt x="3913" y="23121"/>
                  </a:lnTo>
                  <a:lnTo>
                    <a:pt x="3976" y="23121"/>
                  </a:lnTo>
                  <a:lnTo>
                    <a:pt x="4123" y="23100"/>
                  </a:lnTo>
                  <a:lnTo>
                    <a:pt x="4164" y="23038"/>
                  </a:lnTo>
                  <a:lnTo>
                    <a:pt x="4185" y="23038"/>
                  </a:lnTo>
                  <a:lnTo>
                    <a:pt x="4185" y="23100"/>
                  </a:lnTo>
                  <a:lnTo>
                    <a:pt x="4248" y="23121"/>
                  </a:lnTo>
                  <a:lnTo>
                    <a:pt x="4332" y="23121"/>
                  </a:lnTo>
                  <a:lnTo>
                    <a:pt x="4436" y="23247"/>
                  </a:lnTo>
                  <a:lnTo>
                    <a:pt x="4478" y="23268"/>
                  </a:lnTo>
                  <a:lnTo>
                    <a:pt x="4562" y="23226"/>
                  </a:lnTo>
                  <a:lnTo>
                    <a:pt x="4604" y="23142"/>
                  </a:lnTo>
                  <a:lnTo>
                    <a:pt x="4604" y="23059"/>
                  </a:lnTo>
                  <a:lnTo>
                    <a:pt x="4583" y="23017"/>
                  </a:lnTo>
                  <a:lnTo>
                    <a:pt x="4583" y="22954"/>
                  </a:lnTo>
                  <a:lnTo>
                    <a:pt x="4688" y="22954"/>
                  </a:lnTo>
                  <a:lnTo>
                    <a:pt x="4709" y="22933"/>
                  </a:lnTo>
                  <a:close/>
                  <a:moveTo>
                    <a:pt x="4269" y="25193"/>
                  </a:moveTo>
                  <a:lnTo>
                    <a:pt x="4290" y="25277"/>
                  </a:lnTo>
                  <a:lnTo>
                    <a:pt x="4395" y="25297"/>
                  </a:lnTo>
                  <a:lnTo>
                    <a:pt x="4436" y="25339"/>
                  </a:lnTo>
                  <a:lnTo>
                    <a:pt x="4353" y="25339"/>
                  </a:lnTo>
                  <a:lnTo>
                    <a:pt x="4290" y="25318"/>
                  </a:lnTo>
                  <a:lnTo>
                    <a:pt x="4123" y="25318"/>
                  </a:lnTo>
                  <a:lnTo>
                    <a:pt x="4060" y="25381"/>
                  </a:lnTo>
                  <a:lnTo>
                    <a:pt x="4039" y="25318"/>
                  </a:lnTo>
                  <a:lnTo>
                    <a:pt x="3976" y="25339"/>
                  </a:lnTo>
                  <a:lnTo>
                    <a:pt x="3955" y="25444"/>
                  </a:lnTo>
                  <a:lnTo>
                    <a:pt x="3913" y="25486"/>
                  </a:lnTo>
                  <a:lnTo>
                    <a:pt x="3851" y="25528"/>
                  </a:lnTo>
                  <a:lnTo>
                    <a:pt x="3725" y="25549"/>
                  </a:lnTo>
                  <a:lnTo>
                    <a:pt x="3641" y="25611"/>
                  </a:lnTo>
                  <a:lnTo>
                    <a:pt x="3725" y="25528"/>
                  </a:lnTo>
                  <a:lnTo>
                    <a:pt x="3830" y="25507"/>
                  </a:lnTo>
                  <a:lnTo>
                    <a:pt x="3872" y="25444"/>
                  </a:lnTo>
                  <a:lnTo>
                    <a:pt x="3913" y="25381"/>
                  </a:lnTo>
                  <a:lnTo>
                    <a:pt x="3955" y="25318"/>
                  </a:lnTo>
                  <a:lnTo>
                    <a:pt x="4018" y="25318"/>
                  </a:lnTo>
                  <a:lnTo>
                    <a:pt x="4227" y="25193"/>
                  </a:lnTo>
                  <a:close/>
                  <a:moveTo>
                    <a:pt x="16614" y="1"/>
                  </a:moveTo>
                  <a:lnTo>
                    <a:pt x="16530" y="22"/>
                  </a:lnTo>
                  <a:lnTo>
                    <a:pt x="16489" y="84"/>
                  </a:lnTo>
                  <a:lnTo>
                    <a:pt x="16489" y="168"/>
                  </a:lnTo>
                  <a:lnTo>
                    <a:pt x="16509" y="273"/>
                  </a:lnTo>
                  <a:lnTo>
                    <a:pt x="16509" y="336"/>
                  </a:lnTo>
                  <a:lnTo>
                    <a:pt x="16468" y="398"/>
                  </a:lnTo>
                  <a:lnTo>
                    <a:pt x="16405" y="336"/>
                  </a:lnTo>
                  <a:lnTo>
                    <a:pt x="16384" y="210"/>
                  </a:lnTo>
                  <a:lnTo>
                    <a:pt x="16321" y="126"/>
                  </a:lnTo>
                  <a:lnTo>
                    <a:pt x="16279" y="126"/>
                  </a:lnTo>
                  <a:lnTo>
                    <a:pt x="16216" y="84"/>
                  </a:lnTo>
                  <a:lnTo>
                    <a:pt x="16175" y="64"/>
                  </a:lnTo>
                  <a:lnTo>
                    <a:pt x="16154" y="105"/>
                  </a:lnTo>
                  <a:lnTo>
                    <a:pt x="16112" y="210"/>
                  </a:lnTo>
                  <a:lnTo>
                    <a:pt x="16070" y="273"/>
                  </a:lnTo>
                  <a:lnTo>
                    <a:pt x="15986" y="231"/>
                  </a:lnTo>
                  <a:lnTo>
                    <a:pt x="15903" y="273"/>
                  </a:lnTo>
                  <a:lnTo>
                    <a:pt x="15882" y="377"/>
                  </a:lnTo>
                  <a:lnTo>
                    <a:pt x="15924" y="440"/>
                  </a:lnTo>
                  <a:lnTo>
                    <a:pt x="15965" y="503"/>
                  </a:lnTo>
                  <a:lnTo>
                    <a:pt x="15882" y="587"/>
                  </a:lnTo>
                  <a:lnTo>
                    <a:pt x="15777" y="712"/>
                  </a:lnTo>
                  <a:lnTo>
                    <a:pt x="15777" y="754"/>
                  </a:lnTo>
                  <a:lnTo>
                    <a:pt x="15861" y="796"/>
                  </a:lnTo>
                  <a:lnTo>
                    <a:pt x="15882" y="838"/>
                  </a:lnTo>
                  <a:lnTo>
                    <a:pt x="15840" y="901"/>
                  </a:lnTo>
                  <a:lnTo>
                    <a:pt x="15777" y="901"/>
                  </a:lnTo>
                  <a:lnTo>
                    <a:pt x="15631" y="817"/>
                  </a:lnTo>
                  <a:lnTo>
                    <a:pt x="15421" y="817"/>
                  </a:lnTo>
                  <a:lnTo>
                    <a:pt x="15380" y="963"/>
                  </a:lnTo>
                  <a:lnTo>
                    <a:pt x="15421" y="1131"/>
                  </a:lnTo>
                  <a:lnTo>
                    <a:pt x="15484" y="1277"/>
                  </a:lnTo>
                  <a:lnTo>
                    <a:pt x="15631" y="1340"/>
                  </a:lnTo>
                  <a:lnTo>
                    <a:pt x="15672" y="1382"/>
                  </a:lnTo>
                  <a:lnTo>
                    <a:pt x="15672" y="1445"/>
                  </a:lnTo>
                  <a:lnTo>
                    <a:pt x="15547" y="1403"/>
                  </a:lnTo>
                  <a:lnTo>
                    <a:pt x="15421" y="1340"/>
                  </a:lnTo>
                  <a:lnTo>
                    <a:pt x="15317" y="1152"/>
                  </a:lnTo>
                  <a:lnTo>
                    <a:pt x="15128" y="1026"/>
                  </a:lnTo>
                  <a:lnTo>
                    <a:pt x="15045" y="963"/>
                  </a:lnTo>
                  <a:lnTo>
                    <a:pt x="15024" y="1026"/>
                  </a:lnTo>
                  <a:lnTo>
                    <a:pt x="15045" y="1068"/>
                  </a:lnTo>
                  <a:lnTo>
                    <a:pt x="15045" y="1173"/>
                  </a:lnTo>
                  <a:lnTo>
                    <a:pt x="15066" y="1256"/>
                  </a:lnTo>
                  <a:lnTo>
                    <a:pt x="15128" y="1340"/>
                  </a:lnTo>
                  <a:lnTo>
                    <a:pt x="15128" y="1465"/>
                  </a:lnTo>
                  <a:lnTo>
                    <a:pt x="15045" y="1549"/>
                  </a:lnTo>
                  <a:lnTo>
                    <a:pt x="15045" y="1382"/>
                  </a:lnTo>
                  <a:lnTo>
                    <a:pt x="15003" y="1256"/>
                  </a:lnTo>
                  <a:lnTo>
                    <a:pt x="14919" y="1110"/>
                  </a:lnTo>
                  <a:lnTo>
                    <a:pt x="14919" y="1026"/>
                  </a:lnTo>
                  <a:lnTo>
                    <a:pt x="14836" y="921"/>
                  </a:lnTo>
                  <a:lnTo>
                    <a:pt x="14731" y="859"/>
                  </a:lnTo>
                  <a:lnTo>
                    <a:pt x="14647" y="984"/>
                  </a:lnTo>
                  <a:lnTo>
                    <a:pt x="14605" y="1068"/>
                  </a:lnTo>
                  <a:lnTo>
                    <a:pt x="14543" y="984"/>
                  </a:lnTo>
                  <a:lnTo>
                    <a:pt x="14605" y="921"/>
                  </a:lnTo>
                  <a:lnTo>
                    <a:pt x="14605" y="859"/>
                  </a:lnTo>
                  <a:lnTo>
                    <a:pt x="14522" y="817"/>
                  </a:lnTo>
                  <a:lnTo>
                    <a:pt x="14501" y="733"/>
                  </a:lnTo>
                  <a:lnTo>
                    <a:pt x="14480" y="691"/>
                  </a:lnTo>
                  <a:lnTo>
                    <a:pt x="14375" y="691"/>
                  </a:lnTo>
                  <a:lnTo>
                    <a:pt x="14292" y="733"/>
                  </a:lnTo>
                  <a:lnTo>
                    <a:pt x="14271" y="712"/>
                  </a:lnTo>
                  <a:lnTo>
                    <a:pt x="14292" y="628"/>
                  </a:lnTo>
                  <a:lnTo>
                    <a:pt x="14375" y="545"/>
                  </a:lnTo>
                  <a:lnTo>
                    <a:pt x="14271" y="566"/>
                  </a:lnTo>
                  <a:lnTo>
                    <a:pt x="14166" y="670"/>
                  </a:lnTo>
                  <a:lnTo>
                    <a:pt x="14124" y="754"/>
                  </a:lnTo>
                  <a:lnTo>
                    <a:pt x="14020" y="817"/>
                  </a:lnTo>
                  <a:lnTo>
                    <a:pt x="13957" y="838"/>
                  </a:lnTo>
                  <a:lnTo>
                    <a:pt x="13852" y="984"/>
                  </a:lnTo>
                  <a:lnTo>
                    <a:pt x="13810" y="984"/>
                  </a:lnTo>
                  <a:lnTo>
                    <a:pt x="13768" y="880"/>
                  </a:lnTo>
                  <a:lnTo>
                    <a:pt x="13685" y="817"/>
                  </a:lnTo>
                  <a:lnTo>
                    <a:pt x="13643" y="817"/>
                  </a:lnTo>
                  <a:lnTo>
                    <a:pt x="13601" y="880"/>
                  </a:lnTo>
                  <a:lnTo>
                    <a:pt x="13580" y="963"/>
                  </a:lnTo>
                  <a:lnTo>
                    <a:pt x="13601" y="1089"/>
                  </a:lnTo>
                  <a:lnTo>
                    <a:pt x="13768" y="1193"/>
                  </a:lnTo>
                  <a:lnTo>
                    <a:pt x="13768" y="1256"/>
                  </a:lnTo>
                  <a:lnTo>
                    <a:pt x="13685" y="1256"/>
                  </a:lnTo>
                  <a:lnTo>
                    <a:pt x="13643" y="1382"/>
                  </a:lnTo>
                  <a:lnTo>
                    <a:pt x="13643" y="1507"/>
                  </a:lnTo>
                  <a:lnTo>
                    <a:pt x="13768" y="1591"/>
                  </a:lnTo>
                  <a:lnTo>
                    <a:pt x="13852" y="1570"/>
                  </a:lnTo>
                  <a:lnTo>
                    <a:pt x="13915" y="1507"/>
                  </a:lnTo>
                  <a:lnTo>
                    <a:pt x="14103" y="1507"/>
                  </a:lnTo>
                  <a:lnTo>
                    <a:pt x="14229" y="1675"/>
                  </a:lnTo>
                  <a:lnTo>
                    <a:pt x="14333" y="1717"/>
                  </a:lnTo>
                  <a:lnTo>
                    <a:pt x="14396" y="1800"/>
                  </a:lnTo>
                  <a:lnTo>
                    <a:pt x="14375" y="1863"/>
                  </a:lnTo>
                  <a:lnTo>
                    <a:pt x="14375" y="1926"/>
                  </a:lnTo>
                  <a:lnTo>
                    <a:pt x="14396" y="2072"/>
                  </a:lnTo>
                  <a:lnTo>
                    <a:pt x="14333" y="2219"/>
                  </a:lnTo>
                  <a:lnTo>
                    <a:pt x="14333" y="2302"/>
                  </a:lnTo>
                  <a:lnTo>
                    <a:pt x="14417" y="2407"/>
                  </a:lnTo>
                  <a:lnTo>
                    <a:pt x="14417" y="2533"/>
                  </a:lnTo>
                  <a:lnTo>
                    <a:pt x="14438" y="2616"/>
                  </a:lnTo>
                  <a:lnTo>
                    <a:pt x="14543" y="2700"/>
                  </a:lnTo>
                  <a:lnTo>
                    <a:pt x="14626" y="2700"/>
                  </a:lnTo>
                  <a:lnTo>
                    <a:pt x="14710" y="2784"/>
                  </a:lnTo>
                  <a:lnTo>
                    <a:pt x="14836" y="2846"/>
                  </a:lnTo>
                  <a:lnTo>
                    <a:pt x="14836" y="2909"/>
                  </a:lnTo>
                  <a:lnTo>
                    <a:pt x="14856" y="2993"/>
                  </a:lnTo>
                  <a:lnTo>
                    <a:pt x="14731" y="2888"/>
                  </a:lnTo>
                  <a:lnTo>
                    <a:pt x="14584" y="2805"/>
                  </a:lnTo>
                  <a:lnTo>
                    <a:pt x="14417" y="2805"/>
                  </a:lnTo>
                  <a:lnTo>
                    <a:pt x="14333" y="2742"/>
                  </a:lnTo>
                  <a:lnTo>
                    <a:pt x="14312" y="2679"/>
                  </a:lnTo>
                  <a:lnTo>
                    <a:pt x="14312" y="2533"/>
                  </a:lnTo>
                  <a:lnTo>
                    <a:pt x="14271" y="2323"/>
                  </a:lnTo>
                  <a:lnTo>
                    <a:pt x="14312" y="2219"/>
                  </a:lnTo>
                  <a:lnTo>
                    <a:pt x="14312" y="2114"/>
                  </a:lnTo>
                  <a:lnTo>
                    <a:pt x="14208" y="2009"/>
                  </a:lnTo>
                  <a:lnTo>
                    <a:pt x="14208" y="1926"/>
                  </a:lnTo>
                  <a:lnTo>
                    <a:pt x="14166" y="1779"/>
                  </a:lnTo>
                  <a:lnTo>
                    <a:pt x="14103" y="1737"/>
                  </a:lnTo>
                  <a:lnTo>
                    <a:pt x="14020" y="1696"/>
                  </a:lnTo>
                  <a:lnTo>
                    <a:pt x="13957" y="1654"/>
                  </a:lnTo>
                  <a:lnTo>
                    <a:pt x="13852" y="1633"/>
                  </a:lnTo>
                  <a:lnTo>
                    <a:pt x="13748" y="1675"/>
                  </a:lnTo>
                  <a:lnTo>
                    <a:pt x="13601" y="1696"/>
                  </a:lnTo>
                  <a:lnTo>
                    <a:pt x="13538" y="1675"/>
                  </a:lnTo>
                  <a:lnTo>
                    <a:pt x="13476" y="1675"/>
                  </a:lnTo>
                  <a:lnTo>
                    <a:pt x="13434" y="1863"/>
                  </a:lnTo>
                  <a:lnTo>
                    <a:pt x="13476" y="1905"/>
                  </a:lnTo>
                  <a:lnTo>
                    <a:pt x="13476" y="2009"/>
                  </a:lnTo>
                  <a:lnTo>
                    <a:pt x="13434" y="2072"/>
                  </a:lnTo>
                  <a:lnTo>
                    <a:pt x="13266" y="1989"/>
                  </a:lnTo>
                  <a:lnTo>
                    <a:pt x="13078" y="1779"/>
                  </a:lnTo>
                  <a:lnTo>
                    <a:pt x="13036" y="1779"/>
                  </a:lnTo>
                  <a:lnTo>
                    <a:pt x="12973" y="1821"/>
                  </a:lnTo>
                  <a:lnTo>
                    <a:pt x="12931" y="1821"/>
                  </a:lnTo>
                  <a:lnTo>
                    <a:pt x="12869" y="1758"/>
                  </a:lnTo>
                  <a:lnTo>
                    <a:pt x="12701" y="1717"/>
                  </a:lnTo>
                  <a:lnTo>
                    <a:pt x="12639" y="1779"/>
                  </a:lnTo>
                  <a:lnTo>
                    <a:pt x="12639" y="1884"/>
                  </a:lnTo>
                  <a:lnTo>
                    <a:pt x="12701" y="2009"/>
                  </a:lnTo>
                  <a:lnTo>
                    <a:pt x="12639" y="2093"/>
                  </a:lnTo>
                  <a:lnTo>
                    <a:pt x="12701" y="2198"/>
                  </a:lnTo>
                  <a:lnTo>
                    <a:pt x="12743" y="2344"/>
                  </a:lnTo>
                  <a:lnTo>
                    <a:pt x="12722" y="2491"/>
                  </a:lnTo>
                  <a:lnTo>
                    <a:pt x="12743" y="2533"/>
                  </a:lnTo>
                  <a:lnTo>
                    <a:pt x="12764" y="2700"/>
                  </a:lnTo>
                  <a:lnTo>
                    <a:pt x="12743" y="2742"/>
                  </a:lnTo>
                  <a:lnTo>
                    <a:pt x="12743" y="2846"/>
                  </a:lnTo>
                  <a:lnTo>
                    <a:pt x="12827" y="3014"/>
                  </a:lnTo>
                  <a:lnTo>
                    <a:pt x="12848" y="3118"/>
                  </a:lnTo>
                  <a:lnTo>
                    <a:pt x="12827" y="3265"/>
                  </a:lnTo>
                  <a:lnTo>
                    <a:pt x="12827" y="3349"/>
                  </a:lnTo>
                  <a:lnTo>
                    <a:pt x="12911" y="3453"/>
                  </a:lnTo>
                  <a:lnTo>
                    <a:pt x="12931" y="3579"/>
                  </a:lnTo>
                  <a:lnTo>
                    <a:pt x="12931" y="3662"/>
                  </a:lnTo>
                  <a:lnTo>
                    <a:pt x="13057" y="3767"/>
                  </a:lnTo>
                  <a:lnTo>
                    <a:pt x="13120" y="3851"/>
                  </a:lnTo>
                  <a:lnTo>
                    <a:pt x="13120" y="3955"/>
                  </a:lnTo>
                  <a:lnTo>
                    <a:pt x="13162" y="3997"/>
                  </a:lnTo>
                  <a:lnTo>
                    <a:pt x="13245" y="3997"/>
                  </a:lnTo>
                  <a:lnTo>
                    <a:pt x="13245" y="4060"/>
                  </a:lnTo>
                  <a:lnTo>
                    <a:pt x="13266" y="4123"/>
                  </a:lnTo>
                  <a:lnTo>
                    <a:pt x="13371" y="4186"/>
                  </a:lnTo>
                  <a:lnTo>
                    <a:pt x="13392" y="4206"/>
                  </a:lnTo>
                  <a:lnTo>
                    <a:pt x="13371" y="4227"/>
                  </a:lnTo>
                  <a:lnTo>
                    <a:pt x="13266" y="4227"/>
                  </a:lnTo>
                  <a:lnTo>
                    <a:pt x="13224" y="4206"/>
                  </a:lnTo>
                  <a:lnTo>
                    <a:pt x="13141" y="4206"/>
                  </a:lnTo>
                  <a:lnTo>
                    <a:pt x="13078" y="4165"/>
                  </a:lnTo>
                  <a:lnTo>
                    <a:pt x="13078" y="4081"/>
                  </a:lnTo>
                  <a:lnTo>
                    <a:pt x="13057" y="4018"/>
                  </a:lnTo>
                  <a:lnTo>
                    <a:pt x="12973" y="3997"/>
                  </a:lnTo>
                  <a:lnTo>
                    <a:pt x="12911" y="4018"/>
                  </a:lnTo>
                  <a:lnTo>
                    <a:pt x="12848" y="4018"/>
                  </a:lnTo>
                  <a:lnTo>
                    <a:pt x="12827" y="3976"/>
                  </a:lnTo>
                  <a:lnTo>
                    <a:pt x="12827" y="3872"/>
                  </a:lnTo>
                  <a:lnTo>
                    <a:pt x="12806" y="3851"/>
                  </a:lnTo>
                  <a:lnTo>
                    <a:pt x="12743" y="3893"/>
                  </a:lnTo>
                  <a:lnTo>
                    <a:pt x="12659" y="4060"/>
                  </a:lnTo>
                  <a:lnTo>
                    <a:pt x="12534" y="4102"/>
                  </a:lnTo>
                  <a:lnTo>
                    <a:pt x="12450" y="4102"/>
                  </a:lnTo>
                  <a:lnTo>
                    <a:pt x="12325" y="3997"/>
                  </a:lnTo>
                  <a:lnTo>
                    <a:pt x="12220" y="3997"/>
                  </a:lnTo>
                  <a:lnTo>
                    <a:pt x="12178" y="3914"/>
                  </a:lnTo>
                  <a:lnTo>
                    <a:pt x="12178" y="3809"/>
                  </a:lnTo>
                  <a:lnTo>
                    <a:pt x="12199" y="3683"/>
                  </a:lnTo>
                  <a:lnTo>
                    <a:pt x="12115" y="3495"/>
                  </a:lnTo>
                  <a:lnTo>
                    <a:pt x="12074" y="3453"/>
                  </a:lnTo>
                  <a:lnTo>
                    <a:pt x="12032" y="3328"/>
                  </a:lnTo>
                  <a:lnTo>
                    <a:pt x="12032" y="3244"/>
                  </a:lnTo>
                  <a:lnTo>
                    <a:pt x="12095" y="3181"/>
                  </a:lnTo>
                  <a:lnTo>
                    <a:pt x="12115" y="3139"/>
                  </a:lnTo>
                  <a:lnTo>
                    <a:pt x="12095" y="2867"/>
                  </a:lnTo>
                  <a:lnTo>
                    <a:pt x="12011" y="2742"/>
                  </a:lnTo>
                  <a:lnTo>
                    <a:pt x="11906" y="2595"/>
                  </a:lnTo>
                  <a:lnTo>
                    <a:pt x="11906" y="2491"/>
                  </a:lnTo>
                  <a:lnTo>
                    <a:pt x="11802" y="2240"/>
                  </a:lnTo>
                  <a:lnTo>
                    <a:pt x="11760" y="2135"/>
                  </a:lnTo>
                  <a:lnTo>
                    <a:pt x="11676" y="2093"/>
                  </a:lnTo>
                  <a:lnTo>
                    <a:pt x="11655" y="2009"/>
                  </a:lnTo>
                  <a:lnTo>
                    <a:pt x="11571" y="1989"/>
                  </a:lnTo>
                  <a:lnTo>
                    <a:pt x="11467" y="1968"/>
                  </a:lnTo>
                  <a:lnTo>
                    <a:pt x="11383" y="1905"/>
                  </a:lnTo>
                  <a:lnTo>
                    <a:pt x="11279" y="1926"/>
                  </a:lnTo>
                  <a:lnTo>
                    <a:pt x="11237" y="1989"/>
                  </a:lnTo>
                  <a:lnTo>
                    <a:pt x="11237" y="2114"/>
                  </a:lnTo>
                  <a:lnTo>
                    <a:pt x="11195" y="2177"/>
                  </a:lnTo>
                  <a:lnTo>
                    <a:pt x="11237" y="2240"/>
                  </a:lnTo>
                  <a:lnTo>
                    <a:pt x="11195" y="2323"/>
                  </a:lnTo>
                  <a:lnTo>
                    <a:pt x="11132" y="2533"/>
                  </a:lnTo>
                  <a:lnTo>
                    <a:pt x="11132" y="2658"/>
                  </a:lnTo>
                  <a:lnTo>
                    <a:pt x="11153" y="2825"/>
                  </a:lnTo>
                  <a:lnTo>
                    <a:pt x="11195" y="2867"/>
                  </a:lnTo>
                  <a:lnTo>
                    <a:pt x="11174" y="3035"/>
                  </a:lnTo>
                  <a:lnTo>
                    <a:pt x="11132" y="3181"/>
                  </a:lnTo>
                  <a:lnTo>
                    <a:pt x="11153" y="3286"/>
                  </a:lnTo>
                  <a:lnTo>
                    <a:pt x="11153" y="3495"/>
                  </a:lnTo>
                  <a:lnTo>
                    <a:pt x="11090" y="3537"/>
                  </a:lnTo>
                  <a:lnTo>
                    <a:pt x="11048" y="3474"/>
                  </a:lnTo>
                  <a:lnTo>
                    <a:pt x="10986" y="3453"/>
                  </a:lnTo>
                  <a:lnTo>
                    <a:pt x="10944" y="3495"/>
                  </a:lnTo>
                  <a:lnTo>
                    <a:pt x="10860" y="3474"/>
                  </a:lnTo>
                  <a:lnTo>
                    <a:pt x="10839" y="3453"/>
                  </a:lnTo>
                  <a:lnTo>
                    <a:pt x="10755" y="3432"/>
                  </a:lnTo>
                  <a:lnTo>
                    <a:pt x="10630" y="3390"/>
                  </a:lnTo>
                  <a:lnTo>
                    <a:pt x="10546" y="3328"/>
                  </a:lnTo>
                  <a:lnTo>
                    <a:pt x="10504" y="3328"/>
                  </a:lnTo>
                  <a:lnTo>
                    <a:pt x="10462" y="3349"/>
                  </a:lnTo>
                  <a:lnTo>
                    <a:pt x="10504" y="3432"/>
                  </a:lnTo>
                  <a:lnTo>
                    <a:pt x="10567" y="3495"/>
                  </a:lnTo>
                  <a:lnTo>
                    <a:pt x="10567" y="3558"/>
                  </a:lnTo>
                  <a:lnTo>
                    <a:pt x="10546" y="3600"/>
                  </a:lnTo>
                  <a:lnTo>
                    <a:pt x="10525" y="3662"/>
                  </a:lnTo>
                  <a:lnTo>
                    <a:pt x="10462" y="3662"/>
                  </a:lnTo>
                  <a:lnTo>
                    <a:pt x="10442" y="3641"/>
                  </a:lnTo>
                  <a:lnTo>
                    <a:pt x="10358" y="3641"/>
                  </a:lnTo>
                  <a:lnTo>
                    <a:pt x="10316" y="3579"/>
                  </a:lnTo>
                  <a:lnTo>
                    <a:pt x="10316" y="3432"/>
                  </a:lnTo>
                  <a:lnTo>
                    <a:pt x="10232" y="3286"/>
                  </a:lnTo>
                  <a:lnTo>
                    <a:pt x="10211" y="3160"/>
                  </a:lnTo>
                  <a:lnTo>
                    <a:pt x="10190" y="3056"/>
                  </a:lnTo>
                  <a:lnTo>
                    <a:pt x="10107" y="2972"/>
                  </a:lnTo>
                  <a:lnTo>
                    <a:pt x="10107" y="2909"/>
                  </a:lnTo>
                  <a:lnTo>
                    <a:pt x="10044" y="2825"/>
                  </a:lnTo>
                  <a:lnTo>
                    <a:pt x="9981" y="2909"/>
                  </a:lnTo>
                  <a:lnTo>
                    <a:pt x="10023" y="2993"/>
                  </a:lnTo>
                  <a:lnTo>
                    <a:pt x="9981" y="3035"/>
                  </a:lnTo>
                  <a:lnTo>
                    <a:pt x="9981" y="3118"/>
                  </a:lnTo>
                  <a:lnTo>
                    <a:pt x="9939" y="3202"/>
                  </a:lnTo>
                  <a:lnTo>
                    <a:pt x="9898" y="3244"/>
                  </a:lnTo>
                  <a:lnTo>
                    <a:pt x="9814" y="3265"/>
                  </a:lnTo>
                  <a:lnTo>
                    <a:pt x="9772" y="3369"/>
                  </a:lnTo>
                  <a:lnTo>
                    <a:pt x="9667" y="3537"/>
                  </a:lnTo>
                  <a:lnTo>
                    <a:pt x="9584" y="3621"/>
                  </a:lnTo>
                  <a:lnTo>
                    <a:pt x="9584" y="3662"/>
                  </a:lnTo>
                  <a:lnTo>
                    <a:pt x="9521" y="3725"/>
                  </a:lnTo>
                  <a:lnTo>
                    <a:pt x="9458" y="3851"/>
                  </a:lnTo>
                  <a:lnTo>
                    <a:pt x="9395" y="3851"/>
                  </a:lnTo>
                  <a:lnTo>
                    <a:pt x="9374" y="3788"/>
                  </a:lnTo>
                  <a:lnTo>
                    <a:pt x="9395" y="3683"/>
                  </a:lnTo>
                  <a:lnTo>
                    <a:pt x="9479" y="3579"/>
                  </a:lnTo>
                  <a:lnTo>
                    <a:pt x="9500" y="3474"/>
                  </a:lnTo>
                  <a:lnTo>
                    <a:pt x="9563" y="3432"/>
                  </a:lnTo>
                  <a:lnTo>
                    <a:pt x="9667" y="3369"/>
                  </a:lnTo>
                  <a:lnTo>
                    <a:pt x="9709" y="3244"/>
                  </a:lnTo>
                  <a:lnTo>
                    <a:pt x="9793" y="3160"/>
                  </a:lnTo>
                  <a:lnTo>
                    <a:pt x="9814" y="3077"/>
                  </a:lnTo>
                  <a:lnTo>
                    <a:pt x="9814" y="3035"/>
                  </a:lnTo>
                  <a:lnTo>
                    <a:pt x="9772" y="2993"/>
                  </a:lnTo>
                  <a:lnTo>
                    <a:pt x="9793" y="2930"/>
                  </a:lnTo>
                  <a:lnTo>
                    <a:pt x="9877" y="2909"/>
                  </a:lnTo>
                  <a:lnTo>
                    <a:pt x="9898" y="2825"/>
                  </a:lnTo>
                  <a:lnTo>
                    <a:pt x="9898" y="2742"/>
                  </a:lnTo>
                  <a:lnTo>
                    <a:pt x="9939" y="2637"/>
                  </a:lnTo>
                  <a:lnTo>
                    <a:pt x="10023" y="2470"/>
                  </a:lnTo>
                  <a:lnTo>
                    <a:pt x="10023" y="2365"/>
                  </a:lnTo>
                  <a:lnTo>
                    <a:pt x="10086" y="2198"/>
                  </a:lnTo>
                  <a:lnTo>
                    <a:pt x="10107" y="1947"/>
                  </a:lnTo>
                  <a:lnTo>
                    <a:pt x="10086" y="1863"/>
                  </a:lnTo>
                  <a:lnTo>
                    <a:pt x="9918" y="1842"/>
                  </a:lnTo>
                  <a:lnTo>
                    <a:pt x="9814" y="1863"/>
                  </a:lnTo>
                  <a:lnTo>
                    <a:pt x="9709" y="1947"/>
                  </a:lnTo>
                  <a:lnTo>
                    <a:pt x="9605" y="1884"/>
                  </a:lnTo>
                  <a:lnTo>
                    <a:pt x="9521" y="1863"/>
                  </a:lnTo>
                  <a:lnTo>
                    <a:pt x="9479" y="1884"/>
                  </a:lnTo>
                  <a:lnTo>
                    <a:pt x="9500" y="1968"/>
                  </a:lnTo>
                  <a:lnTo>
                    <a:pt x="9584" y="2051"/>
                  </a:lnTo>
                  <a:lnTo>
                    <a:pt x="9584" y="2198"/>
                  </a:lnTo>
                  <a:lnTo>
                    <a:pt x="9563" y="2281"/>
                  </a:lnTo>
                  <a:lnTo>
                    <a:pt x="9500" y="2219"/>
                  </a:lnTo>
                  <a:lnTo>
                    <a:pt x="9479" y="2093"/>
                  </a:lnTo>
                  <a:lnTo>
                    <a:pt x="9395" y="2009"/>
                  </a:lnTo>
                  <a:lnTo>
                    <a:pt x="9312" y="1989"/>
                  </a:lnTo>
                  <a:lnTo>
                    <a:pt x="9165" y="2114"/>
                  </a:lnTo>
                  <a:lnTo>
                    <a:pt x="9165" y="2219"/>
                  </a:lnTo>
                  <a:lnTo>
                    <a:pt x="9207" y="2302"/>
                  </a:lnTo>
                  <a:lnTo>
                    <a:pt x="9165" y="2386"/>
                  </a:lnTo>
                  <a:lnTo>
                    <a:pt x="9061" y="2386"/>
                  </a:lnTo>
                  <a:lnTo>
                    <a:pt x="9061" y="2323"/>
                  </a:lnTo>
                  <a:lnTo>
                    <a:pt x="9061" y="2219"/>
                  </a:lnTo>
                  <a:lnTo>
                    <a:pt x="9040" y="2114"/>
                  </a:lnTo>
                  <a:lnTo>
                    <a:pt x="8956" y="2072"/>
                  </a:lnTo>
                  <a:lnTo>
                    <a:pt x="8747" y="2072"/>
                  </a:lnTo>
                  <a:lnTo>
                    <a:pt x="8538" y="2156"/>
                  </a:lnTo>
                  <a:lnTo>
                    <a:pt x="8307" y="2156"/>
                  </a:lnTo>
                  <a:lnTo>
                    <a:pt x="8140" y="2093"/>
                  </a:lnTo>
                  <a:lnTo>
                    <a:pt x="8056" y="2093"/>
                  </a:lnTo>
                  <a:lnTo>
                    <a:pt x="7994" y="2114"/>
                  </a:lnTo>
                  <a:lnTo>
                    <a:pt x="7910" y="2093"/>
                  </a:lnTo>
                  <a:lnTo>
                    <a:pt x="7805" y="2093"/>
                  </a:lnTo>
                  <a:lnTo>
                    <a:pt x="7701" y="2177"/>
                  </a:lnTo>
                  <a:lnTo>
                    <a:pt x="7680" y="2219"/>
                  </a:lnTo>
                  <a:lnTo>
                    <a:pt x="7722" y="2302"/>
                  </a:lnTo>
                  <a:lnTo>
                    <a:pt x="7722" y="2386"/>
                  </a:lnTo>
                  <a:lnTo>
                    <a:pt x="7784" y="2491"/>
                  </a:lnTo>
                  <a:lnTo>
                    <a:pt x="7805" y="2533"/>
                  </a:lnTo>
                  <a:lnTo>
                    <a:pt x="7784" y="2616"/>
                  </a:lnTo>
                  <a:lnTo>
                    <a:pt x="7722" y="2784"/>
                  </a:lnTo>
                  <a:lnTo>
                    <a:pt x="7742" y="2930"/>
                  </a:lnTo>
                  <a:lnTo>
                    <a:pt x="7889" y="3118"/>
                  </a:lnTo>
                  <a:lnTo>
                    <a:pt x="7889" y="3223"/>
                  </a:lnTo>
                  <a:lnTo>
                    <a:pt x="7910" y="3432"/>
                  </a:lnTo>
                  <a:lnTo>
                    <a:pt x="7889" y="3453"/>
                  </a:lnTo>
                  <a:lnTo>
                    <a:pt x="7826" y="3411"/>
                  </a:lnTo>
                  <a:lnTo>
                    <a:pt x="7784" y="3307"/>
                  </a:lnTo>
                  <a:lnTo>
                    <a:pt x="7638" y="3160"/>
                  </a:lnTo>
                  <a:lnTo>
                    <a:pt x="7596" y="3118"/>
                  </a:lnTo>
                  <a:lnTo>
                    <a:pt x="7596" y="2909"/>
                  </a:lnTo>
                  <a:lnTo>
                    <a:pt x="7617" y="2700"/>
                  </a:lnTo>
                  <a:lnTo>
                    <a:pt x="7617" y="2595"/>
                  </a:lnTo>
                  <a:lnTo>
                    <a:pt x="7512" y="2428"/>
                  </a:lnTo>
                  <a:lnTo>
                    <a:pt x="7512" y="2323"/>
                  </a:lnTo>
                  <a:lnTo>
                    <a:pt x="7491" y="2281"/>
                  </a:lnTo>
                  <a:lnTo>
                    <a:pt x="7429" y="2261"/>
                  </a:lnTo>
                  <a:lnTo>
                    <a:pt x="7303" y="2302"/>
                  </a:lnTo>
                  <a:lnTo>
                    <a:pt x="7177" y="2386"/>
                  </a:lnTo>
                  <a:lnTo>
                    <a:pt x="7010" y="2407"/>
                  </a:lnTo>
                  <a:lnTo>
                    <a:pt x="6947" y="2470"/>
                  </a:lnTo>
                  <a:lnTo>
                    <a:pt x="6905" y="2595"/>
                  </a:lnTo>
                  <a:lnTo>
                    <a:pt x="6947" y="2700"/>
                  </a:lnTo>
                  <a:lnTo>
                    <a:pt x="6905" y="2825"/>
                  </a:lnTo>
                  <a:lnTo>
                    <a:pt x="6843" y="2930"/>
                  </a:lnTo>
                  <a:lnTo>
                    <a:pt x="6801" y="2993"/>
                  </a:lnTo>
                  <a:lnTo>
                    <a:pt x="6843" y="3035"/>
                  </a:lnTo>
                  <a:lnTo>
                    <a:pt x="6885" y="3035"/>
                  </a:lnTo>
                  <a:lnTo>
                    <a:pt x="6947" y="3056"/>
                  </a:lnTo>
                  <a:lnTo>
                    <a:pt x="6947" y="3202"/>
                  </a:lnTo>
                  <a:lnTo>
                    <a:pt x="6885" y="3307"/>
                  </a:lnTo>
                  <a:lnTo>
                    <a:pt x="6738" y="3411"/>
                  </a:lnTo>
                  <a:lnTo>
                    <a:pt x="6633" y="3411"/>
                  </a:lnTo>
                  <a:lnTo>
                    <a:pt x="6592" y="3453"/>
                  </a:lnTo>
                  <a:lnTo>
                    <a:pt x="6571" y="3558"/>
                  </a:lnTo>
                  <a:lnTo>
                    <a:pt x="6529" y="3621"/>
                  </a:lnTo>
                  <a:lnTo>
                    <a:pt x="6487" y="3683"/>
                  </a:lnTo>
                  <a:lnTo>
                    <a:pt x="6529" y="3767"/>
                  </a:lnTo>
                  <a:lnTo>
                    <a:pt x="6487" y="3830"/>
                  </a:lnTo>
                  <a:lnTo>
                    <a:pt x="6424" y="3830"/>
                  </a:lnTo>
                  <a:lnTo>
                    <a:pt x="6382" y="3851"/>
                  </a:lnTo>
                  <a:lnTo>
                    <a:pt x="6236" y="3872"/>
                  </a:lnTo>
                  <a:lnTo>
                    <a:pt x="6131" y="3830"/>
                  </a:lnTo>
                  <a:lnTo>
                    <a:pt x="6089" y="3767"/>
                  </a:lnTo>
                  <a:lnTo>
                    <a:pt x="6089" y="3683"/>
                  </a:lnTo>
                  <a:lnTo>
                    <a:pt x="6048" y="3662"/>
                  </a:lnTo>
                  <a:lnTo>
                    <a:pt x="5985" y="3662"/>
                  </a:lnTo>
                  <a:lnTo>
                    <a:pt x="5964" y="3621"/>
                  </a:lnTo>
                  <a:lnTo>
                    <a:pt x="5943" y="3537"/>
                  </a:lnTo>
                  <a:lnTo>
                    <a:pt x="5838" y="3537"/>
                  </a:lnTo>
                  <a:lnTo>
                    <a:pt x="5797" y="3579"/>
                  </a:lnTo>
                  <a:lnTo>
                    <a:pt x="5755" y="3641"/>
                  </a:lnTo>
                  <a:lnTo>
                    <a:pt x="5671" y="3641"/>
                  </a:lnTo>
                  <a:lnTo>
                    <a:pt x="5629" y="3662"/>
                  </a:lnTo>
                  <a:lnTo>
                    <a:pt x="5629" y="3830"/>
                  </a:lnTo>
                  <a:lnTo>
                    <a:pt x="5608" y="3893"/>
                  </a:lnTo>
                  <a:lnTo>
                    <a:pt x="5608" y="3997"/>
                  </a:lnTo>
                  <a:lnTo>
                    <a:pt x="5650" y="4165"/>
                  </a:lnTo>
                  <a:lnTo>
                    <a:pt x="5629" y="4353"/>
                  </a:lnTo>
                  <a:lnTo>
                    <a:pt x="5566" y="4416"/>
                  </a:lnTo>
                  <a:lnTo>
                    <a:pt x="5525" y="4416"/>
                  </a:lnTo>
                  <a:lnTo>
                    <a:pt x="5545" y="4206"/>
                  </a:lnTo>
                  <a:lnTo>
                    <a:pt x="5545" y="4060"/>
                  </a:lnTo>
                  <a:lnTo>
                    <a:pt x="5525" y="3976"/>
                  </a:lnTo>
                  <a:lnTo>
                    <a:pt x="5525" y="3767"/>
                  </a:lnTo>
                  <a:lnTo>
                    <a:pt x="5504" y="3662"/>
                  </a:lnTo>
                  <a:lnTo>
                    <a:pt x="5462" y="3641"/>
                  </a:lnTo>
                  <a:lnTo>
                    <a:pt x="5420" y="3662"/>
                  </a:lnTo>
                  <a:lnTo>
                    <a:pt x="5336" y="3662"/>
                  </a:lnTo>
                  <a:lnTo>
                    <a:pt x="5253" y="3767"/>
                  </a:lnTo>
                  <a:lnTo>
                    <a:pt x="5190" y="3788"/>
                  </a:lnTo>
                  <a:lnTo>
                    <a:pt x="5085" y="3872"/>
                  </a:lnTo>
                  <a:lnTo>
                    <a:pt x="5043" y="3955"/>
                  </a:lnTo>
                  <a:lnTo>
                    <a:pt x="5043" y="4039"/>
                  </a:lnTo>
                  <a:lnTo>
                    <a:pt x="4918" y="4186"/>
                  </a:lnTo>
                  <a:lnTo>
                    <a:pt x="4876" y="4206"/>
                  </a:lnTo>
                  <a:lnTo>
                    <a:pt x="4834" y="4165"/>
                  </a:lnTo>
                  <a:lnTo>
                    <a:pt x="4729" y="4165"/>
                  </a:lnTo>
                  <a:lnTo>
                    <a:pt x="4688" y="4186"/>
                  </a:lnTo>
                  <a:lnTo>
                    <a:pt x="4688" y="4248"/>
                  </a:lnTo>
                  <a:lnTo>
                    <a:pt x="4771" y="4269"/>
                  </a:lnTo>
                  <a:lnTo>
                    <a:pt x="4792" y="4290"/>
                  </a:lnTo>
                  <a:lnTo>
                    <a:pt x="4709" y="4311"/>
                  </a:lnTo>
                  <a:lnTo>
                    <a:pt x="4562" y="4311"/>
                  </a:lnTo>
                  <a:lnTo>
                    <a:pt x="4478" y="4353"/>
                  </a:lnTo>
                  <a:lnTo>
                    <a:pt x="4416" y="4416"/>
                  </a:lnTo>
                  <a:lnTo>
                    <a:pt x="4248" y="4478"/>
                  </a:lnTo>
                  <a:lnTo>
                    <a:pt x="4248" y="4520"/>
                  </a:lnTo>
                  <a:lnTo>
                    <a:pt x="4185" y="4583"/>
                  </a:lnTo>
                  <a:lnTo>
                    <a:pt x="4081" y="4625"/>
                  </a:lnTo>
                  <a:lnTo>
                    <a:pt x="3997" y="4625"/>
                  </a:lnTo>
                  <a:lnTo>
                    <a:pt x="3976" y="4688"/>
                  </a:lnTo>
                  <a:lnTo>
                    <a:pt x="3976" y="4771"/>
                  </a:lnTo>
                  <a:lnTo>
                    <a:pt x="4039" y="4813"/>
                  </a:lnTo>
                  <a:lnTo>
                    <a:pt x="3997" y="4876"/>
                  </a:lnTo>
                  <a:lnTo>
                    <a:pt x="3955" y="4897"/>
                  </a:lnTo>
                  <a:lnTo>
                    <a:pt x="3892" y="4939"/>
                  </a:lnTo>
                  <a:lnTo>
                    <a:pt x="3851" y="5022"/>
                  </a:lnTo>
                  <a:lnTo>
                    <a:pt x="3767" y="5043"/>
                  </a:lnTo>
                  <a:lnTo>
                    <a:pt x="3746" y="5127"/>
                  </a:lnTo>
                  <a:lnTo>
                    <a:pt x="3746" y="5169"/>
                  </a:lnTo>
                  <a:lnTo>
                    <a:pt x="3767" y="5211"/>
                  </a:lnTo>
                  <a:lnTo>
                    <a:pt x="3767" y="5294"/>
                  </a:lnTo>
                  <a:lnTo>
                    <a:pt x="3767" y="5336"/>
                  </a:lnTo>
                  <a:lnTo>
                    <a:pt x="3830" y="5357"/>
                  </a:lnTo>
                  <a:lnTo>
                    <a:pt x="3892" y="5357"/>
                  </a:lnTo>
                  <a:lnTo>
                    <a:pt x="3976" y="5420"/>
                  </a:lnTo>
                  <a:lnTo>
                    <a:pt x="4039" y="5420"/>
                  </a:lnTo>
                  <a:lnTo>
                    <a:pt x="4081" y="5357"/>
                  </a:lnTo>
                  <a:lnTo>
                    <a:pt x="4144" y="5357"/>
                  </a:lnTo>
                  <a:lnTo>
                    <a:pt x="4248" y="5441"/>
                  </a:lnTo>
                  <a:lnTo>
                    <a:pt x="4269" y="5525"/>
                  </a:lnTo>
                  <a:lnTo>
                    <a:pt x="4353" y="5525"/>
                  </a:lnTo>
                  <a:lnTo>
                    <a:pt x="4457" y="5441"/>
                  </a:lnTo>
                  <a:lnTo>
                    <a:pt x="4499" y="5441"/>
                  </a:lnTo>
                  <a:lnTo>
                    <a:pt x="4604" y="5462"/>
                  </a:lnTo>
                  <a:lnTo>
                    <a:pt x="4792" y="5462"/>
                  </a:lnTo>
                  <a:lnTo>
                    <a:pt x="4834" y="5441"/>
                  </a:lnTo>
                  <a:lnTo>
                    <a:pt x="4834" y="5336"/>
                  </a:lnTo>
                  <a:lnTo>
                    <a:pt x="4918" y="5253"/>
                  </a:lnTo>
                  <a:lnTo>
                    <a:pt x="4939" y="5253"/>
                  </a:lnTo>
                  <a:lnTo>
                    <a:pt x="4939" y="5357"/>
                  </a:lnTo>
                  <a:lnTo>
                    <a:pt x="4981" y="5378"/>
                  </a:lnTo>
                  <a:lnTo>
                    <a:pt x="4939" y="5441"/>
                  </a:lnTo>
                  <a:lnTo>
                    <a:pt x="4813" y="5483"/>
                  </a:lnTo>
                  <a:lnTo>
                    <a:pt x="4709" y="5566"/>
                  </a:lnTo>
                  <a:lnTo>
                    <a:pt x="4562" y="5546"/>
                  </a:lnTo>
                  <a:lnTo>
                    <a:pt x="4457" y="5566"/>
                  </a:lnTo>
                  <a:lnTo>
                    <a:pt x="4416" y="5629"/>
                  </a:lnTo>
                  <a:lnTo>
                    <a:pt x="4416" y="5671"/>
                  </a:lnTo>
                  <a:lnTo>
                    <a:pt x="4520" y="5755"/>
                  </a:lnTo>
                  <a:lnTo>
                    <a:pt x="4667" y="5755"/>
                  </a:lnTo>
                  <a:lnTo>
                    <a:pt x="4688" y="5776"/>
                  </a:lnTo>
                  <a:lnTo>
                    <a:pt x="4667" y="5859"/>
                  </a:lnTo>
                  <a:lnTo>
                    <a:pt x="4520" y="5943"/>
                  </a:lnTo>
                  <a:lnTo>
                    <a:pt x="4290" y="5943"/>
                  </a:lnTo>
                  <a:lnTo>
                    <a:pt x="4206" y="6048"/>
                  </a:lnTo>
                  <a:lnTo>
                    <a:pt x="4206" y="6152"/>
                  </a:lnTo>
                  <a:lnTo>
                    <a:pt x="4290" y="6194"/>
                  </a:lnTo>
                  <a:lnTo>
                    <a:pt x="4269" y="6299"/>
                  </a:lnTo>
                  <a:lnTo>
                    <a:pt x="4185" y="6320"/>
                  </a:lnTo>
                  <a:lnTo>
                    <a:pt x="4081" y="6487"/>
                  </a:lnTo>
                  <a:lnTo>
                    <a:pt x="4039" y="6571"/>
                  </a:lnTo>
                  <a:lnTo>
                    <a:pt x="3892" y="6613"/>
                  </a:lnTo>
                  <a:lnTo>
                    <a:pt x="3788" y="6738"/>
                  </a:lnTo>
                  <a:lnTo>
                    <a:pt x="3725" y="6843"/>
                  </a:lnTo>
                  <a:lnTo>
                    <a:pt x="3620" y="6947"/>
                  </a:lnTo>
                  <a:lnTo>
                    <a:pt x="3620" y="7010"/>
                  </a:lnTo>
                  <a:lnTo>
                    <a:pt x="3537" y="7031"/>
                  </a:lnTo>
                  <a:lnTo>
                    <a:pt x="3453" y="7031"/>
                  </a:lnTo>
                  <a:lnTo>
                    <a:pt x="3348" y="6947"/>
                  </a:lnTo>
                  <a:lnTo>
                    <a:pt x="3307" y="6906"/>
                  </a:lnTo>
                  <a:lnTo>
                    <a:pt x="3202" y="6885"/>
                  </a:lnTo>
                  <a:lnTo>
                    <a:pt x="3139" y="6822"/>
                  </a:lnTo>
                  <a:lnTo>
                    <a:pt x="3014" y="6801"/>
                  </a:lnTo>
                  <a:lnTo>
                    <a:pt x="2888" y="6822"/>
                  </a:lnTo>
                  <a:lnTo>
                    <a:pt x="2784" y="6885"/>
                  </a:lnTo>
                  <a:lnTo>
                    <a:pt x="2679" y="6843"/>
                  </a:lnTo>
                  <a:lnTo>
                    <a:pt x="2616" y="6822"/>
                  </a:lnTo>
                  <a:lnTo>
                    <a:pt x="2512" y="6843"/>
                  </a:lnTo>
                  <a:lnTo>
                    <a:pt x="2344" y="6843"/>
                  </a:lnTo>
                  <a:lnTo>
                    <a:pt x="2177" y="6927"/>
                  </a:lnTo>
                  <a:lnTo>
                    <a:pt x="2156" y="7010"/>
                  </a:lnTo>
                  <a:lnTo>
                    <a:pt x="2198" y="7052"/>
                  </a:lnTo>
                  <a:lnTo>
                    <a:pt x="2177" y="7115"/>
                  </a:lnTo>
                  <a:lnTo>
                    <a:pt x="2156" y="7052"/>
                  </a:lnTo>
                  <a:lnTo>
                    <a:pt x="2072" y="7052"/>
                  </a:lnTo>
                  <a:lnTo>
                    <a:pt x="1654" y="7157"/>
                  </a:lnTo>
                  <a:lnTo>
                    <a:pt x="1549" y="7157"/>
                  </a:lnTo>
                  <a:lnTo>
                    <a:pt x="1486" y="7199"/>
                  </a:lnTo>
                  <a:lnTo>
                    <a:pt x="1465" y="7199"/>
                  </a:lnTo>
                  <a:lnTo>
                    <a:pt x="1382" y="7157"/>
                  </a:lnTo>
                  <a:lnTo>
                    <a:pt x="1319" y="7219"/>
                  </a:lnTo>
                  <a:lnTo>
                    <a:pt x="1277" y="7261"/>
                  </a:lnTo>
                  <a:lnTo>
                    <a:pt x="1214" y="7303"/>
                  </a:lnTo>
                  <a:lnTo>
                    <a:pt x="1172" y="7261"/>
                  </a:lnTo>
                  <a:lnTo>
                    <a:pt x="1172" y="7240"/>
                  </a:lnTo>
                  <a:lnTo>
                    <a:pt x="1110" y="7219"/>
                  </a:lnTo>
                  <a:lnTo>
                    <a:pt x="1026" y="7219"/>
                  </a:lnTo>
                  <a:lnTo>
                    <a:pt x="942" y="7261"/>
                  </a:lnTo>
                  <a:lnTo>
                    <a:pt x="859" y="7261"/>
                  </a:lnTo>
                  <a:lnTo>
                    <a:pt x="817" y="7240"/>
                  </a:lnTo>
                  <a:lnTo>
                    <a:pt x="733" y="7240"/>
                  </a:lnTo>
                  <a:lnTo>
                    <a:pt x="691" y="7303"/>
                  </a:lnTo>
                  <a:lnTo>
                    <a:pt x="607" y="7324"/>
                  </a:lnTo>
                  <a:lnTo>
                    <a:pt x="607" y="7366"/>
                  </a:lnTo>
                  <a:lnTo>
                    <a:pt x="607" y="7429"/>
                  </a:lnTo>
                  <a:lnTo>
                    <a:pt x="419" y="7512"/>
                  </a:lnTo>
                  <a:lnTo>
                    <a:pt x="315" y="7512"/>
                  </a:lnTo>
                  <a:lnTo>
                    <a:pt x="294" y="7554"/>
                  </a:lnTo>
                  <a:lnTo>
                    <a:pt x="335" y="7638"/>
                  </a:lnTo>
                  <a:lnTo>
                    <a:pt x="419" y="7638"/>
                  </a:lnTo>
                  <a:lnTo>
                    <a:pt x="482" y="7659"/>
                  </a:lnTo>
                  <a:lnTo>
                    <a:pt x="482" y="7722"/>
                  </a:lnTo>
                  <a:lnTo>
                    <a:pt x="398" y="7722"/>
                  </a:lnTo>
                  <a:lnTo>
                    <a:pt x="377" y="7680"/>
                  </a:lnTo>
                  <a:lnTo>
                    <a:pt x="335" y="7722"/>
                  </a:lnTo>
                  <a:lnTo>
                    <a:pt x="294" y="7784"/>
                  </a:lnTo>
                  <a:lnTo>
                    <a:pt x="189" y="7847"/>
                  </a:lnTo>
                  <a:lnTo>
                    <a:pt x="105" y="7868"/>
                  </a:lnTo>
                  <a:lnTo>
                    <a:pt x="168" y="7931"/>
                  </a:lnTo>
                  <a:lnTo>
                    <a:pt x="273" y="7973"/>
                  </a:lnTo>
                  <a:lnTo>
                    <a:pt x="315" y="8035"/>
                  </a:lnTo>
                  <a:lnTo>
                    <a:pt x="419" y="8266"/>
                  </a:lnTo>
                  <a:lnTo>
                    <a:pt x="482" y="8307"/>
                  </a:lnTo>
                  <a:lnTo>
                    <a:pt x="587" y="8307"/>
                  </a:lnTo>
                  <a:lnTo>
                    <a:pt x="628" y="8349"/>
                  </a:lnTo>
                  <a:lnTo>
                    <a:pt x="649" y="8391"/>
                  </a:lnTo>
                  <a:lnTo>
                    <a:pt x="607" y="8454"/>
                  </a:lnTo>
                  <a:lnTo>
                    <a:pt x="545" y="8496"/>
                  </a:lnTo>
                  <a:lnTo>
                    <a:pt x="524" y="8559"/>
                  </a:lnTo>
                  <a:lnTo>
                    <a:pt x="587" y="8621"/>
                  </a:lnTo>
                  <a:lnTo>
                    <a:pt x="691" y="8663"/>
                  </a:lnTo>
                  <a:lnTo>
                    <a:pt x="817" y="8621"/>
                  </a:lnTo>
                  <a:lnTo>
                    <a:pt x="921" y="8559"/>
                  </a:lnTo>
                  <a:lnTo>
                    <a:pt x="963" y="8496"/>
                  </a:lnTo>
                  <a:lnTo>
                    <a:pt x="1005" y="8475"/>
                  </a:lnTo>
                  <a:lnTo>
                    <a:pt x="1047" y="8496"/>
                  </a:lnTo>
                  <a:lnTo>
                    <a:pt x="1068" y="8559"/>
                  </a:lnTo>
                  <a:lnTo>
                    <a:pt x="1005" y="8684"/>
                  </a:lnTo>
                  <a:lnTo>
                    <a:pt x="900" y="8726"/>
                  </a:lnTo>
                  <a:lnTo>
                    <a:pt x="796" y="8768"/>
                  </a:lnTo>
                  <a:lnTo>
                    <a:pt x="754" y="8810"/>
                  </a:lnTo>
                  <a:lnTo>
                    <a:pt x="796" y="8893"/>
                  </a:lnTo>
                  <a:lnTo>
                    <a:pt x="900" y="8914"/>
                  </a:lnTo>
                  <a:lnTo>
                    <a:pt x="963" y="8872"/>
                  </a:lnTo>
                  <a:lnTo>
                    <a:pt x="1110" y="8810"/>
                  </a:lnTo>
                  <a:lnTo>
                    <a:pt x="1151" y="8831"/>
                  </a:lnTo>
                  <a:lnTo>
                    <a:pt x="1151" y="8872"/>
                  </a:lnTo>
                  <a:lnTo>
                    <a:pt x="963" y="8935"/>
                  </a:lnTo>
                  <a:lnTo>
                    <a:pt x="838" y="8998"/>
                  </a:lnTo>
                  <a:lnTo>
                    <a:pt x="817" y="9040"/>
                  </a:lnTo>
                  <a:lnTo>
                    <a:pt x="1005" y="9228"/>
                  </a:lnTo>
                  <a:lnTo>
                    <a:pt x="1131" y="9291"/>
                  </a:lnTo>
                  <a:lnTo>
                    <a:pt x="1277" y="9291"/>
                  </a:lnTo>
                  <a:lnTo>
                    <a:pt x="1340" y="9228"/>
                  </a:lnTo>
                  <a:lnTo>
                    <a:pt x="1361" y="9103"/>
                  </a:lnTo>
                  <a:lnTo>
                    <a:pt x="1319" y="9040"/>
                  </a:lnTo>
                  <a:lnTo>
                    <a:pt x="1277" y="8998"/>
                  </a:lnTo>
                  <a:lnTo>
                    <a:pt x="1319" y="8977"/>
                  </a:lnTo>
                  <a:lnTo>
                    <a:pt x="1361" y="8977"/>
                  </a:lnTo>
                  <a:lnTo>
                    <a:pt x="1444" y="9082"/>
                  </a:lnTo>
                  <a:lnTo>
                    <a:pt x="1465" y="9103"/>
                  </a:lnTo>
                  <a:lnTo>
                    <a:pt x="1465" y="9144"/>
                  </a:lnTo>
                  <a:lnTo>
                    <a:pt x="1570" y="9207"/>
                  </a:lnTo>
                  <a:lnTo>
                    <a:pt x="1758" y="9228"/>
                  </a:lnTo>
                  <a:lnTo>
                    <a:pt x="1884" y="9228"/>
                  </a:lnTo>
                  <a:lnTo>
                    <a:pt x="1988" y="9144"/>
                  </a:lnTo>
                  <a:lnTo>
                    <a:pt x="2051" y="9123"/>
                  </a:lnTo>
                  <a:lnTo>
                    <a:pt x="2114" y="9144"/>
                  </a:lnTo>
                  <a:lnTo>
                    <a:pt x="2114" y="9228"/>
                  </a:lnTo>
                  <a:lnTo>
                    <a:pt x="2177" y="9291"/>
                  </a:lnTo>
                  <a:lnTo>
                    <a:pt x="2219" y="9291"/>
                  </a:lnTo>
                  <a:lnTo>
                    <a:pt x="2281" y="9312"/>
                  </a:lnTo>
                  <a:lnTo>
                    <a:pt x="2302" y="9458"/>
                  </a:lnTo>
                  <a:lnTo>
                    <a:pt x="2260" y="9458"/>
                  </a:lnTo>
                  <a:lnTo>
                    <a:pt x="2114" y="9542"/>
                  </a:lnTo>
                  <a:lnTo>
                    <a:pt x="2114" y="9626"/>
                  </a:lnTo>
                  <a:lnTo>
                    <a:pt x="2156" y="9667"/>
                  </a:lnTo>
                  <a:lnTo>
                    <a:pt x="2156" y="9730"/>
                  </a:lnTo>
                  <a:lnTo>
                    <a:pt x="2072" y="9667"/>
                  </a:lnTo>
                  <a:lnTo>
                    <a:pt x="2051" y="9647"/>
                  </a:lnTo>
                  <a:lnTo>
                    <a:pt x="1968" y="9626"/>
                  </a:lnTo>
                  <a:lnTo>
                    <a:pt x="1884" y="9542"/>
                  </a:lnTo>
                  <a:lnTo>
                    <a:pt x="1696" y="9458"/>
                  </a:lnTo>
                  <a:lnTo>
                    <a:pt x="1465" y="9458"/>
                  </a:lnTo>
                  <a:lnTo>
                    <a:pt x="1319" y="9437"/>
                  </a:lnTo>
                  <a:lnTo>
                    <a:pt x="1110" y="9500"/>
                  </a:lnTo>
                  <a:lnTo>
                    <a:pt x="1110" y="9542"/>
                  </a:lnTo>
                  <a:lnTo>
                    <a:pt x="1214" y="9626"/>
                  </a:lnTo>
                  <a:lnTo>
                    <a:pt x="1361" y="9647"/>
                  </a:lnTo>
                  <a:lnTo>
                    <a:pt x="1486" y="9667"/>
                  </a:lnTo>
                  <a:lnTo>
                    <a:pt x="1654" y="9772"/>
                  </a:lnTo>
                  <a:lnTo>
                    <a:pt x="1842" y="9856"/>
                  </a:lnTo>
                  <a:lnTo>
                    <a:pt x="1947" y="9856"/>
                  </a:lnTo>
                  <a:lnTo>
                    <a:pt x="2009" y="9877"/>
                  </a:lnTo>
                  <a:lnTo>
                    <a:pt x="1884" y="9940"/>
                  </a:lnTo>
                  <a:lnTo>
                    <a:pt x="1654" y="9940"/>
                  </a:lnTo>
                  <a:lnTo>
                    <a:pt x="1444" y="9814"/>
                  </a:lnTo>
                  <a:lnTo>
                    <a:pt x="1361" y="9751"/>
                  </a:lnTo>
                  <a:lnTo>
                    <a:pt x="1214" y="9751"/>
                  </a:lnTo>
                  <a:lnTo>
                    <a:pt x="1005" y="9647"/>
                  </a:lnTo>
                  <a:lnTo>
                    <a:pt x="796" y="9647"/>
                  </a:lnTo>
                  <a:lnTo>
                    <a:pt x="649" y="9563"/>
                  </a:lnTo>
                  <a:lnTo>
                    <a:pt x="482" y="9521"/>
                  </a:lnTo>
                  <a:lnTo>
                    <a:pt x="294" y="9605"/>
                  </a:lnTo>
                  <a:lnTo>
                    <a:pt x="294" y="9730"/>
                  </a:lnTo>
                  <a:lnTo>
                    <a:pt x="231" y="9667"/>
                  </a:lnTo>
                  <a:lnTo>
                    <a:pt x="168" y="9667"/>
                  </a:lnTo>
                  <a:lnTo>
                    <a:pt x="105" y="9730"/>
                  </a:lnTo>
                  <a:lnTo>
                    <a:pt x="63" y="9730"/>
                  </a:lnTo>
                  <a:lnTo>
                    <a:pt x="1" y="9814"/>
                  </a:lnTo>
                  <a:lnTo>
                    <a:pt x="1" y="9877"/>
                  </a:lnTo>
                  <a:lnTo>
                    <a:pt x="1" y="9960"/>
                  </a:lnTo>
                  <a:lnTo>
                    <a:pt x="63" y="9940"/>
                  </a:lnTo>
                  <a:lnTo>
                    <a:pt x="105" y="9940"/>
                  </a:lnTo>
                  <a:lnTo>
                    <a:pt x="147" y="9960"/>
                  </a:lnTo>
                  <a:lnTo>
                    <a:pt x="63" y="10023"/>
                  </a:lnTo>
                  <a:lnTo>
                    <a:pt x="22" y="10086"/>
                  </a:lnTo>
                  <a:lnTo>
                    <a:pt x="63" y="10191"/>
                  </a:lnTo>
                  <a:lnTo>
                    <a:pt x="189" y="10253"/>
                  </a:lnTo>
                  <a:lnTo>
                    <a:pt x="273" y="10170"/>
                  </a:lnTo>
                  <a:lnTo>
                    <a:pt x="315" y="10149"/>
                  </a:lnTo>
                  <a:lnTo>
                    <a:pt x="377" y="10149"/>
                  </a:lnTo>
                  <a:lnTo>
                    <a:pt x="440" y="10023"/>
                  </a:lnTo>
                  <a:lnTo>
                    <a:pt x="503" y="9981"/>
                  </a:lnTo>
                  <a:lnTo>
                    <a:pt x="587" y="9981"/>
                  </a:lnTo>
                  <a:lnTo>
                    <a:pt x="524" y="10044"/>
                  </a:lnTo>
                  <a:lnTo>
                    <a:pt x="482" y="10170"/>
                  </a:lnTo>
                  <a:lnTo>
                    <a:pt x="398" y="10232"/>
                  </a:lnTo>
                  <a:lnTo>
                    <a:pt x="315" y="10274"/>
                  </a:lnTo>
                  <a:lnTo>
                    <a:pt x="356" y="10442"/>
                  </a:lnTo>
                  <a:lnTo>
                    <a:pt x="503" y="10588"/>
                  </a:lnTo>
                  <a:lnTo>
                    <a:pt x="566" y="10546"/>
                  </a:lnTo>
                  <a:lnTo>
                    <a:pt x="607" y="10546"/>
                  </a:lnTo>
                  <a:lnTo>
                    <a:pt x="775" y="10609"/>
                  </a:lnTo>
                  <a:lnTo>
                    <a:pt x="879" y="10609"/>
                  </a:lnTo>
                  <a:lnTo>
                    <a:pt x="879" y="10672"/>
                  </a:lnTo>
                  <a:lnTo>
                    <a:pt x="817" y="10756"/>
                  </a:lnTo>
                  <a:lnTo>
                    <a:pt x="733" y="10797"/>
                  </a:lnTo>
                  <a:lnTo>
                    <a:pt x="712" y="10776"/>
                  </a:lnTo>
                  <a:lnTo>
                    <a:pt x="545" y="10776"/>
                  </a:lnTo>
                  <a:lnTo>
                    <a:pt x="482" y="10797"/>
                  </a:lnTo>
                  <a:lnTo>
                    <a:pt x="419" y="10881"/>
                  </a:lnTo>
                  <a:lnTo>
                    <a:pt x="273" y="10881"/>
                  </a:lnTo>
                  <a:lnTo>
                    <a:pt x="210" y="10923"/>
                  </a:lnTo>
                  <a:lnTo>
                    <a:pt x="210" y="11069"/>
                  </a:lnTo>
                  <a:lnTo>
                    <a:pt x="294" y="11174"/>
                  </a:lnTo>
                  <a:lnTo>
                    <a:pt x="335" y="11237"/>
                  </a:lnTo>
                  <a:lnTo>
                    <a:pt x="419" y="11425"/>
                  </a:lnTo>
                  <a:lnTo>
                    <a:pt x="545" y="11488"/>
                  </a:lnTo>
                  <a:lnTo>
                    <a:pt x="503" y="11509"/>
                  </a:lnTo>
                  <a:lnTo>
                    <a:pt x="503" y="11530"/>
                  </a:lnTo>
                  <a:lnTo>
                    <a:pt x="587" y="11592"/>
                  </a:lnTo>
                  <a:lnTo>
                    <a:pt x="670" y="11697"/>
                  </a:lnTo>
                  <a:lnTo>
                    <a:pt x="754" y="11760"/>
                  </a:lnTo>
                  <a:lnTo>
                    <a:pt x="859" y="11823"/>
                  </a:lnTo>
                  <a:lnTo>
                    <a:pt x="963" y="11927"/>
                  </a:lnTo>
                  <a:lnTo>
                    <a:pt x="1047" y="11969"/>
                  </a:lnTo>
                  <a:lnTo>
                    <a:pt x="1068" y="11948"/>
                  </a:lnTo>
                  <a:lnTo>
                    <a:pt x="1068" y="11864"/>
                  </a:lnTo>
                  <a:lnTo>
                    <a:pt x="1047" y="11718"/>
                  </a:lnTo>
                  <a:lnTo>
                    <a:pt x="1047" y="11634"/>
                  </a:lnTo>
                  <a:lnTo>
                    <a:pt x="1110" y="11592"/>
                  </a:lnTo>
                  <a:lnTo>
                    <a:pt x="1131" y="11488"/>
                  </a:lnTo>
                  <a:lnTo>
                    <a:pt x="1131" y="11404"/>
                  </a:lnTo>
                  <a:lnTo>
                    <a:pt x="1172" y="11383"/>
                  </a:lnTo>
                  <a:lnTo>
                    <a:pt x="1214" y="11383"/>
                  </a:lnTo>
                  <a:lnTo>
                    <a:pt x="1235" y="11488"/>
                  </a:lnTo>
                  <a:lnTo>
                    <a:pt x="1277" y="11592"/>
                  </a:lnTo>
                  <a:lnTo>
                    <a:pt x="1277" y="11655"/>
                  </a:lnTo>
                  <a:lnTo>
                    <a:pt x="1319" y="11718"/>
                  </a:lnTo>
                  <a:lnTo>
                    <a:pt x="1340" y="11697"/>
                  </a:lnTo>
                  <a:lnTo>
                    <a:pt x="1361" y="11634"/>
                  </a:lnTo>
                  <a:lnTo>
                    <a:pt x="1444" y="11634"/>
                  </a:lnTo>
                  <a:lnTo>
                    <a:pt x="1549" y="11551"/>
                  </a:lnTo>
                  <a:lnTo>
                    <a:pt x="1570" y="11592"/>
                  </a:lnTo>
                  <a:lnTo>
                    <a:pt x="1654" y="11592"/>
                  </a:lnTo>
                  <a:lnTo>
                    <a:pt x="1675" y="11634"/>
                  </a:lnTo>
                  <a:lnTo>
                    <a:pt x="1612" y="11718"/>
                  </a:lnTo>
                  <a:lnTo>
                    <a:pt x="1549" y="11823"/>
                  </a:lnTo>
                  <a:lnTo>
                    <a:pt x="1549" y="11927"/>
                  </a:lnTo>
                  <a:lnTo>
                    <a:pt x="1633" y="11948"/>
                  </a:lnTo>
                  <a:lnTo>
                    <a:pt x="1675" y="11927"/>
                  </a:lnTo>
                  <a:lnTo>
                    <a:pt x="1737" y="11739"/>
                  </a:lnTo>
                  <a:lnTo>
                    <a:pt x="1758" y="11655"/>
                  </a:lnTo>
                  <a:lnTo>
                    <a:pt x="1842" y="11697"/>
                  </a:lnTo>
                  <a:lnTo>
                    <a:pt x="1926" y="11823"/>
                  </a:lnTo>
                  <a:lnTo>
                    <a:pt x="1968" y="11844"/>
                  </a:lnTo>
                  <a:lnTo>
                    <a:pt x="2051" y="11802"/>
                  </a:lnTo>
                  <a:lnTo>
                    <a:pt x="2051" y="11718"/>
                  </a:lnTo>
                  <a:lnTo>
                    <a:pt x="2093" y="11634"/>
                  </a:lnTo>
                  <a:lnTo>
                    <a:pt x="2198" y="11634"/>
                  </a:lnTo>
                  <a:lnTo>
                    <a:pt x="2240" y="11655"/>
                  </a:lnTo>
                  <a:lnTo>
                    <a:pt x="2240" y="11760"/>
                  </a:lnTo>
                  <a:lnTo>
                    <a:pt x="2177" y="11864"/>
                  </a:lnTo>
                  <a:lnTo>
                    <a:pt x="2177" y="11969"/>
                  </a:lnTo>
                  <a:lnTo>
                    <a:pt x="2240" y="11927"/>
                  </a:lnTo>
                  <a:lnTo>
                    <a:pt x="2344" y="11844"/>
                  </a:lnTo>
                  <a:lnTo>
                    <a:pt x="2386" y="11739"/>
                  </a:lnTo>
                  <a:lnTo>
                    <a:pt x="2470" y="11655"/>
                  </a:lnTo>
                  <a:lnTo>
                    <a:pt x="2595" y="11634"/>
                  </a:lnTo>
                  <a:lnTo>
                    <a:pt x="2700" y="11655"/>
                  </a:lnTo>
                  <a:lnTo>
                    <a:pt x="2784" y="11739"/>
                  </a:lnTo>
                  <a:lnTo>
                    <a:pt x="2909" y="11802"/>
                  </a:lnTo>
                  <a:lnTo>
                    <a:pt x="3076" y="11927"/>
                  </a:lnTo>
                  <a:lnTo>
                    <a:pt x="3181" y="11948"/>
                  </a:lnTo>
                  <a:lnTo>
                    <a:pt x="3223" y="11906"/>
                  </a:lnTo>
                  <a:lnTo>
                    <a:pt x="3286" y="11906"/>
                  </a:lnTo>
                  <a:lnTo>
                    <a:pt x="3390" y="12011"/>
                  </a:lnTo>
                  <a:lnTo>
                    <a:pt x="3516" y="12116"/>
                  </a:lnTo>
                  <a:lnTo>
                    <a:pt x="3495" y="12220"/>
                  </a:lnTo>
                  <a:lnTo>
                    <a:pt x="3495" y="12241"/>
                  </a:lnTo>
                  <a:lnTo>
                    <a:pt x="3537" y="12241"/>
                  </a:lnTo>
                  <a:lnTo>
                    <a:pt x="3558" y="12220"/>
                  </a:lnTo>
                  <a:lnTo>
                    <a:pt x="3620" y="12241"/>
                  </a:lnTo>
                  <a:lnTo>
                    <a:pt x="3662" y="12325"/>
                  </a:lnTo>
                  <a:lnTo>
                    <a:pt x="3746" y="12367"/>
                  </a:lnTo>
                  <a:lnTo>
                    <a:pt x="3809" y="12429"/>
                  </a:lnTo>
                  <a:lnTo>
                    <a:pt x="3830" y="12492"/>
                  </a:lnTo>
                  <a:lnTo>
                    <a:pt x="3851" y="12534"/>
                  </a:lnTo>
                  <a:lnTo>
                    <a:pt x="3913" y="12534"/>
                  </a:lnTo>
                  <a:lnTo>
                    <a:pt x="3913" y="12471"/>
                  </a:lnTo>
                  <a:lnTo>
                    <a:pt x="3955" y="12471"/>
                  </a:lnTo>
                  <a:lnTo>
                    <a:pt x="4018" y="12492"/>
                  </a:lnTo>
                  <a:lnTo>
                    <a:pt x="4039" y="12576"/>
                  </a:lnTo>
                  <a:lnTo>
                    <a:pt x="4164" y="12681"/>
                  </a:lnTo>
                  <a:lnTo>
                    <a:pt x="4248" y="12785"/>
                  </a:lnTo>
                  <a:lnTo>
                    <a:pt x="4290" y="12806"/>
                  </a:lnTo>
                  <a:lnTo>
                    <a:pt x="4353" y="12869"/>
                  </a:lnTo>
                  <a:lnTo>
                    <a:pt x="4332" y="12953"/>
                  </a:lnTo>
                  <a:lnTo>
                    <a:pt x="4353" y="12973"/>
                  </a:lnTo>
                  <a:lnTo>
                    <a:pt x="4353" y="13015"/>
                  </a:lnTo>
                  <a:lnTo>
                    <a:pt x="4290" y="13078"/>
                  </a:lnTo>
                  <a:lnTo>
                    <a:pt x="4248" y="13183"/>
                  </a:lnTo>
                  <a:lnTo>
                    <a:pt x="4164" y="13225"/>
                  </a:lnTo>
                  <a:lnTo>
                    <a:pt x="4164" y="13266"/>
                  </a:lnTo>
                  <a:lnTo>
                    <a:pt x="4269" y="13266"/>
                  </a:lnTo>
                  <a:lnTo>
                    <a:pt x="4290" y="13287"/>
                  </a:lnTo>
                  <a:lnTo>
                    <a:pt x="4269" y="13329"/>
                  </a:lnTo>
                  <a:lnTo>
                    <a:pt x="4227" y="13371"/>
                  </a:lnTo>
                  <a:lnTo>
                    <a:pt x="4123" y="13476"/>
                  </a:lnTo>
                  <a:lnTo>
                    <a:pt x="4081" y="13497"/>
                  </a:lnTo>
                  <a:lnTo>
                    <a:pt x="4081" y="13538"/>
                  </a:lnTo>
                  <a:lnTo>
                    <a:pt x="4144" y="13601"/>
                  </a:lnTo>
                  <a:lnTo>
                    <a:pt x="4185" y="13685"/>
                  </a:lnTo>
                  <a:lnTo>
                    <a:pt x="4185" y="13727"/>
                  </a:lnTo>
                  <a:lnTo>
                    <a:pt x="4374" y="13894"/>
                  </a:lnTo>
                  <a:lnTo>
                    <a:pt x="4416" y="13957"/>
                  </a:lnTo>
                  <a:lnTo>
                    <a:pt x="4416" y="14061"/>
                  </a:lnTo>
                  <a:lnTo>
                    <a:pt x="4457" y="14124"/>
                  </a:lnTo>
                  <a:lnTo>
                    <a:pt x="4416" y="14166"/>
                  </a:lnTo>
                  <a:lnTo>
                    <a:pt x="4416" y="14250"/>
                  </a:lnTo>
                  <a:lnTo>
                    <a:pt x="4478" y="14333"/>
                  </a:lnTo>
                  <a:lnTo>
                    <a:pt x="4520" y="14333"/>
                  </a:lnTo>
                  <a:lnTo>
                    <a:pt x="4562" y="14354"/>
                  </a:lnTo>
                  <a:lnTo>
                    <a:pt x="4583" y="14438"/>
                  </a:lnTo>
                  <a:lnTo>
                    <a:pt x="4667" y="14543"/>
                  </a:lnTo>
                  <a:lnTo>
                    <a:pt x="4709" y="14585"/>
                  </a:lnTo>
                  <a:lnTo>
                    <a:pt x="4709" y="14668"/>
                  </a:lnTo>
                  <a:lnTo>
                    <a:pt x="4688" y="14752"/>
                  </a:lnTo>
                  <a:lnTo>
                    <a:pt x="4604" y="14773"/>
                  </a:lnTo>
                  <a:lnTo>
                    <a:pt x="4520" y="14857"/>
                  </a:lnTo>
                  <a:lnTo>
                    <a:pt x="4499" y="14940"/>
                  </a:lnTo>
                  <a:lnTo>
                    <a:pt x="4457" y="15003"/>
                  </a:lnTo>
                  <a:lnTo>
                    <a:pt x="4395" y="15003"/>
                  </a:lnTo>
                  <a:lnTo>
                    <a:pt x="4290" y="15087"/>
                  </a:lnTo>
                  <a:lnTo>
                    <a:pt x="4269" y="15149"/>
                  </a:lnTo>
                  <a:lnTo>
                    <a:pt x="4311" y="15170"/>
                  </a:lnTo>
                  <a:lnTo>
                    <a:pt x="4374" y="15149"/>
                  </a:lnTo>
                  <a:lnTo>
                    <a:pt x="4416" y="15087"/>
                  </a:lnTo>
                  <a:lnTo>
                    <a:pt x="4478" y="15087"/>
                  </a:lnTo>
                  <a:lnTo>
                    <a:pt x="4583" y="14982"/>
                  </a:lnTo>
                  <a:lnTo>
                    <a:pt x="4688" y="14982"/>
                  </a:lnTo>
                  <a:lnTo>
                    <a:pt x="4667" y="15108"/>
                  </a:lnTo>
                  <a:lnTo>
                    <a:pt x="4625" y="15170"/>
                  </a:lnTo>
                  <a:lnTo>
                    <a:pt x="4667" y="15254"/>
                  </a:lnTo>
                  <a:lnTo>
                    <a:pt x="4667" y="15317"/>
                  </a:lnTo>
                  <a:lnTo>
                    <a:pt x="4709" y="15421"/>
                  </a:lnTo>
                  <a:lnTo>
                    <a:pt x="4729" y="15526"/>
                  </a:lnTo>
                  <a:lnTo>
                    <a:pt x="4688" y="15631"/>
                  </a:lnTo>
                  <a:lnTo>
                    <a:pt x="4688" y="15694"/>
                  </a:lnTo>
                  <a:lnTo>
                    <a:pt x="4709" y="15777"/>
                  </a:lnTo>
                  <a:lnTo>
                    <a:pt x="4709" y="15798"/>
                  </a:lnTo>
                  <a:lnTo>
                    <a:pt x="4667" y="15735"/>
                  </a:lnTo>
                  <a:lnTo>
                    <a:pt x="4604" y="15777"/>
                  </a:lnTo>
                  <a:lnTo>
                    <a:pt x="4625" y="15903"/>
                  </a:lnTo>
                  <a:lnTo>
                    <a:pt x="4688" y="16007"/>
                  </a:lnTo>
                  <a:lnTo>
                    <a:pt x="4688" y="16049"/>
                  </a:lnTo>
                  <a:lnTo>
                    <a:pt x="4667" y="16049"/>
                  </a:lnTo>
                  <a:lnTo>
                    <a:pt x="4604" y="16112"/>
                  </a:lnTo>
                  <a:lnTo>
                    <a:pt x="4625" y="16196"/>
                  </a:lnTo>
                  <a:lnTo>
                    <a:pt x="4667" y="16238"/>
                  </a:lnTo>
                  <a:lnTo>
                    <a:pt x="4729" y="16238"/>
                  </a:lnTo>
                  <a:lnTo>
                    <a:pt x="4792" y="16300"/>
                  </a:lnTo>
                  <a:lnTo>
                    <a:pt x="4792" y="16342"/>
                  </a:lnTo>
                  <a:lnTo>
                    <a:pt x="4729" y="16405"/>
                  </a:lnTo>
                  <a:lnTo>
                    <a:pt x="4729" y="16468"/>
                  </a:lnTo>
                  <a:lnTo>
                    <a:pt x="4667" y="16551"/>
                  </a:lnTo>
                  <a:lnTo>
                    <a:pt x="4604" y="16572"/>
                  </a:lnTo>
                  <a:lnTo>
                    <a:pt x="4520" y="16551"/>
                  </a:lnTo>
                  <a:lnTo>
                    <a:pt x="4478" y="16572"/>
                  </a:lnTo>
                  <a:lnTo>
                    <a:pt x="4478" y="16635"/>
                  </a:lnTo>
                  <a:lnTo>
                    <a:pt x="4562" y="16656"/>
                  </a:lnTo>
                  <a:lnTo>
                    <a:pt x="4625" y="16656"/>
                  </a:lnTo>
                  <a:lnTo>
                    <a:pt x="4688" y="16719"/>
                  </a:lnTo>
                  <a:lnTo>
                    <a:pt x="4729" y="16719"/>
                  </a:lnTo>
                  <a:lnTo>
                    <a:pt x="4813" y="16740"/>
                  </a:lnTo>
                  <a:lnTo>
                    <a:pt x="4855" y="16782"/>
                  </a:lnTo>
                  <a:lnTo>
                    <a:pt x="4855" y="16886"/>
                  </a:lnTo>
                  <a:lnTo>
                    <a:pt x="4876" y="17033"/>
                  </a:lnTo>
                  <a:lnTo>
                    <a:pt x="4771" y="17137"/>
                  </a:lnTo>
                  <a:lnTo>
                    <a:pt x="4750" y="17200"/>
                  </a:lnTo>
                  <a:lnTo>
                    <a:pt x="4792" y="17263"/>
                  </a:lnTo>
                  <a:lnTo>
                    <a:pt x="4709" y="17409"/>
                  </a:lnTo>
                  <a:lnTo>
                    <a:pt x="4604" y="17472"/>
                  </a:lnTo>
                  <a:lnTo>
                    <a:pt x="4541" y="17472"/>
                  </a:lnTo>
                  <a:lnTo>
                    <a:pt x="4478" y="17409"/>
                  </a:lnTo>
                  <a:lnTo>
                    <a:pt x="4436" y="17409"/>
                  </a:lnTo>
                  <a:lnTo>
                    <a:pt x="4332" y="17493"/>
                  </a:lnTo>
                  <a:lnTo>
                    <a:pt x="4290" y="17577"/>
                  </a:lnTo>
                  <a:lnTo>
                    <a:pt x="4332" y="17598"/>
                  </a:lnTo>
                  <a:lnTo>
                    <a:pt x="4374" y="17598"/>
                  </a:lnTo>
                  <a:lnTo>
                    <a:pt x="4541" y="17618"/>
                  </a:lnTo>
                  <a:lnTo>
                    <a:pt x="4583" y="17577"/>
                  </a:lnTo>
                  <a:lnTo>
                    <a:pt x="4604" y="17556"/>
                  </a:lnTo>
                  <a:lnTo>
                    <a:pt x="4646" y="17577"/>
                  </a:lnTo>
                  <a:lnTo>
                    <a:pt x="4646" y="17618"/>
                  </a:lnTo>
                  <a:lnTo>
                    <a:pt x="4667" y="17660"/>
                  </a:lnTo>
                  <a:lnTo>
                    <a:pt x="4604" y="17702"/>
                  </a:lnTo>
                  <a:lnTo>
                    <a:pt x="4562" y="17702"/>
                  </a:lnTo>
                  <a:lnTo>
                    <a:pt x="4541" y="17723"/>
                  </a:lnTo>
                  <a:lnTo>
                    <a:pt x="4541" y="17807"/>
                  </a:lnTo>
                  <a:lnTo>
                    <a:pt x="4499" y="17828"/>
                  </a:lnTo>
                  <a:lnTo>
                    <a:pt x="4436" y="17828"/>
                  </a:lnTo>
                  <a:lnTo>
                    <a:pt x="4290" y="17932"/>
                  </a:lnTo>
                  <a:lnTo>
                    <a:pt x="4185" y="17995"/>
                  </a:lnTo>
                  <a:lnTo>
                    <a:pt x="4185" y="18037"/>
                  </a:lnTo>
                  <a:lnTo>
                    <a:pt x="4269" y="18121"/>
                  </a:lnTo>
                  <a:lnTo>
                    <a:pt x="4395" y="18142"/>
                  </a:lnTo>
                  <a:lnTo>
                    <a:pt x="4499" y="18121"/>
                  </a:lnTo>
                  <a:lnTo>
                    <a:pt x="4583" y="18016"/>
                  </a:lnTo>
                  <a:lnTo>
                    <a:pt x="4646" y="17911"/>
                  </a:lnTo>
                  <a:lnTo>
                    <a:pt x="4688" y="17870"/>
                  </a:lnTo>
                  <a:lnTo>
                    <a:pt x="4709" y="17870"/>
                  </a:lnTo>
                  <a:lnTo>
                    <a:pt x="4709" y="17911"/>
                  </a:lnTo>
                  <a:lnTo>
                    <a:pt x="4604" y="18079"/>
                  </a:lnTo>
                  <a:lnTo>
                    <a:pt x="4478" y="18204"/>
                  </a:lnTo>
                  <a:lnTo>
                    <a:pt x="4436" y="18183"/>
                  </a:lnTo>
                  <a:lnTo>
                    <a:pt x="4269" y="18204"/>
                  </a:lnTo>
                  <a:lnTo>
                    <a:pt x="4227" y="18225"/>
                  </a:lnTo>
                  <a:lnTo>
                    <a:pt x="4164" y="18309"/>
                  </a:lnTo>
                  <a:lnTo>
                    <a:pt x="4144" y="18288"/>
                  </a:lnTo>
                  <a:lnTo>
                    <a:pt x="4039" y="18288"/>
                  </a:lnTo>
                  <a:lnTo>
                    <a:pt x="3934" y="18330"/>
                  </a:lnTo>
                  <a:lnTo>
                    <a:pt x="3934" y="18393"/>
                  </a:lnTo>
                  <a:lnTo>
                    <a:pt x="3955" y="18414"/>
                  </a:lnTo>
                  <a:lnTo>
                    <a:pt x="3976" y="18455"/>
                  </a:lnTo>
                  <a:lnTo>
                    <a:pt x="3955" y="18539"/>
                  </a:lnTo>
                  <a:lnTo>
                    <a:pt x="4018" y="18665"/>
                  </a:lnTo>
                  <a:lnTo>
                    <a:pt x="4039" y="18665"/>
                  </a:lnTo>
                  <a:lnTo>
                    <a:pt x="4060" y="18602"/>
                  </a:lnTo>
                  <a:lnTo>
                    <a:pt x="4123" y="18602"/>
                  </a:lnTo>
                  <a:lnTo>
                    <a:pt x="4164" y="18644"/>
                  </a:lnTo>
                  <a:lnTo>
                    <a:pt x="4185" y="18707"/>
                  </a:lnTo>
                  <a:lnTo>
                    <a:pt x="4185" y="18769"/>
                  </a:lnTo>
                  <a:lnTo>
                    <a:pt x="4248" y="18832"/>
                  </a:lnTo>
                  <a:lnTo>
                    <a:pt x="4374" y="18832"/>
                  </a:lnTo>
                  <a:lnTo>
                    <a:pt x="4457" y="18769"/>
                  </a:lnTo>
                  <a:lnTo>
                    <a:pt x="4478" y="18748"/>
                  </a:lnTo>
                  <a:lnTo>
                    <a:pt x="4541" y="18748"/>
                  </a:lnTo>
                  <a:lnTo>
                    <a:pt x="4646" y="18727"/>
                  </a:lnTo>
                  <a:lnTo>
                    <a:pt x="4688" y="18665"/>
                  </a:lnTo>
                  <a:lnTo>
                    <a:pt x="4709" y="18560"/>
                  </a:lnTo>
                  <a:lnTo>
                    <a:pt x="4688" y="18497"/>
                  </a:lnTo>
                  <a:lnTo>
                    <a:pt x="4646" y="18434"/>
                  </a:lnTo>
                  <a:lnTo>
                    <a:pt x="4750" y="18434"/>
                  </a:lnTo>
                  <a:lnTo>
                    <a:pt x="4750" y="18393"/>
                  </a:lnTo>
                  <a:lnTo>
                    <a:pt x="4771" y="18225"/>
                  </a:lnTo>
                  <a:lnTo>
                    <a:pt x="4813" y="18309"/>
                  </a:lnTo>
                  <a:lnTo>
                    <a:pt x="4876" y="18351"/>
                  </a:lnTo>
                  <a:lnTo>
                    <a:pt x="4918" y="18351"/>
                  </a:lnTo>
                  <a:lnTo>
                    <a:pt x="4981" y="18288"/>
                  </a:lnTo>
                  <a:lnTo>
                    <a:pt x="4981" y="18121"/>
                  </a:lnTo>
                  <a:lnTo>
                    <a:pt x="4981" y="18016"/>
                  </a:lnTo>
                  <a:lnTo>
                    <a:pt x="4918" y="17911"/>
                  </a:lnTo>
                  <a:lnTo>
                    <a:pt x="4897" y="17828"/>
                  </a:lnTo>
                  <a:lnTo>
                    <a:pt x="4918" y="17618"/>
                  </a:lnTo>
                  <a:lnTo>
                    <a:pt x="4960" y="17577"/>
                  </a:lnTo>
                  <a:lnTo>
                    <a:pt x="4981" y="17577"/>
                  </a:lnTo>
                  <a:lnTo>
                    <a:pt x="4981" y="17660"/>
                  </a:lnTo>
                  <a:lnTo>
                    <a:pt x="4960" y="17723"/>
                  </a:lnTo>
                  <a:lnTo>
                    <a:pt x="4981" y="17828"/>
                  </a:lnTo>
                  <a:lnTo>
                    <a:pt x="5022" y="17932"/>
                  </a:lnTo>
                  <a:lnTo>
                    <a:pt x="5022" y="18079"/>
                  </a:lnTo>
                  <a:lnTo>
                    <a:pt x="5001" y="18204"/>
                  </a:lnTo>
                  <a:lnTo>
                    <a:pt x="5001" y="18309"/>
                  </a:lnTo>
                  <a:lnTo>
                    <a:pt x="5064" y="18309"/>
                  </a:lnTo>
                  <a:lnTo>
                    <a:pt x="5085" y="18288"/>
                  </a:lnTo>
                  <a:lnTo>
                    <a:pt x="5169" y="18225"/>
                  </a:lnTo>
                  <a:lnTo>
                    <a:pt x="5169" y="18183"/>
                  </a:lnTo>
                  <a:lnTo>
                    <a:pt x="5273" y="18037"/>
                  </a:lnTo>
                  <a:lnTo>
                    <a:pt x="5378" y="17995"/>
                  </a:lnTo>
                  <a:lnTo>
                    <a:pt x="5420" y="17995"/>
                  </a:lnTo>
                  <a:lnTo>
                    <a:pt x="5420" y="18016"/>
                  </a:lnTo>
                  <a:lnTo>
                    <a:pt x="5336" y="18079"/>
                  </a:lnTo>
                  <a:lnTo>
                    <a:pt x="5294" y="18121"/>
                  </a:lnTo>
                  <a:lnTo>
                    <a:pt x="5232" y="18246"/>
                  </a:lnTo>
                  <a:lnTo>
                    <a:pt x="5169" y="18330"/>
                  </a:lnTo>
                  <a:lnTo>
                    <a:pt x="5169" y="18393"/>
                  </a:lnTo>
                  <a:lnTo>
                    <a:pt x="5211" y="18414"/>
                  </a:lnTo>
                  <a:lnTo>
                    <a:pt x="5294" y="18414"/>
                  </a:lnTo>
                  <a:lnTo>
                    <a:pt x="5336" y="18434"/>
                  </a:lnTo>
                  <a:lnTo>
                    <a:pt x="5399" y="18518"/>
                  </a:lnTo>
                  <a:lnTo>
                    <a:pt x="5483" y="18539"/>
                  </a:lnTo>
                  <a:lnTo>
                    <a:pt x="5587" y="18518"/>
                  </a:lnTo>
                  <a:lnTo>
                    <a:pt x="5650" y="18455"/>
                  </a:lnTo>
                  <a:lnTo>
                    <a:pt x="5713" y="18455"/>
                  </a:lnTo>
                  <a:lnTo>
                    <a:pt x="5734" y="18497"/>
                  </a:lnTo>
                  <a:lnTo>
                    <a:pt x="5734" y="18539"/>
                  </a:lnTo>
                  <a:lnTo>
                    <a:pt x="5608" y="18623"/>
                  </a:lnTo>
                  <a:lnTo>
                    <a:pt x="5420" y="18665"/>
                  </a:lnTo>
                  <a:lnTo>
                    <a:pt x="5294" y="18665"/>
                  </a:lnTo>
                  <a:lnTo>
                    <a:pt x="5211" y="18727"/>
                  </a:lnTo>
                  <a:lnTo>
                    <a:pt x="5169" y="18769"/>
                  </a:lnTo>
                  <a:lnTo>
                    <a:pt x="5169" y="18832"/>
                  </a:lnTo>
                  <a:lnTo>
                    <a:pt x="5190" y="18853"/>
                  </a:lnTo>
                  <a:lnTo>
                    <a:pt x="5315" y="18832"/>
                  </a:lnTo>
                  <a:lnTo>
                    <a:pt x="5378" y="18853"/>
                  </a:lnTo>
                  <a:lnTo>
                    <a:pt x="5420" y="18832"/>
                  </a:lnTo>
                  <a:lnTo>
                    <a:pt x="5504" y="18769"/>
                  </a:lnTo>
                  <a:lnTo>
                    <a:pt x="5629" y="18769"/>
                  </a:lnTo>
                  <a:lnTo>
                    <a:pt x="5650" y="18811"/>
                  </a:lnTo>
                  <a:lnTo>
                    <a:pt x="5629" y="18853"/>
                  </a:lnTo>
                  <a:lnTo>
                    <a:pt x="5545" y="18874"/>
                  </a:lnTo>
                  <a:lnTo>
                    <a:pt x="5483" y="18937"/>
                  </a:lnTo>
                  <a:lnTo>
                    <a:pt x="5336" y="18937"/>
                  </a:lnTo>
                  <a:lnTo>
                    <a:pt x="5294" y="19020"/>
                  </a:lnTo>
                  <a:lnTo>
                    <a:pt x="5273" y="19083"/>
                  </a:lnTo>
                  <a:lnTo>
                    <a:pt x="5211" y="19146"/>
                  </a:lnTo>
                  <a:lnTo>
                    <a:pt x="5211" y="19188"/>
                  </a:lnTo>
                  <a:lnTo>
                    <a:pt x="5273" y="19188"/>
                  </a:lnTo>
                  <a:lnTo>
                    <a:pt x="5420" y="19062"/>
                  </a:lnTo>
                  <a:lnTo>
                    <a:pt x="5483" y="19041"/>
                  </a:lnTo>
                  <a:lnTo>
                    <a:pt x="5545" y="19041"/>
                  </a:lnTo>
                  <a:lnTo>
                    <a:pt x="5587" y="19020"/>
                  </a:lnTo>
                  <a:lnTo>
                    <a:pt x="5629" y="19020"/>
                  </a:lnTo>
                  <a:lnTo>
                    <a:pt x="5692" y="19083"/>
                  </a:lnTo>
                  <a:lnTo>
                    <a:pt x="5692" y="19146"/>
                  </a:lnTo>
                  <a:lnTo>
                    <a:pt x="5650" y="19188"/>
                  </a:lnTo>
                  <a:lnTo>
                    <a:pt x="5587" y="19146"/>
                  </a:lnTo>
                  <a:lnTo>
                    <a:pt x="5525" y="19125"/>
                  </a:lnTo>
                  <a:lnTo>
                    <a:pt x="5399" y="19167"/>
                  </a:lnTo>
                  <a:lnTo>
                    <a:pt x="5378" y="19230"/>
                  </a:lnTo>
                  <a:lnTo>
                    <a:pt x="5399" y="19271"/>
                  </a:lnTo>
                  <a:lnTo>
                    <a:pt x="5587" y="19271"/>
                  </a:lnTo>
                  <a:lnTo>
                    <a:pt x="5650" y="19230"/>
                  </a:lnTo>
                  <a:lnTo>
                    <a:pt x="5713" y="19230"/>
                  </a:lnTo>
                  <a:lnTo>
                    <a:pt x="5797" y="19334"/>
                  </a:lnTo>
                  <a:lnTo>
                    <a:pt x="5797" y="19397"/>
                  </a:lnTo>
                  <a:lnTo>
                    <a:pt x="5734" y="19439"/>
                  </a:lnTo>
                  <a:lnTo>
                    <a:pt x="5525" y="19355"/>
                  </a:lnTo>
                  <a:lnTo>
                    <a:pt x="5420" y="19292"/>
                  </a:lnTo>
                  <a:lnTo>
                    <a:pt x="5399" y="19355"/>
                  </a:lnTo>
                  <a:lnTo>
                    <a:pt x="5420" y="19439"/>
                  </a:lnTo>
                  <a:lnTo>
                    <a:pt x="5525" y="19502"/>
                  </a:lnTo>
                  <a:lnTo>
                    <a:pt x="5629" y="19648"/>
                  </a:lnTo>
                  <a:lnTo>
                    <a:pt x="5692" y="19753"/>
                  </a:lnTo>
                  <a:lnTo>
                    <a:pt x="5629" y="19753"/>
                  </a:lnTo>
                  <a:lnTo>
                    <a:pt x="5545" y="19648"/>
                  </a:lnTo>
                  <a:lnTo>
                    <a:pt x="5525" y="19648"/>
                  </a:lnTo>
                  <a:lnTo>
                    <a:pt x="5504" y="19690"/>
                  </a:lnTo>
                  <a:lnTo>
                    <a:pt x="5525" y="19774"/>
                  </a:lnTo>
                  <a:lnTo>
                    <a:pt x="5650" y="19878"/>
                  </a:lnTo>
                  <a:lnTo>
                    <a:pt x="5797" y="19983"/>
                  </a:lnTo>
                  <a:lnTo>
                    <a:pt x="5797" y="20025"/>
                  </a:lnTo>
                  <a:lnTo>
                    <a:pt x="5734" y="20025"/>
                  </a:lnTo>
                  <a:lnTo>
                    <a:pt x="5734" y="20087"/>
                  </a:lnTo>
                  <a:lnTo>
                    <a:pt x="5692" y="20087"/>
                  </a:lnTo>
                  <a:lnTo>
                    <a:pt x="5587" y="19983"/>
                  </a:lnTo>
                  <a:lnTo>
                    <a:pt x="5545" y="19983"/>
                  </a:lnTo>
                  <a:lnTo>
                    <a:pt x="5545" y="20025"/>
                  </a:lnTo>
                  <a:lnTo>
                    <a:pt x="5650" y="20171"/>
                  </a:lnTo>
                  <a:lnTo>
                    <a:pt x="5713" y="20213"/>
                  </a:lnTo>
                  <a:lnTo>
                    <a:pt x="5755" y="20213"/>
                  </a:lnTo>
                  <a:lnTo>
                    <a:pt x="5817" y="20192"/>
                  </a:lnTo>
                  <a:lnTo>
                    <a:pt x="5838" y="20213"/>
                  </a:lnTo>
                  <a:lnTo>
                    <a:pt x="5797" y="20297"/>
                  </a:lnTo>
                  <a:lnTo>
                    <a:pt x="5734" y="20318"/>
                  </a:lnTo>
                  <a:lnTo>
                    <a:pt x="5629" y="20276"/>
                  </a:lnTo>
                  <a:lnTo>
                    <a:pt x="5545" y="20192"/>
                  </a:lnTo>
                  <a:lnTo>
                    <a:pt x="5441" y="20108"/>
                  </a:lnTo>
                  <a:lnTo>
                    <a:pt x="5378" y="20004"/>
                  </a:lnTo>
                  <a:lnTo>
                    <a:pt x="5294" y="19795"/>
                  </a:lnTo>
                  <a:lnTo>
                    <a:pt x="5232" y="19711"/>
                  </a:lnTo>
                  <a:lnTo>
                    <a:pt x="5169" y="19690"/>
                  </a:lnTo>
                  <a:lnTo>
                    <a:pt x="5085" y="19648"/>
                  </a:lnTo>
                  <a:lnTo>
                    <a:pt x="4981" y="19606"/>
                  </a:lnTo>
                  <a:lnTo>
                    <a:pt x="4876" y="19606"/>
                  </a:lnTo>
                  <a:lnTo>
                    <a:pt x="4813" y="19585"/>
                  </a:lnTo>
                  <a:lnTo>
                    <a:pt x="4750" y="19585"/>
                  </a:lnTo>
                  <a:lnTo>
                    <a:pt x="4646" y="19564"/>
                  </a:lnTo>
                  <a:lnTo>
                    <a:pt x="4541" y="19460"/>
                  </a:lnTo>
                  <a:lnTo>
                    <a:pt x="4436" y="19460"/>
                  </a:lnTo>
                  <a:lnTo>
                    <a:pt x="4353" y="19439"/>
                  </a:lnTo>
                  <a:lnTo>
                    <a:pt x="4290" y="19460"/>
                  </a:lnTo>
                  <a:lnTo>
                    <a:pt x="4185" y="19460"/>
                  </a:lnTo>
                  <a:lnTo>
                    <a:pt x="4060" y="19564"/>
                  </a:lnTo>
                  <a:lnTo>
                    <a:pt x="4060" y="19606"/>
                  </a:lnTo>
                  <a:lnTo>
                    <a:pt x="4123" y="19669"/>
                  </a:lnTo>
                  <a:lnTo>
                    <a:pt x="4185" y="19753"/>
                  </a:lnTo>
                  <a:lnTo>
                    <a:pt x="4248" y="19878"/>
                  </a:lnTo>
                  <a:lnTo>
                    <a:pt x="4248" y="19962"/>
                  </a:lnTo>
                  <a:lnTo>
                    <a:pt x="4353" y="20067"/>
                  </a:lnTo>
                  <a:lnTo>
                    <a:pt x="4499" y="20108"/>
                  </a:lnTo>
                  <a:lnTo>
                    <a:pt x="4709" y="20192"/>
                  </a:lnTo>
                  <a:lnTo>
                    <a:pt x="4855" y="20276"/>
                  </a:lnTo>
                  <a:lnTo>
                    <a:pt x="4897" y="20380"/>
                  </a:lnTo>
                  <a:lnTo>
                    <a:pt x="4897" y="20422"/>
                  </a:lnTo>
                  <a:lnTo>
                    <a:pt x="4981" y="20443"/>
                  </a:lnTo>
                  <a:lnTo>
                    <a:pt x="5064" y="20443"/>
                  </a:lnTo>
                  <a:lnTo>
                    <a:pt x="5127" y="20527"/>
                  </a:lnTo>
                  <a:lnTo>
                    <a:pt x="5211" y="20548"/>
                  </a:lnTo>
                  <a:lnTo>
                    <a:pt x="5273" y="20527"/>
                  </a:lnTo>
                  <a:lnTo>
                    <a:pt x="5315" y="20590"/>
                  </a:lnTo>
                  <a:lnTo>
                    <a:pt x="5399" y="20590"/>
                  </a:lnTo>
                  <a:lnTo>
                    <a:pt x="5441" y="20548"/>
                  </a:lnTo>
                  <a:lnTo>
                    <a:pt x="5504" y="20631"/>
                  </a:lnTo>
                  <a:lnTo>
                    <a:pt x="5608" y="20631"/>
                  </a:lnTo>
                  <a:lnTo>
                    <a:pt x="5692" y="20548"/>
                  </a:lnTo>
                  <a:lnTo>
                    <a:pt x="5797" y="20548"/>
                  </a:lnTo>
                  <a:lnTo>
                    <a:pt x="5838" y="20590"/>
                  </a:lnTo>
                  <a:lnTo>
                    <a:pt x="5838" y="20652"/>
                  </a:lnTo>
                  <a:lnTo>
                    <a:pt x="5755" y="20652"/>
                  </a:lnTo>
                  <a:lnTo>
                    <a:pt x="5692" y="20694"/>
                  </a:lnTo>
                  <a:lnTo>
                    <a:pt x="5692" y="20736"/>
                  </a:lnTo>
                  <a:lnTo>
                    <a:pt x="5755" y="20736"/>
                  </a:lnTo>
                  <a:lnTo>
                    <a:pt x="5817" y="20820"/>
                  </a:lnTo>
                  <a:lnTo>
                    <a:pt x="5734" y="20862"/>
                  </a:lnTo>
                  <a:lnTo>
                    <a:pt x="5734" y="20903"/>
                  </a:lnTo>
                  <a:lnTo>
                    <a:pt x="5650" y="20924"/>
                  </a:lnTo>
                  <a:lnTo>
                    <a:pt x="5608" y="20966"/>
                  </a:lnTo>
                  <a:lnTo>
                    <a:pt x="5504" y="21029"/>
                  </a:lnTo>
                  <a:lnTo>
                    <a:pt x="5483" y="21071"/>
                  </a:lnTo>
                  <a:lnTo>
                    <a:pt x="5504" y="21113"/>
                  </a:lnTo>
                  <a:lnTo>
                    <a:pt x="5608" y="21113"/>
                  </a:lnTo>
                  <a:lnTo>
                    <a:pt x="5692" y="21134"/>
                  </a:lnTo>
                  <a:lnTo>
                    <a:pt x="5713" y="21175"/>
                  </a:lnTo>
                  <a:lnTo>
                    <a:pt x="5629" y="21175"/>
                  </a:lnTo>
                  <a:lnTo>
                    <a:pt x="5587" y="21217"/>
                  </a:lnTo>
                  <a:lnTo>
                    <a:pt x="5545" y="21175"/>
                  </a:lnTo>
                  <a:lnTo>
                    <a:pt x="5504" y="21238"/>
                  </a:lnTo>
                  <a:lnTo>
                    <a:pt x="5420" y="21364"/>
                  </a:lnTo>
                  <a:lnTo>
                    <a:pt x="5378" y="21364"/>
                  </a:lnTo>
                  <a:lnTo>
                    <a:pt x="5315" y="21427"/>
                  </a:lnTo>
                  <a:lnTo>
                    <a:pt x="5315" y="21468"/>
                  </a:lnTo>
                  <a:lnTo>
                    <a:pt x="5399" y="21489"/>
                  </a:lnTo>
                  <a:lnTo>
                    <a:pt x="5441" y="21489"/>
                  </a:lnTo>
                  <a:lnTo>
                    <a:pt x="5504" y="21468"/>
                  </a:lnTo>
                  <a:lnTo>
                    <a:pt x="5525" y="21489"/>
                  </a:lnTo>
                  <a:lnTo>
                    <a:pt x="5545" y="21552"/>
                  </a:lnTo>
                  <a:lnTo>
                    <a:pt x="5608" y="21552"/>
                  </a:lnTo>
                  <a:lnTo>
                    <a:pt x="5650" y="21573"/>
                  </a:lnTo>
                  <a:lnTo>
                    <a:pt x="5650" y="21636"/>
                  </a:lnTo>
                  <a:lnTo>
                    <a:pt x="5545" y="21657"/>
                  </a:lnTo>
                  <a:lnTo>
                    <a:pt x="5483" y="21678"/>
                  </a:lnTo>
                  <a:lnTo>
                    <a:pt x="5483" y="21699"/>
                  </a:lnTo>
                  <a:lnTo>
                    <a:pt x="5608" y="21699"/>
                  </a:lnTo>
                  <a:lnTo>
                    <a:pt x="5650" y="21761"/>
                  </a:lnTo>
                  <a:lnTo>
                    <a:pt x="5650" y="21803"/>
                  </a:lnTo>
                  <a:lnTo>
                    <a:pt x="5608" y="21803"/>
                  </a:lnTo>
                  <a:lnTo>
                    <a:pt x="5545" y="21782"/>
                  </a:lnTo>
                  <a:lnTo>
                    <a:pt x="5525" y="21803"/>
                  </a:lnTo>
                  <a:lnTo>
                    <a:pt x="5483" y="21803"/>
                  </a:lnTo>
                  <a:lnTo>
                    <a:pt x="5420" y="21761"/>
                  </a:lnTo>
                  <a:lnTo>
                    <a:pt x="5336" y="21761"/>
                  </a:lnTo>
                  <a:lnTo>
                    <a:pt x="5232" y="21740"/>
                  </a:lnTo>
                  <a:lnTo>
                    <a:pt x="5232" y="21678"/>
                  </a:lnTo>
                  <a:lnTo>
                    <a:pt x="5273" y="21657"/>
                  </a:lnTo>
                  <a:lnTo>
                    <a:pt x="5211" y="21552"/>
                  </a:lnTo>
                  <a:lnTo>
                    <a:pt x="5190" y="21531"/>
                  </a:lnTo>
                  <a:lnTo>
                    <a:pt x="5127" y="21552"/>
                  </a:lnTo>
                  <a:lnTo>
                    <a:pt x="5127" y="21657"/>
                  </a:lnTo>
                  <a:lnTo>
                    <a:pt x="5064" y="21866"/>
                  </a:lnTo>
                  <a:lnTo>
                    <a:pt x="5001" y="21950"/>
                  </a:lnTo>
                  <a:lnTo>
                    <a:pt x="5022" y="21992"/>
                  </a:lnTo>
                  <a:lnTo>
                    <a:pt x="5085" y="21992"/>
                  </a:lnTo>
                  <a:lnTo>
                    <a:pt x="5169" y="21950"/>
                  </a:lnTo>
                  <a:lnTo>
                    <a:pt x="5190" y="21950"/>
                  </a:lnTo>
                  <a:lnTo>
                    <a:pt x="5169" y="21992"/>
                  </a:lnTo>
                  <a:lnTo>
                    <a:pt x="5085" y="22054"/>
                  </a:lnTo>
                  <a:lnTo>
                    <a:pt x="5022" y="22096"/>
                  </a:lnTo>
                  <a:lnTo>
                    <a:pt x="4981" y="22117"/>
                  </a:lnTo>
                  <a:lnTo>
                    <a:pt x="4981" y="22180"/>
                  </a:lnTo>
                  <a:lnTo>
                    <a:pt x="4855" y="22159"/>
                  </a:lnTo>
                  <a:lnTo>
                    <a:pt x="4750" y="22159"/>
                  </a:lnTo>
                  <a:lnTo>
                    <a:pt x="4646" y="22180"/>
                  </a:lnTo>
                  <a:lnTo>
                    <a:pt x="4604" y="22159"/>
                  </a:lnTo>
                  <a:lnTo>
                    <a:pt x="4478" y="22159"/>
                  </a:lnTo>
                  <a:lnTo>
                    <a:pt x="4395" y="22180"/>
                  </a:lnTo>
                  <a:lnTo>
                    <a:pt x="4248" y="22264"/>
                  </a:lnTo>
                  <a:lnTo>
                    <a:pt x="4123" y="22284"/>
                  </a:lnTo>
                  <a:lnTo>
                    <a:pt x="4144" y="22305"/>
                  </a:lnTo>
                  <a:lnTo>
                    <a:pt x="4248" y="22284"/>
                  </a:lnTo>
                  <a:lnTo>
                    <a:pt x="4290" y="22284"/>
                  </a:lnTo>
                  <a:lnTo>
                    <a:pt x="4248" y="22326"/>
                  </a:lnTo>
                  <a:lnTo>
                    <a:pt x="4185" y="22368"/>
                  </a:lnTo>
                  <a:lnTo>
                    <a:pt x="4227" y="22410"/>
                  </a:lnTo>
                  <a:lnTo>
                    <a:pt x="4290" y="22431"/>
                  </a:lnTo>
                  <a:lnTo>
                    <a:pt x="4353" y="22515"/>
                  </a:lnTo>
                  <a:lnTo>
                    <a:pt x="4457" y="22494"/>
                  </a:lnTo>
                  <a:lnTo>
                    <a:pt x="4541" y="22515"/>
                  </a:lnTo>
                  <a:lnTo>
                    <a:pt x="4583" y="22494"/>
                  </a:lnTo>
                  <a:lnTo>
                    <a:pt x="4709" y="22494"/>
                  </a:lnTo>
                  <a:lnTo>
                    <a:pt x="4750" y="22473"/>
                  </a:lnTo>
                  <a:lnTo>
                    <a:pt x="4667" y="22410"/>
                  </a:lnTo>
                  <a:lnTo>
                    <a:pt x="4646" y="22389"/>
                  </a:lnTo>
                  <a:lnTo>
                    <a:pt x="4688" y="22326"/>
                  </a:lnTo>
                  <a:lnTo>
                    <a:pt x="4855" y="22326"/>
                  </a:lnTo>
                  <a:lnTo>
                    <a:pt x="4918" y="22305"/>
                  </a:lnTo>
                  <a:lnTo>
                    <a:pt x="5001" y="22305"/>
                  </a:lnTo>
                  <a:lnTo>
                    <a:pt x="5001" y="22326"/>
                  </a:lnTo>
                  <a:lnTo>
                    <a:pt x="4960" y="22368"/>
                  </a:lnTo>
                  <a:lnTo>
                    <a:pt x="4918" y="22431"/>
                  </a:lnTo>
                  <a:lnTo>
                    <a:pt x="4918" y="22515"/>
                  </a:lnTo>
                  <a:lnTo>
                    <a:pt x="4792" y="22577"/>
                  </a:lnTo>
                  <a:lnTo>
                    <a:pt x="4792" y="22619"/>
                  </a:lnTo>
                  <a:lnTo>
                    <a:pt x="4813" y="22682"/>
                  </a:lnTo>
                  <a:lnTo>
                    <a:pt x="5064" y="22849"/>
                  </a:lnTo>
                  <a:lnTo>
                    <a:pt x="5169" y="22933"/>
                  </a:lnTo>
                  <a:lnTo>
                    <a:pt x="5169" y="22954"/>
                  </a:lnTo>
                  <a:lnTo>
                    <a:pt x="5085" y="22954"/>
                  </a:lnTo>
                  <a:lnTo>
                    <a:pt x="5064" y="22933"/>
                  </a:lnTo>
                  <a:lnTo>
                    <a:pt x="4960" y="22891"/>
                  </a:lnTo>
                  <a:lnTo>
                    <a:pt x="4813" y="22808"/>
                  </a:lnTo>
                  <a:lnTo>
                    <a:pt x="4771" y="22745"/>
                  </a:lnTo>
                  <a:lnTo>
                    <a:pt x="4667" y="22745"/>
                  </a:lnTo>
                  <a:lnTo>
                    <a:pt x="4604" y="22787"/>
                  </a:lnTo>
                  <a:lnTo>
                    <a:pt x="4541" y="22808"/>
                  </a:lnTo>
                  <a:lnTo>
                    <a:pt x="4332" y="22682"/>
                  </a:lnTo>
                  <a:lnTo>
                    <a:pt x="4290" y="22598"/>
                  </a:lnTo>
                  <a:lnTo>
                    <a:pt x="4248" y="22515"/>
                  </a:lnTo>
                  <a:lnTo>
                    <a:pt x="4227" y="22515"/>
                  </a:lnTo>
                  <a:lnTo>
                    <a:pt x="4248" y="22619"/>
                  </a:lnTo>
                  <a:lnTo>
                    <a:pt x="4269" y="22703"/>
                  </a:lnTo>
                  <a:lnTo>
                    <a:pt x="4248" y="22724"/>
                  </a:lnTo>
                  <a:lnTo>
                    <a:pt x="4144" y="22619"/>
                  </a:lnTo>
                  <a:lnTo>
                    <a:pt x="4039" y="22494"/>
                  </a:lnTo>
                  <a:lnTo>
                    <a:pt x="3913" y="22431"/>
                  </a:lnTo>
                  <a:lnTo>
                    <a:pt x="3851" y="22473"/>
                  </a:lnTo>
                  <a:lnTo>
                    <a:pt x="3872" y="22515"/>
                  </a:lnTo>
                  <a:lnTo>
                    <a:pt x="3955" y="22536"/>
                  </a:lnTo>
                  <a:lnTo>
                    <a:pt x="3976" y="22619"/>
                  </a:lnTo>
                  <a:lnTo>
                    <a:pt x="4123" y="22745"/>
                  </a:lnTo>
                  <a:lnTo>
                    <a:pt x="4164" y="22808"/>
                  </a:lnTo>
                  <a:lnTo>
                    <a:pt x="4227" y="22808"/>
                  </a:lnTo>
                  <a:lnTo>
                    <a:pt x="4290" y="22828"/>
                  </a:lnTo>
                  <a:lnTo>
                    <a:pt x="4332" y="22891"/>
                  </a:lnTo>
                  <a:lnTo>
                    <a:pt x="4164" y="22891"/>
                  </a:lnTo>
                  <a:lnTo>
                    <a:pt x="4060" y="22828"/>
                  </a:lnTo>
                  <a:lnTo>
                    <a:pt x="3976" y="22787"/>
                  </a:lnTo>
                  <a:lnTo>
                    <a:pt x="3934" y="22787"/>
                  </a:lnTo>
                  <a:lnTo>
                    <a:pt x="3913" y="22849"/>
                  </a:lnTo>
                  <a:lnTo>
                    <a:pt x="3913" y="22912"/>
                  </a:lnTo>
                  <a:lnTo>
                    <a:pt x="3851" y="22954"/>
                  </a:lnTo>
                  <a:lnTo>
                    <a:pt x="3830" y="22954"/>
                  </a:lnTo>
                  <a:lnTo>
                    <a:pt x="3830" y="23017"/>
                  </a:lnTo>
                  <a:lnTo>
                    <a:pt x="3767" y="23059"/>
                  </a:lnTo>
                  <a:lnTo>
                    <a:pt x="3725" y="23100"/>
                  </a:lnTo>
                  <a:lnTo>
                    <a:pt x="3600" y="23247"/>
                  </a:lnTo>
                  <a:lnTo>
                    <a:pt x="3600" y="23310"/>
                  </a:lnTo>
                  <a:lnTo>
                    <a:pt x="3627" y="23324"/>
                  </a:lnTo>
                  <a:lnTo>
                    <a:pt x="3627" y="23324"/>
                  </a:lnTo>
                  <a:lnTo>
                    <a:pt x="3558" y="23352"/>
                  </a:lnTo>
                  <a:lnTo>
                    <a:pt x="3495" y="23414"/>
                  </a:lnTo>
                  <a:lnTo>
                    <a:pt x="3390" y="23456"/>
                  </a:lnTo>
                  <a:lnTo>
                    <a:pt x="3328" y="23561"/>
                  </a:lnTo>
                  <a:lnTo>
                    <a:pt x="3328" y="23644"/>
                  </a:lnTo>
                  <a:lnTo>
                    <a:pt x="3348" y="23665"/>
                  </a:lnTo>
                  <a:lnTo>
                    <a:pt x="3432" y="23624"/>
                  </a:lnTo>
                  <a:lnTo>
                    <a:pt x="3537" y="23582"/>
                  </a:lnTo>
                  <a:lnTo>
                    <a:pt x="3600" y="23624"/>
                  </a:lnTo>
                  <a:lnTo>
                    <a:pt x="3620" y="23644"/>
                  </a:lnTo>
                  <a:lnTo>
                    <a:pt x="3725" y="23644"/>
                  </a:lnTo>
                  <a:lnTo>
                    <a:pt x="3913" y="23582"/>
                  </a:lnTo>
                  <a:lnTo>
                    <a:pt x="4060" y="23582"/>
                  </a:lnTo>
                  <a:lnTo>
                    <a:pt x="4185" y="23644"/>
                  </a:lnTo>
                  <a:lnTo>
                    <a:pt x="4185" y="23686"/>
                  </a:lnTo>
                  <a:lnTo>
                    <a:pt x="4144" y="23728"/>
                  </a:lnTo>
                  <a:lnTo>
                    <a:pt x="4018" y="23686"/>
                  </a:lnTo>
                  <a:lnTo>
                    <a:pt x="3934" y="23728"/>
                  </a:lnTo>
                  <a:lnTo>
                    <a:pt x="3558" y="23686"/>
                  </a:lnTo>
                  <a:lnTo>
                    <a:pt x="3453" y="23686"/>
                  </a:lnTo>
                  <a:lnTo>
                    <a:pt x="3432" y="23728"/>
                  </a:lnTo>
                  <a:lnTo>
                    <a:pt x="3286" y="23728"/>
                  </a:lnTo>
                  <a:lnTo>
                    <a:pt x="3286" y="23770"/>
                  </a:lnTo>
                  <a:lnTo>
                    <a:pt x="3307" y="23791"/>
                  </a:lnTo>
                  <a:lnTo>
                    <a:pt x="3411" y="23791"/>
                  </a:lnTo>
                  <a:lnTo>
                    <a:pt x="3432" y="23833"/>
                  </a:lnTo>
                  <a:lnTo>
                    <a:pt x="3390" y="23854"/>
                  </a:lnTo>
                  <a:lnTo>
                    <a:pt x="3307" y="23833"/>
                  </a:lnTo>
                  <a:lnTo>
                    <a:pt x="3202" y="23833"/>
                  </a:lnTo>
                  <a:lnTo>
                    <a:pt x="3202" y="23854"/>
                  </a:lnTo>
                  <a:lnTo>
                    <a:pt x="3244" y="23896"/>
                  </a:lnTo>
                  <a:lnTo>
                    <a:pt x="3348" y="23896"/>
                  </a:lnTo>
                  <a:lnTo>
                    <a:pt x="3620" y="23979"/>
                  </a:lnTo>
                  <a:lnTo>
                    <a:pt x="3704" y="23979"/>
                  </a:lnTo>
                  <a:lnTo>
                    <a:pt x="3746" y="23958"/>
                  </a:lnTo>
                  <a:lnTo>
                    <a:pt x="3830" y="23958"/>
                  </a:lnTo>
                  <a:lnTo>
                    <a:pt x="3851" y="23979"/>
                  </a:lnTo>
                  <a:lnTo>
                    <a:pt x="3851" y="24063"/>
                  </a:lnTo>
                  <a:lnTo>
                    <a:pt x="3872" y="24147"/>
                  </a:lnTo>
                  <a:lnTo>
                    <a:pt x="3830" y="24168"/>
                  </a:lnTo>
                  <a:lnTo>
                    <a:pt x="3746" y="24147"/>
                  </a:lnTo>
                  <a:lnTo>
                    <a:pt x="3725" y="24168"/>
                  </a:lnTo>
                  <a:lnTo>
                    <a:pt x="3704" y="24147"/>
                  </a:lnTo>
                  <a:lnTo>
                    <a:pt x="3600" y="24168"/>
                  </a:lnTo>
                  <a:lnTo>
                    <a:pt x="3600" y="24209"/>
                  </a:lnTo>
                  <a:lnTo>
                    <a:pt x="3620" y="24251"/>
                  </a:lnTo>
                  <a:lnTo>
                    <a:pt x="3662" y="24251"/>
                  </a:lnTo>
                  <a:lnTo>
                    <a:pt x="3746" y="24272"/>
                  </a:lnTo>
                  <a:lnTo>
                    <a:pt x="3767" y="24293"/>
                  </a:lnTo>
                  <a:lnTo>
                    <a:pt x="3662" y="24356"/>
                  </a:lnTo>
                  <a:lnTo>
                    <a:pt x="3600" y="24356"/>
                  </a:lnTo>
                  <a:lnTo>
                    <a:pt x="3495" y="24293"/>
                  </a:lnTo>
                  <a:lnTo>
                    <a:pt x="3390" y="24335"/>
                  </a:lnTo>
                  <a:lnTo>
                    <a:pt x="3390" y="24377"/>
                  </a:lnTo>
                  <a:lnTo>
                    <a:pt x="3411" y="24460"/>
                  </a:lnTo>
                  <a:lnTo>
                    <a:pt x="3453" y="24481"/>
                  </a:lnTo>
                  <a:lnTo>
                    <a:pt x="3516" y="24460"/>
                  </a:lnTo>
                  <a:lnTo>
                    <a:pt x="3620" y="24460"/>
                  </a:lnTo>
                  <a:lnTo>
                    <a:pt x="3704" y="24502"/>
                  </a:lnTo>
                  <a:lnTo>
                    <a:pt x="3725" y="24565"/>
                  </a:lnTo>
                  <a:lnTo>
                    <a:pt x="3495" y="24565"/>
                  </a:lnTo>
                  <a:lnTo>
                    <a:pt x="3432" y="24586"/>
                  </a:lnTo>
                  <a:lnTo>
                    <a:pt x="3348" y="24544"/>
                  </a:lnTo>
                  <a:lnTo>
                    <a:pt x="3307" y="24544"/>
                  </a:lnTo>
                  <a:lnTo>
                    <a:pt x="3244" y="24607"/>
                  </a:lnTo>
                  <a:lnTo>
                    <a:pt x="3244" y="24816"/>
                  </a:lnTo>
                  <a:lnTo>
                    <a:pt x="3223" y="24879"/>
                  </a:lnTo>
                  <a:lnTo>
                    <a:pt x="3244" y="24921"/>
                  </a:lnTo>
                  <a:lnTo>
                    <a:pt x="3328" y="24921"/>
                  </a:lnTo>
                  <a:lnTo>
                    <a:pt x="3558" y="24816"/>
                  </a:lnTo>
                  <a:lnTo>
                    <a:pt x="3620" y="24774"/>
                  </a:lnTo>
                  <a:lnTo>
                    <a:pt x="3809" y="24712"/>
                  </a:lnTo>
                  <a:lnTo>
                    <a:pt x="3913" y="24670"/>
                  </a:lnTo>
                  <a:lnTo>
                    <a:pt x="3976" y="24544"/>
                  </a:lnTo>
                  <a:lnTo>
                    <a:pt x="4123" y="24398"/>
                  </a:lnTo>
                  <a:lnTo>
                    <a:pt x="4395" y="24272"/>
                  </a:lnTo>
                  <a:lnTo>
                    <a:pt x="4541" y="24230"/>
                  </a:lnTo>
                  <a:lnTo>
                    <a:pt x="4604" y="24251"/>
                  </a:lnTo>
                  <a:lnTo>
                    <a:pt x="4604" y="24293"/>
                  </a:lnTo>
                  <a:lnTo>
                    <a:pt x="4562" y="24335"/>
                  </a:lnTo>
                  <a:lnTo>
                    <a:pt x="4478" y="24335"/>
                  </a:lnTo>
                  <a:lnTo>
                    <a:pt x="4332" y="24377"/>
                  </a:lnTo>
                  <a:lnTo>
                    <a:pt x="4144" y="24460"/>
                  </a:lnTo>
                  <a:lnTo>
                    <a:pt x="3955" y="24670"/>
                  </a:lnTo>
                  <a:lnTo>
                    <a:pt x="3872" y="24774"/>
                  </a:lnTo>
                  <a:lnTo>
                    <a:pt x="3725" y="24795"/>
                  </a:lnTo>
                  <a:lnTo>
                    <a:pt x="3641" y="24816"/>
                  </a:lnTo>
                  <a:lnTo>
                    <a:pt x="3495" y="24921"/>
                  </a:lnTo>
                  <a:lnTo>
                    <a:pt x="3328" y="24984"/>
                  </a:lnTo>
                  <a:lnTo>
                    <a:pt x="3244" y="25005"/>
                  </a:lnTo>
                  <a:lnTo>
                    <a:pt x="3223" y="25067"/>
                  </a:lnTo>
                  <a:lnTo>
                    <a:pt x="3307" y="25067"/>
                  </a:lnTo>
                  <a:lnTo>
                    <a:pt x="3348" y="25025"/>
                  </a:lnTo>
                  <a:lnTo>
                    <a:pt x="3411" y="25067"/>
                  </a:lnTo>
                  <a:lnTo>
                    <a:pt x="3411" y="25109"/>
                  </a:lnTo>
                  <a:lnTo>
                    <a:pt x="3516" y="25067"/>
                  </a:lnTo>
                  <a:lnTo>
                    <a:pt x="3558" y="25005"/>
                  </a:lnTo>
                  <a:lnTo>
                    <a:pt x="3620" y="25005"/>
                  </a:lnTo>
                  <a:lnTo>
                    <a:pt x="3704" y="25088"/>
                  </a:lnTo>
                  <a:lnTo>
                    <a:pt x="3746" y="25088"/>
                  </a:lnTo>
                  <a:lnTo>
                    <a:pt x="3830" y="25025"/>
                  </a:lnTo>
                  <a:lnTo>
                    <a:pt x="3934" y="24963"/>
                  </a:lnTo>
                  <a:lnTo>
                    <a:pt x="4018" y="24963"/>
                  </a:lnTo>
                  <a:lnTo>
                    <a:pt x="4039" y="24984"/>
                  </a:lnTo>
                  <a:lnTo>
                    <a:pt x="4018" y="25025"/>
                  </a:lnTo>
                  <a:lnTo>
                    <a:pt x="3934" y="25025"/>
                  </a:lnTo>
                  <a:lnTo>
                    <a:pt x="3851" y="25109"/>
                  </a:lnTo>
                  <a:lnTo>
                    <a:pt x="3767" y="25130"/>
                  </a:lnTo>
                  <a:lnTo>
                    <a:pt x="3662" y="25130"/>
                  </a:lnTo>
                  <a:lnTo>
                    <a:pt x="3620" y="25088"/>
                  </a:lnTo>
                  <a:lnTo>
                    <a:pt x="3558" y="25109"/>
                  </a:lnTo>
                  <a:lnTo>
                    <a:pt x="3516" y="25172"/>
                  </a:lnTo>
                  <a:lnTo>
                    <a:pt x="3390" y="25214"/>
                  </a:lnTo>
                  <a:lnTo>
                    <a:pt x="3348" y="25235"/>
                  </a:lnTo>
                  <a:lnTo>
                    <a:pt x="3432" y="25297"/>
                  </a:lnTo>
                  <a:lnTo>
                    <a:pt x="3495" y="25297"/>
                  </a:lnTo>
                  <a:lnTo>
                    <a:pt x="3600" y="25339"/>
                  </a:lnTo>
                  <a:lnTo>
                    <a:pt x="3516" y="25423"/>
                  </a:lnTo>
                  <a:lnTo>
                    <a:pt x="3516" y="25486"/>
                  </a:lnTo>
                  <a:lnTo>
                    <a:pt x="3600" y="25507"/>
                  </a:lnTo>
                  <a:lnTo>
                    <a:pt x="3558" y="25549"/>
                  </a:lnTo>
                  <a:lnTo>
                    <a:pt x="3600" y="25611"/>
                  </a:lnTo>
                  <a:lnTo>
                    <a:pt x="3537" y="25611"/>
                  </a:lnTo>
                  <a:lnTo>
                    <a:pt x="3453" y="25695"/>
                  </a:lnTo>
                  <a:lnTo>
                    <a:pt x="3495" y="25758"/>
                  </a:lnTo>
                  <a:lnTo>
                    <a:pt x="3537" y="25758"/>
                  </a:lnTo>
                  <a:lnTo>
                    <a:pt x="3600" y="25716"/>
                  </a:lnTo>
                  <a:lnTo>
                    <a:pt x="3620" y="25716"/>
                  </a:lnTo>
                  <a:lnTo>
                    <a:pt x="3641" y="25821"/>
                  </a:lnTo>
                  <a:lnTo>
                    <a:pt x="3641" y="25904"/>
                  </a:lnTo>
                  <a:lnTo>
                    <a:pt x="3558" y="25946"/>
                  </a:lnTo>
                  <a:lnTo>
                    <a:pt x="3558" y="26113"/>
                  </a:lnTo>
                  <a:lnTo>
                    <a:pt x="3620" y="26176"/>
                  </a:lnTo>
                  <a:lnTo>
                    <a:pt x="3704" y="26176"/>
                  </a:lnTo>
                  <a:lnTo>
                    <a:pt x="3767" y="26134"/>
                  </a:lnTo>
                  <a:lnTo>
                    <a:pt x="3809" y="26051"/>
                  </a:lnTo>
                  <a:lnTo>
                    <a:pt x="3851" y="26072"/>
                  </a:lnTo>
                  <a:lnTo>
                    <a:pt x="3913" y="26030"/>
                  </a:lnTo>
                  <a:lnTo>
                    <a:pt x="3955" y="26030"/>
                  </a:lnTo>
                  <a:lnTo>
                    <a:pt x="4018" y="26072"/>
                  </a:lnTo>
                  <a:lnTo>
                    <a:pt x="3976" y="26113"/>
                  </a:lnTo>
                  <a:lnTo>
                    <a:pt x="3872" y="26176"/>
                  </a:lnTo>
                  <a:lnTo>
                    <a:pt x="3809" y="26176"/>
                  </a:lnTo>
                  <a:lnTo>
                    <a:pt x="3641" y="26239"/>
                  </a:lnTo>
                  <a:lnTo>
                    <a:pt x="3558" y="26281"/>
                  </a:lnTo>
                  <a:lnTo>
                    <a:pt x="3558" y="26365"/>
                  </a:lnTo>
                  <a:lnTo>
                    <a:pt x="3537" y="26448"/>
                  </a:lnTo>
                  <a:lnTo>
                    <a:pt x="3620" y="26490"/>
                  </a:lnTo>
                  <a:lnTo>
                    <a:pt x="3558" y="26553"/>
                  </a:lnTo>
                  <a:lnTo>
                    <a:pt x="3537" y="26657"/>
                  </a:lnTo>
                  <a:lnTo>
                    <a:pt x="3558" y="26783"/>
                  </a:lnTo>
                  <a:lnTo>
                    <a:pt x="3620" y="26783"/>
                  </a:lnTo>
                  <a:lnTo>
                    <a:pt x="3704" y="26637"/>
                  </a:lnTo>
                  <a:lnTo>
                    <a:pt x="3746" y="26595"/>
                  </a:lnTo>
                  <a:lnTo>
                    <a:pt x="3872" y="26469"/>
                  </a:lnTo>
                  <a:lnTo>
                    <a:pt x="3934" y="26469"/>
                  </a:lnTo>
                  <a:lnTo>
                    <a:pt x="3976" y="26385"/>
                  </a:lnTo>
                  <a:lnTo>
                    <a:pt x="4060" y="26365"/>
                  </a:lnTo>
                  <a:lnTo>
                    <a:pt x="4060" y="26385"/>
                  </a:lnTo>
                  <a:lnTo>
                    <a:pt x="4018" y="26448"/>
                  </a:lnTo>
                  <a:lnTo>
                    <a:pt x="4018" y="26490"/>
                  </a:lnTo>
                  <a:lnTo>
                    <a:pt x="4039" y="26532"/>
                  </a:lnTo>
                  <a:lnTo>
                    <a:pt x="4123" y="26490"/>
                  </a:lnTo>
                  <a:lnTo>
                    <a:pt x="4248" y="26365"/>
                  </a:lnTo>
                  <a:lnTo>
                    <a:pt x="4269" y="26323"/>
                  </a:lnTo>
                  <a:lnTo>
                    <a:pt x="4332" y="26385"/>
                  </a:lnTo>
                  <a:lnTo>
                    <a:pt x="4374" y="26385"/>
                  </a:lnTo>
                  <a:lnTo>
                    <a:pt x="4436" y="26344"/>
                  </a:lnTo>
                  <a:lnTo>
                    <a:pt x="4499" y="26344"/>
                  </a:lnTo>
                  <a:lnTo>
                    <a:pt x="4499" y="26365"/>
                  </a:lnTo>
                  <a:lnTo>
                    <a:pt x="4436" y="26448"/>
                  </a:lnTo>
                  <a:lnTo>
                    <a:pt x="4436" y="26637"/>
                  </a:lnTo>
                  <a:lnTo>
                    <a:pt x="4478" y="26657"/>
                  </a:lnTo>
                  <a:lnTo>
                    <a:pt x="4541" y="26741"/>
                  </a:lnTo>
                  <a:lnTo>
                    <a:pt x="4499" y="26762"/>
                  </a:lnTo>
                  <a:lnTo>
                    <a:pt x="4436" y="26741"/>
                  </a:lnTo>
                  <a:lnTo>
                    <a:pt x="4332" y="26637"/>
                  </a:lnTo>
                  <a:lnTo>
                    <a:pt x="4269" y="26553"/>
                  </a:lnTo>
                  <a:lnTo>
                    <a:pt x="4227" y="26553"/>
                  </a:lnTo>
                  <a:lnTo>
                    <a:pt x="4164" y="26574"/>
                  </a:lnTo>
                  <a:lnTo>
                    <a:pt x="4081" y="26574"/>
                  </a:lnTo>
                  <a:lnTo>
                    <a:pt x="4060" y="26637"/>
                  </a:lnTo>
                  <a:lnTo>
                    <a:pt x="4123" y="26678"/>
                  </a:lnTo>
                  <a:lnTo>
                    <a:pt x="4164" y="26678"/>
                  </a:lnTo>
                  <a:lnTo>
                    <a:pt x="4248" y="26783"/>
                  </a:lnTo>
                  <a:lnTo>
                    <a:pt x="4290" y="26804"/>
                  </a:lnTo>
                  <a:lnTo>
                    <a:pt x="4269" y="26867"/>
                  </a:lnTo>
                  <a:lnTo>
                    <a:pt x="4185" y="26783"/>
                  </a:lnTo>
                  <a:lnTo>
                    <a:pt x="4144" y="26762"/>
                  </a:lnTo>
                  <a:lnTo>
                    <a:pt x="4060" y="26762"/>
                  </a:lnTo>
                  <a:lnTo>
                    <a:pt x="3955" y="26888"/>
                  </a:lnTo>
                  <a:lnTo>
                    <a:pt x="3872" y="26950"/>
                  </a:lnTo>
                  <a:lnTo>
                    <a:pt x="3704" y="26950"/>
                  </a:lnTo>
                  <a:lnTo>
                    <a:pt x="3662" y="26971"/>
                  </a:lnTo>
                  <a:lnTo>
                    <a:pt x="3725" y="26992"/>
                  </a:lnTo>
                  <a:lnTo>
                    <a:pt x="3830" y="26992"/>
                  </a:lnTo>
                  <a:lnTo>
                    <a:pt x="3892" y="26971"/>
                  </a:lnTo>
                  <a:lnTo>
                    <a:pt x="4060" y="26950"/>
                  </a:lnTo>
                  <a:lnTo>
                    <a:pt x="4164" y="26888"/>
                  </a:lnTo>
                  <a:lnTo>
                    <a:pt x="4248" y="26909"/>
                  </a:lnTo>
                  <a:lnTo>
                    <a:pt x="4353" y="26909"/>
                  </a:lnTo>
                  <a:lnTo>
                    <a:pt x="4311" y="26950"/>
                  </a:lnTo>
                  <a:lnTo>
                    <a:pt x="4248" y="27013"/>
                  </a:lnTo>
                  <a:lnTo>
                    <a:pt x="4102" y="27013"/>
                  </a:lnTo>
                  <a:lnTo>
                    <a:pt x="3976" y="27055"/>
                  </a:lnTo>
                  <a:lnTo>
                    <a:pt x="3767" y="27055"/>
                  </a:lnTo>
                  <a:lnTo>
                    <a:pt x="3662" y="27076"/>
                  </a:lnTo>
                  <a:lnTo>
                    <a:pt x="3641" y="27160"/>
                  </a:lnTo>
                  <a:lnTo>
                    <a:pt x="3662" y="27222"/>
                  </a:lnTo>
                  <a:lnTo>
                    <a:pt x="3767" y="27264"/>
                  </a:lnTo>
                  <a:lnTo>
                    <a:pt x="3872" y="27222"/>
                  </a:lnTo>
                  <a:lnTo>
                    <a:pt x="3892" y="27264"/>
                  </a:lnTo>
                  <a:lnTo>
                    <a:pt x="3830" y="27306"/>
                  </a:lnTo>
                  <a:lnTo>
                    <a:pt x="3725" y="27306"/>
                  </a:lnTo>
                  <a:lnTo>
                    <a:pt x="3662" y="27390"/>
                  </a:lnTo>
                  <a:lnTo>
                    <a:pt x="3683" y="27473"/>
                  </a:lnTo>
                  <a:lnTo>
                    <a:pt x="3767" y="27515"/>
                  </a:lnTo>
                  <a:lnTo>
                    <a:pt x="3830" y="27473"/>
                  </a:lnTo>
                  <a:lnTo>
                    <a:pt x="3851" y="27411"/>
                  </a:lnTo>
                  <a:lnTo>
                    <a:pt x="3934" y="27411"/>
                  </a:lnTo>
                  <a:lnTo>
                    <a:pt x="3976" y="27432"/>
                  </a:lnTo>
                  <a:lnTo>
                    <a:pt x="4060" y="27432"/>
                  </a:lnTo>
                  <a:lnTo>
                    <a:pt x="4144" y="27411"/>
                  </a:lnTo>
                  <a:lnTo>
                    <a:pt x="4185" y="27390"/>
                  </a:lnTo>
                  <a:lnTo>
                    <a:pt x="4227" y="27411"/>
                  </a:lnTo>
                  <a:lnTo>
                    <a:pt x="4164" y="27473"/>
                  </a:lnTo>
                  <a:lnTo>
                    <a:pt x="4039" y="27515"/>
                  </a:lnTo>
                  <a:lnTo>
                    <a:pt x="3976" y="27494"/>
                  </a:lnTo>
                  <a:lnTo>
                    <a:pt x="3913" y="27473"/>
                  </a:lnTo>
                  <a:lnTo>
                    <a:pt x="3851" y="27473"/>
                  </a:lnTo>
                  <a:lnTo>
                    <a:pt x="3913" y="27515"/>
                  </a:lnTo>
                  <a:lnTo>
                    <a:pt x="3976" y="27515"/>
                  </a:lnTo>
                  <a:lnTo>
                    <a:pt x="4039" y="27536"/>
                  </a:lnTo>
                  <a:lnTo>
                    <a:pt x="3976" y="27578"/>
                  </a:lnTo>
                  <a:lnTo>
                    <a:pt x="3851" y="27578"/>
                  </a:lnTo>
                  <a:lnTo>
                    <a:pt x="3746" y="27641"/>
                  </a:lnTo>
                  <a:lnTo>
                    <a:pt x="3809" y="27704"/>
                  </a:lnTo>
                  <a:lnTo>
                    <a:pt x="3851" y="27704"/>
                  </a:lnTo>
                  <a:lnTo>
                    <a:pt x="3913" y="27683"/>
                  </a:lnTo>
                  <a:lnTo>
                    <a:pt x="4039" y="27683"/>
                  </a:lnTo>
                  <a:lnTo>
                    <a:pt x="4081" y="27704"/>
                  </a:lnTo>
                  <a:lnTo>
                    <a:pt x="4144" y="27704"/>
                  </a:lnTo>
                  <a:lnTo>
                    <a:pt x="4081" y="27746"/>
                  </a:lnTo>
                  <a:lnTo>
                    <a:pt x="3955" y="27787"/>
                  </a:lnTo>
                  <a:lnTo>
                    <a:pt x="3872" y="27746"/>
                  </a:lnTo>
                  <a:lnTo>
                    <a:pt x="3809" y="27787"/>
                  </a:lnTo>
                  <a:lnTo>
                    <a:pt x="3767" y="27829"/>
                  </a:lnTo>
                  <a:lnTo>
                    <a:pt x="3809" y="27892"/>
                  </a:lnTo>
                  <a:lnTo>
                    <a:pt x="3851" y="27892"/>
                  </a:lnTo>
                  <a:lnTo>
                    <a:pt x="3934" y="27829"/>
                  </a:lnTo>
                  <a:lnTo>
                    <a:pt x="4018" y="27829"/>
                  </a:lnTo>
                  <a:lnTo>
                    <a:pt x="4081" y="27892"/>
                  </a:lnTo>
                  <a:lnTo>
                    <a:pt x="4081" y="27934"/>
                  </a:lnTo>
                  <a:lnTo>
                    <a:pt x="3934" y="27997"/>
                  </a:lnTo>
                  <a:lnTo>
                    <a:pt x="3892" y="28038"/>
                  </a:lnTo>
                  <a:lnTo>
                    <a:pt x="3955" y="28143"/>
                  </a:lnTo>
                  <a:lnTo>
                    <a:pt x="3997" y="28143"/>
                  </a:lnTo>
                  <a:lnTo>
                    <a:pt x="4039" y="28122"/>
                  </a:lnTo>
                  <a:lnTo>
                    <a:pt x="4102" y="28122"/>
                  </a:lnTo>
                  <a:lnTo>
                    <a:pt x="4164" y="28206"/>
                  </a:lnTo>
                  <a:lnTo>
                    <a:pt x="4185" y="28143"/>
                  </a:lnTo>
                  <a:lnTo>
                    <a:pt x="4227" y="28122"/>
                  </a:lnTo>
                  <a:lnTo>
                    <a:pt x="4269" y="28143"/>
                  </a:lnTo>
                  <a:lnTo>
                    <a:pt x="4248" y="28206"/>
                  </a:lnTo>
                  <a:lnTo>
                    <a:pt x="4206" y="28248"/>
                  </a:lnTo>
                  <a:lnTo>
                    <a:pt x="4269" y="28310"/>
                  </a:lnTo>
                  <a:lnTo>
                    <a:pt x="4164" y="28436"/>
                  </a:lnTo>
                  <a:lnTo>
                    <a:pt x="4144" y="28436"/>
                  </a:lnTo>
                  <a:lnTo>
                    <a:pt x="4081" y="28520"/>
                  </a:lnTo>
                  <a:lnTo>
                    <a:pt x="4039" y="28582"/>
                  </a:lnTo>
                  <a:lnTo>
                    <a:pt x="4039" y="28624"/>
                  </a:lnTo>
                  <a:lnTo>
                    <a:pt x="4102" y="28624"/>
                  </a:lnTo>
                  <a:lnTo>
                    <a:pt x="4164" y="28582"/>
                  </a:lnTo>
                  <a:lnTo>
                    <a:pt x="4248" y="28624"/>
                  </a:lnTo>
                  <a:lnTo>
                    <a:pt x="4269" y="28687"/>
                  </a:lnTo>
                  <a:lnTo>
                    <a:pt x="4227" y="28750"/>
                  </a:lnTo>
                  <a:lnTo>
                    <a:pt x="4227" y="28771"/>
                  </a:lnTo>
                  <a:lnTo>
                    <a:pt x="4290" y="28771"/>
                  </a:lnTo>
                  <a:lnTo>
                    <a:pt x="4353" y="28792"/>
                  </a:lnTo>
                  <a:lnTo>
                    <a:pt x="4353" y="28854"/>
                  </a:lnTo>
                  <a:lnTo>
                    <a:pt x="4290" y="28896"/>
                  </a:lnTo>
                  <a:lnTo>
                    <a:pt x="4353" y="28959"/>
                  </a:lnTo>
                  <a:lnTo>
                    <a:pt x="4332" y="29043"/>
                  </a:lnTo>
                  <a:lnTo>
                    <a:pt x="4248" y="29085"/>
                  </a:lnTo>
                  <a:lnTo>
                    <a:pt x="4206" y="29147"/>
                  </a:lnTo>
                  <a:lnTo>
                    <a:pt x="4311" y="29147"/>
                  </a:lnTo>
                  <a:lnTo>
                    <a:pt x="4374" y="29085"/>
                  </a:lnTo>
                  <a:lnTo>
                    <a:pt x="4395" y="29043"/>
                  </a:lnTo>
                  <a:lnTo>
                    <a:pt x="4520" y="28980"/>
                  </a:lnTo>
                  <a:lnTo>
                    <a:pt x="4562" y="29001"/>
                  </a:lnTo>
                  <a:lnTo>
                    <a:pt x="4499" y="29064"/>
                  </a:lnTo>
                  <a:lnTo>
                    <a:pt x="4541" y="29106"/>
                  </a:lnTo>
                  <a:lnTo>
                    <a:pt x="4457" y="29168"/>
                  </a:lnTo>
                  <a:lnTo>
                    <a:pt x="4395" y="29210"/>
                  </a:lnTo>
                  <a:lnTo>
                    <a:pt x="4332" y="29210"/>
                  </a:lnTo>
                  <a:lnTo>
                    <a:pt x="4248" y="29252"/>
                  </a:lnTo>
                  <a:lnTo>
                    <a:pt x="4185" y="29294"/>
                  </a:lnTo>
                  <a:lnTo>
                    <a:pt x="4248" y="29357"/>
                  </a:lnTo>
                  <a:lnTo>
                    <a:pt x="4332" y="29294"/>
                  </a:lnTo>
                  <a:lnTo>
                    <a:pt x="4374" y="29252"/>
                  </a:lnTo>
                  <a:lnTo>
                    <a:pt x="4478" y="29273"/>
                  </a:lnTo>
                  <a:lnTo>
                    <a:pt x="4499" y="29294"/>
                  </a:lnTo>
                  <a:lnTo>
                    <a:pt x="4457" y="29357"/>
                  </a:lnTo>
                  <a:lnTo>
                    <a:pt x="4332" y="29398"/>
                  </a:lnTo>
                  <a:lnTo>
                    <a:pt x="4332" y="29503"/>
                  </a:lnTo>
                  <a:lnTo>
                    <a:pt x="4269" y="29566"/>
                  </a:lnTo>
                  <a:lnTo>
                    <a:pt x="4185" y="29587"/>
                  </a:lnTo>
                  <a:lnTo>
                    <a:pt x="4164" y="29629"/>
                  </a:lnTo>
                  <a:lnTo>
                    <a:pt x="4248" y="29691"/>
                  </a:lnTo>
                  <a:lnTo>
                    <a:pt x="4374" y="29670"/>
                  </a:lnTo>
                  <a:lnTo>
                    <a:pt x="4457" y="29608"/>
                  </a:lnTo>
                  <a:lnTo>
                    <a:pt x="4562" y="29587"/>
                  </a:lnTo>
                  <a:lnTo>
                    <a:pt x="4625" y="29587"/>
                  </a:lnTo>
                  <a:lnTo>
                    <a:pt x="4667" y="29629"/>
                  </a:lnTo>
                  <a:lnTo>
                    <a:pt x="4625" y="29691"/>
                  </a:lnTo>
                  <a:lnTo>
                    <a:pt x="4562" y="29691"/>
                  </a:lnTo>
                  <a:lnTo>
                    <a:pt x="4416" y="29733"/>
                  </a:lnTo>
                  <a:lnTo>
                    <a:pt x="4416" y="29775"/>
                  </a:lnTo>
                  <a:lnTo>
                    <a:pt x="4499" y="29775"/>
                  </a:lnTo>
                  <a:lnTo>
                    <a:pt x="4541" y="29817"/>
                  </a:lnTo>
                  <a:lnTo>
                    <a:pt x="4457" y="29901"/>
                  </a:lnTo>
                  <a:lnTo>
                    <a:pt x="4478" y="29984"/>
                  </a:lnTo>
                  <a:lnTo>
                    <a:pt x="4562" y="30005"/>
                  </a:lnTo>
                  <a:lnTo>
                    <a:pt x="4688" y="29901"/>
                  </a:lnTo>
                  <a:lnTo>
                    <a:pt x="4750" y="29880"/>
                  </a:lnTo>
                  <a:lnTo>
                    <a:pt x="4771" y="29901"/>
                  </a:lnTo>
                  <a:lnTo>
                    <a:pt x="4855" y="29984"/>
                  </a:lnTo>
                  <a:lnTo>
                    <a:pt x="4855" y="30089"/>
                  </a:lnTo>
                  <a:lnTo>
                    <a:pt x="4918" y="30131"/>
                  </a:lnTo>
                  <a:lnTo>
                    <a:pt x="4918" y="30152"/>
                  </a:lnTo>
                  <a:lnTo>
                    <a:pt x="4876" y="30214"/>
                  </a:lnTo>
                  <a:lnTo>
                    <a:pt x="4792" y="30214"/>
                  </a:lnTo>
                  <a:lnTo>
                    <a:pt x="4750" y="30298"/>
                  </a:lnTo>
                  <a:lnTo>
                    <a:pt x="4771" y="30340"/>
                  </a:lnTo>
                  <a:lnTo>
                    <a:pt x="4918" y="30361"/>
                  </a:lnTo>
                  <a:lnTo>
                    <a:pt x="4981" y="30340"/>
                  </a:lnTo>
                  <a:lnTo>
                    <a:pt x="4960" y="30298"/>
                  </a:lnTo>
                  <a:lnTo>
                    <a:pt x="4960" y="30235"/>
                  </a:lnTo>
                  <a:lnTo>
                    <a:pt x="5001" y="30214"/>
                  </a:lnTo>
                  <a:lnTo>
                    <a:pt x="5064" y="30235"/>
                  </a:lnTo>
                  <a:lnTo>
                    <a:pt x="5127" y="30194"/>
                  </a:lnTo>
                  <a:lnTo>
                    <a:pt x="5211" y="30152"/>
                  </a:lnTo>
                  <a:lnTo>
                    <a:pt x="5273" y="30214"/>
                  </a:lnTo>
                  <a:lnTo>
                    <a:pt x="5315" y="30235"/>
                  </a:lnTo>
                  <a:lnTo>
                    <a:pt x="5378" y="30214"/>
                  </a:lnTo>
                  <a:lnTo>
                    <a:pt x="5420" y="30131"/>
                  </a:lnTo>
                  <a:lnTo>
                    <a:pt x="5483" y="30089"/>
                  </a:lnTo>
                  <a:lnTo>
                    <a:pt x="5545" y="30089"/>
                  </a:lnTo>
                  <a:lnTo>
                    <a:pt x="5629" y="30047"/>
                  </a:lnTo>
                  <a:lnTo>
                    <a:pt x="5713" y="30089"/>
                  </a:lnTo>
                  <a:lnTo>
                    <a:pt x="5755" y="30026"/>
                  </a:lnTo>
                  <a:lnTo>
                    <a:pt x="5755" y="29984"/>
                  </a:lnTo>
                  <a:lnTo>
                    <a:pt x="5713" y="29922"/>
                  </a:lnTo>
                  <a:lnTo>
                    <a:pt x="5713" y="29880"/>
                  </a:lnTo>
                  <a:lnTo>
                    <a:pt x="5755" y="29838"/>
                  </a:lnTo>
                  <a:lnTo>
                    <a:pt x="5817" y="29880"/>
                  </a:lnTo>
                  <a:lnTo>
                    <a:pt x="5859" y="29942"/>
                  </a:lnTo>
                  <a:lnTo>
                    <a:pt x="5859" y="30047"/>
                  </a:lnTo>
                  <a:lnTo>
                    <a:pt x="5797" y="30131"/>
                  </a:lnTo>
                  <a:lnTo>
                    <a:pt x="5734" y="30152"/>
                  </a:lnTo>
                  <a:lnTo>
                    <a:pt x="5692" y="30214"/>
                  </a:lnTo>
                  <a:lnTo>
                    <a:pt x="5713" y="30235"/>
                  </a:lnTo>
                  <a:lnTo>
                    <a:pt x="5838" y="30194"/>
                  </a:lnTo>
                  <a:lnTo>
                    <a:pt x="6027" y="30089"/>
                  </a:lnTo>
                  <a:lnTo>
                    <a:pt x="6131" y="29922"/>
                  </a:lnTo>
                  <a:lnTo>
                    <a:pt x="6173" y="29922"/>
                  </a:lnTo>
                  <a:lnTo>
                    <a:pt x="6215" y="30005"/>
                  </a:lnTo>
                  <a:lnTo>
                    <a:pt x="6215" y="30110"/>
                  </a:lnTo>
                  <a:lnTo>
                    <a:pt x="6131" y="30131"/>
                  </a:lnTo>
                  <a:lnTo>
                    <a:pt x="6048" y="30194"/>
                  </a:lnTo>
                  <a:lnTo>
                    <a:pt x="5964" y="30256"/>
                  </a:lnTo>
                  <a:lnTo>
                    <a:pt x="5859" y="30298"/>
                  </a:lnTo>
                  <a:lnTo>
                    <a:pt x="5838" y="30319"/>
                  </a:lnTo>
                  <a:lnTo>
                    <a:pt x="5859" y="30340"/>
                  </a:lnTo>
                  <a:lnTo>
                    <a:pt x="5964" y="30319"/>
                  </a:lnTo>
                  <a:lnTo>
                    <a:pt x="6110" y="30235"/>
                  </a:lnTo>
                  <a:lnTo>
                    <a:pt x="6131" y="30256"/>
                  </a:lnTo>
                  <a:lnTo>
                    <a:pt x="6027" y="30361"/>
                  </a:lnTo>
                  <a:lnTo>
                    <a:pt x="5943" y="30403"/>
                  </a:lnTo>
                  <a:lnTo>
                    <a:pt x="5943" y="30507"/>
                  </a:lnTo>
                  <a:lnTo>
                    <a:pt x="5797" y="30612"/>
                  </a:lnTo>
                  <a:lnTo>
                    <a:pt x="5755" y="30654"/>
                  </a:lnTo>
                  <a:lnTo>
                    <a:pt x="5817" y="30654"/>
                  </a:lnTo>
                  <a:lnTo>
                    <a:pt x="5859" y="30612"/>
                  </a:lnTo>
                  <a:lnTo>
                    <a:pt x="5901" y="30612"/>
                  </a:lnTo>
                  <a:lnTo>
                    <a:pt x="5901" y="30633"/>
                  </a:lnTo>
                  <a:lnTo>
                    <a:pt x="5922" y="30738"/>
                  </a:lnTo>
                  <a:lnTo>
                    <a:pt x="5943" y="30654"/>
                  </a:lnTo>
                  <a:lnTo>
                    <a:pt x="6027" y="30612"/>
                  </a:lnTo>
                  <a:lnTo>
                    <a:pt x="6048" y="30549"/>
                  </a:lnTo>
                  <a:lnTo>
                    <a:pt x="6110" y="30549"/>
                  </a:lnTo>
                  <a:lnTo>
                    <a:pt x="6131" y="30570"/>
                  </a:lnTo>
                  <a:lnTo>
                    <a:pt x="6048" y="30654"/>
                  </a:lnTo>
                  <a:lnTo>
                    <a:pt x="6027" y="30738"/>
                  </a:lnTo>
                  <a:lnTo>
                    <a:pt x="6048" y="30759"/>
                  </a:lnTo>
                  <a:lnTo>
                    <a:pt x="6131" y="30738"/>
                  </a:lnTo>
                  <a:lnTo>
                    <a:pt x="6173" y="30654"/>
                  </a:lnTo>
                  <a:lnTo>
                    <a:pt x="6236" y="30654"/>
                  </a:lnTo>
                  <a:lnTo>
                    <a:pt x="6320" y="30633"/>
                  </a:lnTo>
                  <a:lnTo>
                    <a:pt x="6236" y="30738"/>
                  </a:lnTo>
                  <a:lnTo>
                    <a:pt x="6215" y="30842"/>
                  </a:lnTo>
                  <a:lnTo>
                    <a:pt x="6110" y="30926"/>
                  </a:lnTo>
                  <a:lnTo>
                    <a:pt x="6110" y="30989"/>
                  </a:lnTo>
                  <a:lnTo>
                    <a:pt x="6131" y="31031"/>
                  </a:lnTo>
                  <a:lnTo>
                    <a:pt x="6236" y="30947"/>
                  </a:lnTo>
                  <a:lnTo>
                    <a:pt x="6320" y="30738"/>
                  </a:lnTo>
                  <a:lnTo>
                    <a:pt x="6382" y="30675"/>
                  </a:lnTo>
                  <a:lnTo>
                    <a:pt x="6424" y="30717"/>
                  </a:lnTo>
                  <a:lnTo>
                    <a:pt x="6320" y="30863"/>
                  </a:lnTo>
                  <a:lnTo>
                    <a:pt x="6320" y="30947"/>
                  </a:lnTo>
                  <a:lnTo>
                    <a:pt x="6257" y="31031"/>
                  </a:lnTo>
                  <a:lnTo>
                    <a:pt x="6236" y="31135"/>
                  </a:lnTo>
                  <a:lnTo>
                    <a:pt x="6278" y="31156"/>
                  </a:lnTo>
                  <a:lnTo>
                    <a:pt x="6341" y="31093"/>
                  </a:lnTo>
                  <a:lnTo>
                    <a:pt x="6341" y="31031"/>
                  </a:lnTo>
                  <a:lnTo>
                    <a:pt x="6361" y="30968"/>
                  </a:lnTo>
                  <a:lnTo>
                    <a:pt x="6424" y="30968"/>
                  </a:lnTo>
                  <a:lnTo>
                    <a:pt x="6487" y="30989"/>
                  </a:lnTo>
                  <a:lnTo>
                    <a:pt x="6487" y="30842"/>
                  </a:lnTo>
                  <a:lnTo>
                    <a:pt x="6550" y="30842"/>
                  </a:lnTo>
                  <a:lnTo>
                    <a:pt x="6592" y="30759"/>
                  </a:lnTo>
                  <a:lnTo>
                    <a:pt x="6654" y="30759"/>
                  </a:lnTo>
                  <a:lnTo>
                    <a:pt x="6654" y="30821"/>
                  </a:lnTo>
                  <a:lnTo>
                    <a:pt x="6633" y="30821"/>
                  </a:lnTo>
                  <a:lnTo>
                    <a:pt x="6592" y="30926"/>
                  </a:lnTo>
                  <a:lnTo>
                    <a:pt x="6592" y="30968"/>
                  </a:lnTo>
                  <a:lnTo>
                    <a:pt x="6759" y="30968"/>
                  </a:lnTo>
                  <a:lnTo>
                    <a:pt x="7010" y="31093"/>
                  </a:lnTo>
                  <a:lnTo>
                    <a:pt x="7052" y="31093"/>
                  </a:lnTo>
                  <a:lnTo>
                    <a:pt x="7052" y="31051"/>
                  </a:lnTo>
                  <a:lnTo>
                    <a:pt x="7094" y="30989"/>
                  </a:lnTo>
                  <a:lnTo>
                    <a:pt x="7157" y="30968"/>
                  </a:lnTo>
                  <a:lnTo>
                    <a:pt x="7157" y="30926"/>
                  </a:lnTo>
                  <a:lnTo>
                    <a:pt x="7094" y="30884"/>
                  </a:lnTo>
                  <a:lnTo>
                    <a:pt x="7073" y="30863"/>
                  </a:lnTo>
                  <a:lnTo>
                    <a:pt x="6989" y="30863"/>
                  </a:lnTo>
                  <a:lnTo>
                    <a:pt x="6968" y="30884"/>
                  </a:lnTo>
                  <a:lnTo>
                    <a:pt x="6968" y="30842"/>
                  </a:lnTo>
                  <a:lnTo>
                    <a:pt x="6989" y="30821"/>
                  </a:lnTo>
                  <a:lnTo>
                    <a:pt x="6989" y="30759"/>
                  </a:lnTo>
                  <a:lnTo>
                    <a:pt x="6885" y="30717"/>
                  </a:lnTo>
                  <a:lnTo>
                    <a:pt x="6696" y="30633"/>
                  </a:lnTo>
                  <a:lnTo>
                    <a:pt x="6675" y="30570"/>
                  </a:lnTo>
                  <a:lnTo>
                    <a:pt x="6696" y="30549"/>
                  </a:lnTo>
                  <a:lnTo>
                    <a:pt x="6780" y="30570"/>
                  </a:lnTo>
                  <a:lnTo>
                    <a:pt x="6843" y="30549"/>
                  </a:lnTo>
                  <a:lnTo>
                    <a:pt x="6864" y="30549"/>
                  </a:lnTo>
                  <a:lnTo>
                    <a:pt x="6885" y="30612"/>
                  </a:lnTo>
                  <a:lnTo>
                    <a:pt x="6968" y="30675"/>
                  </a:lnTo>
                  <a:lnTo>
                    <a:pt x="7052" y="30738"/>
                  </a:lnTo>
                  <a:lnTo>
                    <a:pt x="7115" y="30738"/>
                  </a:lnTo>
                  <a:lnTo>
                    <a:pt x="7219" y="30675"/>
                  </a:lnTo>
                  <a:lnTo>
                    <a:pt x="7303" y="30633"/>
                  </a:lnTo>
                  <a:lnTo>
                    <a:pt x="7324" y="30570"/>
                  </a:lnTo>
                  <a:lnTo>
                    <a:pt x="7261" y="30549"/>
                  </a:lnTo>
                  <a:lnTo>
                    <a:pt x="7157" y="30549"/>
                  </a:lnTo>
                  <a:lnTo>
                    <a:pt x="7094" y="30528"/>
                  </a:lnTo>
                  <a:lnTo>
                    <a:pt x="7094" y="30466"/>
                  </a:lnTo>
                  <a:lnTo>
                    <a:pt x="7219" y="30466"/>
                  </a:lnTo>
                  <a:lnTo>
                    <a:pt x="7303" y="30424"/>
                  </a:lnTo>
                  <a:lnTo>
                    <a:pt x="7303" y="30403"/>
                  </a:lnTo>
                  <a:lnTo>
                    <a:pt x="7219" y="30340"/>
                  </a:lnTo>
                  <a:lnTo>
                    <a:pt x="7157" y="30319"/>
                  </a:lnTo>
                  <a:lnTo>
                    <a:pt x="7157" y="30298"/>
                  </a:lnTo>
                  <a:lnTo>
                    <a:pt x="7198" y="30298"/>
                  </a:lnTo>
                  <a:lnTo>
                    <a:pt x="7219" y="30256"/>
                  </a:lnTo>
                  <a:lnTo>
                    <a:pt x="7198" y="30235"/>
                  </a:lnTo>
                  <a:lnTo>
                    <a:pt x="7094" y="30214"/>
                  </a:lnTo>
                  <a:lnTo>
                    <a:pt x="7052" y="30152"/>
                  </a:lnTo>
                  <a:lnTo>
                    <a:pt x="7073" y="30131"/>
                  </a:lnTo>
                  <a:lnTo>
                    <a:pt x="7157" y="30152"/>
                  </a:lnTo>
                  <a:lnTo>
                    <a:pt x="7261" y="30194"/>
                  </a:lnTo>
                  <a:lnTo>
                    <a:pt x="7408" y="30152"/>
                  </a:lnTo>
                  <a:lnTo>
                    <a:pt x="7491" y="30110"/>
                  </a:lnTo>
                  <a:lnTo>
                    <a:pt x="7512" y="30047"/>
                  </a:lnTo>
                  <a:lnTo>
                    <a:pt x="7491" y="30005"/>
                  </a:lnTo>
                  <a:lnTo>
                    <a:pt x="7387" y="29984"/>
                  </a:lnTo>
                  <a:lnTo>
                    <a:pt x="7198" y="29942"/>
                  </a:lnTo>
                  <a:lnTo>
                    <a:pt x="7115" y="29901"/>
                  </a:lnTo>
                  <a:lnTo>
                    <a:pt x="7115" y="29880"/>
                  </a:lnTo>
                  <a:lnTo>
                    <a:pt x="7177" y="29880"/>
                  </a:lnTo>
                  <a:lnTo>
                    <a:pt x="7261" y="29901"/>
                  </a:lnTo>
                  <a:lnTo>
                    <a:pt x="7408" y="29901"/>
                  </a:lnTo>
                  <a:lnTo>
                    <a:pt x="7491" y="29838"/>
                  </a:lnTo>
                  <a:lnTo>
                    <a:pt x="7491" y="29775"/>
                  </a:lnTo>
                  <a:lnTo>
                    <a:pt x="7408" y="29712"/>
                  </a:lnTo>
                  <a:lnTo>
                    <a:pt x="7324" y="29691"/>
                  </a:lnTo>
                  <a:lnTo>
                    <a:pt x="7303" y="29629"/>
                  </a:lnTo>
                  <a:lnTo>
                    <a:pt x="7366" y="29629"/>
                  </a:lnTo>
                  <a:lnTo>
                    <a:pt x="7408" y="29670"/>
                  </a:lnTo>
                  <a:lnTo>
                    <a:pt x="7429" y="29712"/>
                  </a:lnTo>
                  <a:lnTo>
                    <a:pt x="7512" y="29691"/>
                  </a:lnTo>
                  <a:lnTo>
                    <a:pt x="7575" y="29629"/>
                  </a:lnTo>
                  <a:lnTo>
                    <a:pt x="7575" y="29587"/>
                  </a:lnTo>
                  <a:lnTo>
                    <a:pt x="7512" y="29566"/>
                  </a:lnTo>
                  <a:lnTo>
                    <a:pt x="7429" y="29503"/>
                  </a:lnTo>
                  <a:lnTo>
                    <a:pt x="7429" y="29482"/>
                  </a:lnTo>
                  <a:lnTo>
                    <a:pt x="7491" y="29461"/>
                  </a:lnTo>
                  <a:lnTo>
                    <a:pt x="7512" y="29503"/>
                  </a:lnTo>
                  <a:lnTo>
                    <a:pt x="7575" y="29524"/>
                  </a:lnTo>
                  <a:lnTo>
                    <a:pt x="7638" y="29461"/>
                  </a:lnTo>
                  <a:lnTo>
                    <a:pt x="7638" y="29419"/>
                  </a:lnTo>
                  <a:lnTo>
                    <a:pt x="7533" y="29398"/>
                  </a:lnTo>
                  <a:lnTo>
                    <a:pt x="7470" y="29357"/>
                  </a:lnTo>
                  <a:lnTo>
                    <a:pt x="7429" y="29294"/>
                  </a:lnTo>
                  <a:lnTo>
                    <a:pt x="7491" y="29294"/>
                  </a:lnTo>
                  <a:lnTo>
                    <a:pt x="7575" y="29357"/>
                  </a:lnTo>
                  <a:lnTo>
                    <a:pt x="7638" y="29357"/>
                  </a:lnTo>
                  <a:lnTo>
                    <a:pt x="7701" y="29398"/>
                  </a:lnTo>
                  <a:lnTo>
                    <a:pt x="7742" y="29398"/>
                  </a:lnTo>
                  <a:lnTo>
                    <a:pt x="7784" y="29315"/>
                  </a:lnTo>
                  <a:lnTo>
                    <a:pt x="7784" y="29273"/>
                  </a:lnTo>
                  <a:lnTo>
                    <a:pt x="7826" y="29210"/>
                  </a:lnTo>
                  <a:lnTo>
                    <a:pt x="7826" y="29168"/>
                  </a:lnTo>
                  <a:lnTo>
                    <a:pt x="7805" y="29106"/>
                  </a:lnTo>
                  <a:lnTo>
                    <a:pt x="7826" y="29001"/>
                  </a:lnTo>
                  <a:lnTo>
                    <a:pt x="7826" y="28959"/>
                  </a:lnTo>
                  <a:lnTo>
                    <a:pt x="7742" y="28854"/>
                  </a:lnTo>
                  <a:lnTo>
                    <a:pt x="7617" y="28750"/>
                  </a:lnTo>
                  <a:lnTo>
                    <a:pt x="7512" y="28729"/>
                  </a:lnTo>
                  <a:lnTo>
                    <a:pt x="7470" y="28666"/>
                  </a:lnTo>
                  <a:lnTo>
                    <a:pt x="7470" y="28645"/>
                  </a:lnTo>
                  <a:lnTo>
                    <a:pt x="7533" y="28645"/>
                  </a:lnTo>
                  <a:lnTo>
                    <a:pt x="7596" y="28666"/>
                  </a:lnTo>
                  <a:lnTo>
                    <a:pt x="7722" y="28771"/>
                  </a:lnTo>
                  <a:lnTo>
                    <a:pt x="7805" y="28854"/>
                  </a:lnTo>
                  <a:lnTo>
                    <a:pt x="7889" y="28854"/>
                  </a:lnTo>
                  <a:lnTo>
                    <a:pt x="7910" y="28834"/>
                  </a:lnTo>
                  <a:lnTo>
                    <a:pt x="7889" y="28687"/>
                  </a:lnTo>
                  <a:lnTo>
                    <a:pt x="7826" y="28582"/>
                  </a:lnTo>
                  <a:lnTo>
                    <a:pt x="7701" y="28562"/>
                  </a:lnTo>
                  <a:lnTo>
                    <a:pt x="7533" y="28478"/>
                  </a:lnTo>
                  <a:lnTo>
                    <a:pt x="7491" y="28457"/>
                  </a:lnTo>
                  <a:lnTo>
                    <a:pt x="7491" y="28415"/>
                  </a:lnTo>
                  <a:lnTo>
                    <a:pt x="7533" y="28415"/>
                  </a:lnTo>
                  <a:lnTo>
                    <a:pt x="7596" y="28436"/>
                  </a:lnTo>
                  <a:lnTo>
                    <a:pt x="7638" y="28478"/>
                  </a:lnTo>
                  <a:lnTo>
                    <a:pt x="7742" y="28478"/>
                  </a:lnTo>
                  <a:lnTo>
                    <a:pt x="7805" y="28415"/>
                  </a:lnTo>
                  <a:lnTo>
                    <a:pt x="7826" y="28352"/>
                  </a:lnTo>
                  <a:lnTo>
                    <a:pt x="7826" y="28269"/>
                  </a:lnTo>
                  <a:lnTo>
                    <a:pt x="7847" y="28269"/>
                  </a:lnTo>
                  <a:lnTo>
                    <a:pt x="7910" y="28310"/>
                  </a:lnTo>
                  <a:lnTo>
                    <a:pt x="7910" y="28331"/>
                  </a:lnTo>
                  <a:lnTo>
                    <a:pt x="7910" y="28373"/>
                  </a:lnTo>
                  <a:lnTo>
                    <a:pt x="8014" y="28436"/>
                  </a:lnTo>
                  <a:lnTo>
                    <a:pt x="8056" y="28436"/>
                  </a:lnTo>
                  <a:lnTo>
                    <a:pt x="8119" y="28478"/>
                  </a:lnTo>
                  <a:lnTo>
                    <a:pt x="8161" y="28478"/>
                  </a:lnTo>
                  <a:lnTo>
                    <a:pt x="8203" y="28436"/>
                  </a:lnTo>
                  <a:lnTo>
                    <a:pt x="8245" y="28373"/>
                  </a:lnTo>
                  <a:lnTo>
                    <a:pt x="8266" y="28352"/>
                  </a:lnTo>
                  <a:lnTo>
                    <a:pt x="8245" y="28310"/>
                  </a:lnTo>
                  <a:lnTo>
                    <a:pt x="8161" y="28269"/>
                  </a:lnTo>
                  <a:lnTo>
                    <a:pt x="8014" y="28269"/>
                  </a:lnTo>
                  <a:lnTo>
                    <a:pt x="7994" y="28248"/>
                  </a:lnTo>
                  <a:lnTo>
                    <a:pt x="7994" y="28227"/>
                  </a:lnTo>
                  <a:lnTo>
                    <a:pt x="7994" y="28164"/>
                  </a:lnTo>
                  <a:lnTo>
                    <a:pt x="7931" y="28122"/>
                  </a:lnTo>
                  <a:lnTo>
                    <a:pt x="7931" y="28059"/>
                  </a:lnTo>
                  <a:lnTo>
                    <a:pt x="7994" y="28018"/>
                  </a:lnTo>
                  <a:lnTo>
                    <a:pt x="8014" y="28018"/>
                  </a:lnTo>
                  <a:lnTo>
                    <a:pt x="8056" y="28059"/>
                  </a:lnTo>
                  <a:lnTo>
                    <a:pt x="8056" y="28143"/>
                  </a:lnTo>
                  <a:lnTo>
                    <a:pt x="8119" y="28206"/>
                  </a:lnTo>
                  <a:lnTo>
                    <a:pt x="8245" y="28206"/>
                  </a:lnTo>
                  <a:lnTo>
                    <a:pt x="8307" y="28164"/>
                  </a:lnTo>
                  <a:lnTo>
                    <a:pt x="8307" y="28122"/>
                  </a:lnTo>
                  <a:lnTo>
                    <a:pt x="8266" y="28059"/>
                  </a:lnTo>
                  <a:lnTo>
                    <a:pt x="8161" y="28018"/>
                  </a:lnTo>
                  <a:lnTo>
                    <a:pt x="8098" y="27955"/>
                  </a:lnTo>
                  <a:lnTo>
                    <a:pt x="8056" y="27850"/>
                  </a:lnTo>
                  <a:lnTo>
                    <a:pt x="8098" y="27850"/>
                  </a:lnTo>
                  <a:lnTo>
                    <a:pt x="8140" y="27913"/>
                  </a:lnTo>
                  <a:lnTo>
                    <a:pt x="8245" y="27955"/>
                  </a:lnTo>
                  <a:lnTo>
                    <a:pt x="8307" y="27997"/>
                  </a:lnTo>
                  <a:lnTo>
                    <a:pt x="8370" y="28059"/>
                  </a:lnTo>
                  <a:lnTo>
                    <a:pt x="8412" y="28038"/>
                  </a:lnTo>
                  <a:lnTo>
                    <a:pt x="8412" y="27997"/>
                  </a:lnTo>
                  <a:lnTo>
                    <a:pt x="8370" y="27934"/>
                  </a:lnTo>
                  <a:lnTo>
                    <a:pt x="8266" y="27892"/>
                  </a:lnTo>
                  <a:lnTo>
                    <a:pt x="8203" y="27829"/>
                  </a:lnTo>
                  <a:lnTo>
                    <a:pt x="8203" y="27746"/>
                  </a:lnTo>
                  <a:lnTo>
                    <a:pt x="8245" y="27704"/>
                  </a:lnTo>
                  <a:lnTo>
                    <a:pt x="8266" y="27641"/>
                  </a:lnTo>
                  <a:lnTo>
                    <a:pt x="8328" y="27641"/>
                  </a:lnTo>
                  <a:lnTo>
                    <a:pt x="8349" y="27704"/>
                  </a:lnTo>
                  <a:lnTo>
                    <a:pt x="8475" y="27808"/>
                  </a:lnTo>
                  <a:lnTo>
                    <a:pt x="8558" y="27808"/>
                  </a:lnTo>
                  <a:lnTo>
                    <a:pt x="8621" y="27787"/>
                  </a:lnTo>
                  <a:lnTo>
                    <a:pt x="8684" y="27787"/>
                  </a:lnTo>
                  <a:lnTo>
                    <a:pt x="8768" y="27746"/>
                  </a:lnTo>
                  <a:lnTo>
                    <a:pt x="8789" y="27683"/>
                  </a:lnTo>
                  <a:lnTo>
                    <a:pt x="8768" y="27641"/>
                  </a:lnTo>
                  <a:lnTo>
                    <a:pt x="8684" y="27620"/>
                  </a:lnTo>
                  <a:lnTo>
                    <a:pt x="8621" y="27578"/>
                  </a:lnTo>
                  <a:lnTo>
                    <a:pt x="8517" y="27515"/>
                  </a:lnTo>
                  <a:lnTo>
                    <a:pt x="8454" y="27515"/>
                  </a:lnTo>
                  <a:lnTo>
                    <a:pt x="8370" y="27494"/>
                  </a:lnTo>
                  <a:lnTo>
                    <a:pt x="8412" y="27432"/>
                  </a:lnTo>
                  <a:lnTo>
                    <a:pt x="8433" y="27411"/>
                  </a:lnTo>
                  <a:lnTo>
                    <a:pt x="8517" y="27411"/>
                  </a:lnTo>
                  <a:lnTo>
                    <a:pt x="8579" y="27494"/>
                  </a:lnTo>
                  <a:lnTo>
                    <a:pt x="8642" y="27515"/>
                  </a:lnTo>
                  <a:lnTo>
                    <a:pt x="8684" y="27515"/>
                  </a:lnTo>
                  <a:lnTo>
                    <a:pt x="8768" y="27620"/>
                  </a:lnTo>
                  <a:lnTo>
                    <a:pt x="8851" y="27641"/>
                  </a:lnTo>
                  <a:lnTo>
                    <a:pt x="8893" y="27620"/>
                  </a:lnTo>
                  <a:lnTo>
                    <a:pt x="8935" y="27578"/>
                  </a:lnTo>
                  <a:lnTo>
                    <a:pt x="8935" y="27515"/>
                  </a:lnTo>
                  <a:lnTo>
                    <a:pt x="8935" y="27411"/>
                  </a:lnTo>
                  <a:lnTo>
                    <a:pt x="8893" y="27369"/>
                  </a:lnTo>
                  <a:lnTo>
                    <a:pt x="8851" y="27327"/>
                  </a:lnTo>
                  <a:lnTo>
                    <a:pt x="8851" y="27306"/>
                  </a:lnTo>
                  <a:lnTo>
                    <a:pt x="8956" y="27306"/>
                  </a:lnTo>
                  <a:lnTo>
                    <a:pt x="8977" y="27222"/>
                  </a:lnTo>
                  <a:lnTo>
                    <a:pt x="8977" y="27181"/>
                  </a:lnTo>
                  <a:lnTo>
                    <a:pt x="8935" y="27181"/>
                  </a:lnTo>
                  <a:lnTo>
                    <a:pt x="8872" y="27201"/>
                  </a:lnTo>
                  <a:lnTo>
                    <a:pt x="8830" y="27160"/>
                  </a:lnTo>
                  <a:lnTo>
                    <a:pt x="8768" y="27097"/>
                  </a:lnTo>
                  <a:lnTo>
                    <a:pt x="8684" y="27097"/>
                  </a:lnTo>
                  <a:lnTo>
                    <a:pt x="8558" y="27013"/>
                  </a:lnTo>
                  <a:lnTo>
                    <a:pt x="8538" y="26992"/>
                  </a:lnTo>
                  <a:lnTo>
                    <a:pt x="8579" y="26950"/>
                  </a:lnTo>
                  <a:lnTo>
                    <a:pt x="8684" y="26950"/>
                  </a:lnTo>
                  <a:lnTo>
                    <a:pt x="8789" y="26971"/>
                  </a:lnTo>
                  <a:lnTo>
                    <a:pt x="8872" y="26971"/>
                  </a:lnTo>
                  <a:lnTo>
                    <a:pt x="8893" y="26909"/>
                  </a:lnTo>
                  <a:lnTo>
                    <a:pt x="8956" y="26909"/>
                  </a:lnTo>
                  <a:lnTo>
                    <a:pt x="9040" y="26971"/>
                  </a:lnTo>
                  <a:lnTo>
                    <a:pt x="9061" y="26867"/>
                  </a:lnTo>
                  <a:lnTo>
                    <a:pt x="9040" y="26699"/>
                  </a:lnTo>
                  <a:lnTo>
                    <a:pt x="8998" y="26595"/>
                  </a:lnTo>
                  <a:lnTo>
                    <a:pt x="8956" y="26553"/>
                  </a:lnTo>
                  <a:lnTo>
                    <a:pt x="8935" y="26469"/>
                  </a:lnTo>
                  <a:lnTo>
                    <a:pt x="8935" y="26427"/>
                  </a:lnTo>
                  <a:lnTo>
                    <a:pt x="8977" y="26365"/>
                  </a:lnTo>
                  <a:lnTo>
                    <a:pt x="8956" y="26260"/>
                  </a:lnTo>
                  <a:lnTo>
                    <a:pt x="8956" y="26218"/>
                  </a:lnTo>
                  <a:lnTo>
                    <a:pt x="8977" y="26155"/>
                  </a:lnTo>
                  <a:lnTo>
                    <a:pt x="8998" y="26176"/>
                  </a:lnTo>
                  <a:lnTo>
                    <a:pt x="9040" y="26239"/>
                  </a:lnTo>
                  <a:lnTo>
                    <a:pt x="9102" y="26260"/>
                  </a:lnTo>
                  <a:lnTo>
                    <a:pt x="9102" y="26218"/>
                  </a:lnTo>
                  <a:lnTo>
                    <a:pt x="9165" y="26176"/>
                  </a:lnTo>
                  <a:lnTo>
                    <a:pt x="9207" y="26218"/>
                  </a:lnTo>
                  <a:lnTo>
                    <a:pt x="9249" y="26344"/>
                  </a:lnTo>
                  <a:lnTo>
                    <a:pt x="9291" y="26365"/>
                  </a:lnTo>
                  <a:lnTo>
                    <a:pt x="9374" y="26365"/>
                  </a:lnTo>
                  <a:lnTo>
                    <a:pt x="9479" y="26239"/>
                  </a:lnTo>
                  <a:lnTo>
                    <a:pt x="9521" y="26113"/>
                  </a:lnTo>
                  <a:lnTo>
                    <a:pt x="9521" y="26009"/>
                  </a:lnTo>
                  <a:lnTo>
                    <a:pt x="9500" y="25925"/>
                  </a:lnTo>
                  <a:lnTo>
                    <a:pt x="9500" y="25862"/>
                  </a:lnTo>
                  <a:lnTo>
                    <a:pt x="9563" y="25841"/>
                  </a:lnTo>
                  <a:lnTo>
                    <a:pt x="9605" y="25841"/>
                  </a:lnTo>
                  <a:lnTo>
                    <a:pt x="9626" y="25800"/>
                  </a:lnTo>
                  <a:lnTo>
                    <a:pt x="9667" y="25758"/>
                  </a:lnTo>
                  <a:lnTo>
                    <a:pt x="9688" y="25821"/>
                  </a:lnTo>
                  <a:lnTo>
                    <a:pt x="9730" y="25883"/>
                  </a:lnTo>
                  <a:lnTo>
                    <a:pt x="9814" y="25883"/>
                  </a:lnTo>
                  <a:lnTo>
                    <a:pt x="9877" y="25841"/>
                  </a:lnTo>
                  <a:lnTo>
                    <a:pt x="9877" y="25800"/>
                  </a:lnTo>
                  <a:lnTo>
                    <a:pt x="9877" y="25737"/>
                  </a:lnTo>
                  <a:lnTo>
                    <a:pt x="9898" y="25737"/>
                  </a:lnTo>
                  <a:lnTo>
                    <a:pt x="9918" y="25800"/>
                  </a:lnTo>
                  <a:lnTo>
                    <a:pt x="9939" y="25883"/>
                  </a:lnTo>
                  <a:lnTo>
                    <a:pt x="9981" y="25925"/>
                  </a:lnTo>
                  <a:lnTo>
                    <a:pt x="10044" y="25862"/>
                  </a:lnTo>
                  <a:lnTo>
                    <a:pt x="10107" y="25821"/>
                  </a:lnTo>
                  <a:lnTo>
                    <a:pt x="10149" y="25800"/>
                  </a:lnTo>
                  <a:lnTo>
                    <a:pt x="10211" y="25841"/>
                  </a:lnTo>
                  <a:lnTo>
                    <a:pt x="10295" y="25841"/>
                  </a:lnTo>
                  <a:lnTo>
                    <a:pt x="10358" y="25800"/>
                  </a:lnTo>
                  <a:lnTo>
                    <a:pt x="10400" y="25716"/>
                  </a:lnTo>
                  <a:lnTo>
                    <a:pt x="10421" y="25674"/>
                  </a:lnTo>
                  <a:lnTo>
                    <a:pt x="10421" y="25632"/>
                  </a:lnTo>
                  <a:lnTo>
                    <a:pt x="10358" y="25549"/>
                  </a:lnTo>
                  <a:lnTo>
                    <a:pt x="10316" y="25423"/>
                  </a:lnTo>
                  <a:lnTo>
                    <a:pt x="10295" y="25339"/>
                  </a:lnTo>
                  <a:lnTo>
                    <a:pt x="10337" y="25297"/>
                  </a:lnTo>
                  <a:lnTo>
                    <a:pt x="10358" y="25318"/>
                  </a:lnTo>
                  <a:lnTo>
                    <a:pt x="10400" y="25423"/>
                  </a:lnTo>
                  <a:lnTo>
                    <a:pt x="10442" y="25423"/>
                  </a:lnTo>
                  <a:lnTo>
                    <a:pt x="10525" y="25339"/>
                  </a:lnTo>
                  <a:lnTo>
                    <a:pt x="10546" y="25256"/>
                  </a:lnTo>
                  <a:lnTo>
                    <a:pt x="10609" y="25193"/>
                  </a:lnTo>
                  <a:lnTo>
                    <a:pt x="10630" y="25130"/>
                  </a:lnTo>
                  <a:lnTo>
                    <a:pt x="10546" y="25046"/>
                  </a:lnTo>
                  <a:lnTo>
                    <a:pt x="10546" y="25005"/>
                  </a:lnTo>
                  <a:lnTo>
                    <a:pt x="10609" y="24942"/>
                  </a:lnTo>
                  <a:lnTo>
                    <a:pt x="10651" y="24921"/>
                  </a:lnTo>
                  <a:lnTo>
                    <a:pt x="10672" y="24942"/>
                  </a:lnTo>
                  <a:lnTo>
                    <a:pt x="10672" y="24984"/>
                  </a:lnTo>
                  <a:lnTo>
                    <a:pt x="10735" y="25046"/>
                  </a:lnTo>
                  <a:lnTo>
                    <a:pt x="10839" y="25088"/>
                  </a:lnTo>
                  <a:lnTo>
                    <a:pt x="10881" y="25109"/>
                  </a:lnTo>
                  <a:lnTo>
                    <a:pt x="10839" y="25172"/>
                  </a:lnTo>
                  <a:lnTo>
                    <a:pt x="10755" y="25214"/>
                  </a:lnTo>
                  <a:lnTo>
                    <a:pt x="10714" y="25318"/>
                  </a:lnTo>
                  <a:lnTo>
                    <a:pt x="10714" y="25402"/>
                  </a:lnTo>
                  <a:lnTo>
                    <a:pt x="10839" y="25549"/>
                  </a:lnTo>
                  <a:lnTo>
                    <a:pt x="10881" y="25590"/>
                  </a:lnTo>
                  <a:lnTo>
                    <a:pt x="10923" y="25507"/>
                  </a:lnTo>
                  <a:lnTo>
                    <a:pt x="10923" y="25444"/>
                  </a:lnTo>
                  <a:lnTo>
                    <a:pt x="10944" y="25381"/>
                  </a:lnTo>
                  <a:lnTo>
                    <a:pt x="10965" y="25277"/>
                  </a:lnTo>
                  <a:lnTo>
                    <a:pt x="10986" y="25277"/>
                  </a:lnTo>
                  <a:lnTo>
                    <a:pt x="11027" y="25318"/>
                  </a:lnTo>
                  <a:lnTo>
                    <a:pt x="10986" y="25402"/>
                  </a:lnTo>
                  <a:lnTo>
                    <a:pt x="10986" y="25444"/>
                  </a:lnTo>
                  <a:lnTo>
                    <a:pt x="11048" y="25549"/>
                  </a:lnTo>
                  <a:lnTo>
                    <a:pt x="11132" y="25590"/>
                  </a:lnTo>
                  <a:lnTo>
                    <a:pt x="11195" y="25528"/>
                  </a:lnTo>
                  <a:lnTo>
                    <a:pt x="11279" y="25528"/>
                  </a:lnTo>
                  <a:lnTo>
                    <a:pt x="11299" y="25486"/>
                  </a:lnTo>
                  <a:lnTo>
                    <a:pt x="11299" y="25423"/>
                  </a:lnTo>
                  <a:lnTo>
                    <a:pt x="11341" y="25381"/>
                  </a:lnTo>
                  <a:lnTo>
                    <a:pt x="11362" y="25381"/>
                  </a:lnTo>
                  <a:lnTo>
                    <a:pt x="11383" y="25402"/>
                  </a:lnTo>
                  <a:lnTo>
                    <a:pt x="11362" y="25444"/>
                  </a:lnTo>
                  <a:lnTo>
                    <a:pt x="11362" y="25507"/>
                  </a:lnTo>
                  <a:lnTo>
                    <a:pt x="11404" y="25549"/>
                  </a:lnTo>
                  <a:lnTo>
                    <a:pt x="11488" y="25549"/>
                  </a:lnTo>
                  <a:lnTo>
                    <a:pt x="11571" y="25444"/>
                  </a:lnTo>
                  <a:lnTo>
                    <a:pt x="11718" y="25339"/>
                  </a:lnTo>
                  <a:lnTo>
                    <a:pt x="11781" y="25339"/>
                  </a:lnTo>
                  <a:lnTo>
                    <a:pt x="11823" y="25318"/>
                  </a:lnTo>
                  <a:lnTo>
                    <a:pt x="11823" y="25235"/>
                  </a:lnTo>
                  <a:lnTo>
                    <a:pt x="11781" y="25172"/>
                  </a:lnTo>
                  <a:lnTo>
                    <a:pt x="11718" y="25130"/>
                  </a:lnTo>
                  <a:lnTo>
                    <a:pt x="11676" y="25088"/>
                  </a:lnTo>
                  <a:lnTo>
                    <a:pt x="11697" y="25067"/>
                  </a:lnTo>
                  <a:lnTo>
                    <a:pt x="11760" y="25067"/>
                  </a:lnTo>
                  <a:lnTo>
                    <a:pt x="11781" y="25109"/>
                  </a:lnTo>
                  <a:lnTo>
                    <a:pt x="11885" y="25172"/>
                  </a:lnTo>
                  <a:lnTo>
                    <a:pt x="11927" y="25172"/>
                  </a:lnTo>
                  <a:lnTo>
                    <a:pt x="11927" y="25088"/>
                  </a:lnTo>
                  <a:lnTo>
                    <a:pt x="11990" y="25088"/>
                  </a:lnTo>
                  <a:lnTo>
                    <a:pt x="12011" y="25130"/>
                  </a:lnTo>
                  <a:lnTo>
                    <a:pt x="12011" y="25193"/>
                  </a:lnTo>
                  <a:lnTo>
                    <a:pt x="12032" y="25214"/>
                  </a:lnTo>
                  <a:lnTo>
                    <a:pt x="12095" y="25193"/>
                  </a:lnTo>
                  <a:lnTo>
                    <a:pt x="12220" y="25046"/>
                  </a:lnTo>
                  <a:lnTo>
                    <a:pt x="12241" y="25025"/>
                  </a:lnTo>
                  <a:lnTo>
                    <a:pt x="12241" y="25005"/>
                  </a:lnTo>
                  <a:lnTo>
                    <a:pt x="12283" y="24921"/>
                  </a:lnTo>
                  <a:lnTo>
                    <a:pt x="12304" y="24879"/>
                  </a:lnTo>
                  <a:lnTo>
                    <a:pt x="12346" y="24837"/>
                  </a:lnTo>
                  <a:lnTo>
                    <a:pt x="12346" y="24837"/>
                  </a:lnTo>
                  <a:lnTo>
                    <a:pt x="12325" y="24900"/>
                  </a:lnTo>
                  <a:lnTo>
                    <a:pt x="12346" y="24942"/>
                  </a:lnTo>
                  <a:lnTo>
                    <a:pt x="12387" y="24984"/>
                  </a:lnTo>
                  <a:lnTo>
                    <a:pt x="12429" y="24942"/>
                  </a:lnTo>
                  <a:lnTo>
                    <a:pt x="12513" y="24837"/>
                  </a:lnTo>
                  <a:lnTo>
                    <a:pt x="12534" y="24774"/>
                  </a:lnTo>
                  <a:lnTo>
                    <a:pt x="12513" y="24691"/>
                  </a:lnTo>
                  <a:lnTo>
                    <a:pt x="12513" y="24607"/>
                  </a:lnTo>
                  <a:lnTo>
                    <a:pt x="12639" y="24481"/>
                  </a:lnTo>
                  <a:lnTo>
                    <a:pt x="12722" y="24460"/>
                  </a:lnTo>
                  <a:lnTo>
                    <a:pt x="12764" y="24398"/>
                  </a:lnTo>
                  <a:lnTo>
                    <a:pt x="12743" y="24356"/>
                  </a:lnTo>
                  <a:lnTo>
                    <a:pt x="12722" y="24293"/>
                  </a:lnTo>
                  <a:lnTo>
                    <a:pt x="12722" y="24272"/>
                  </a:lnTo>
                  <a:lnTo>
                    <a:pt x="12764" y="24293"/>
                  </a:lnTo>
                  <a:lnTo>
                    <a:pt x="12827" y="24314"/>
                  </a:lnTo>
                  <a:lnTo>
                    <a:pt x="12869" y="24314"/>
                  </a:lnTo>
                  <a:lnTo>
                    <a:pt x="12911" y="24251"/>
                  </a:lnTo>
                  <a:lnTo>
                    <a:pt x="12869" y="24188"/>
                  </a:lnTo>
                  <a:lnTo>
                    <a:pt x="12827" y="24147"/>
                  </a:lnTo>
                  <a:lnTo>
                    <a:pt x="12869" y="24168"/>
                  </a:lnTo>
                  <a:lnTo>
                    <a:pt x="12931" y="24209"/>
                  </a:lnTo>
                  <a:lnTo>
                    <a:pt x="12931" y="24168"/>
                  </a:lnTo>
                  <a:lnTo>
                    <a:pt x="12952" y="24084"/>
                  </a:lnTo>
                  <a:lnTo>
                    <a:pt x="13036" y="24084"/>
                  </a:lnTo>
                  <a:lnTo>
                    <a:pt x="13120" y="24042"/>
                  </a:lnTo>
                  <a:lnTo>
                    <a:pt x="13120" y="23958"/>
                  </a:lnTo>
                  <a:lnTo>
                    <a:pt x="13120" y="23937"/>
                  </a:lnTo>
                  <a:lnTo>
                    <a:pt x="13141" y="23875"/>
                  </a:lnTo>
                  <a:lnTo>
                    <a:pt x="13224" y="23875"/>
                  </a:lnTo>
                  <a:lnTo>
                    <a:pt x="13266" y="23854"/>
                  </a:lnTo>
                  <a:lnTo>
                    <a:pt x="13350" y="23749"/>
                  </a:lnTo>
                  <a:lnTo>
                    <a:pt x="13434" y="23707"/>
                  </a:lnTo>
                  <a:lnTo>
                    <a:pt x="13476" y="23707"/>
                  </a:lnTo>
                  <a:lnTo>
                    <a:pt x="13496" y="23728"/>
                  </a:lnTo>
                  <a:lnTo>
                    <a:pt x="13580" y="23707"/>
                  </a:lnTo>
                  <a:lnTo>
                    <a:pt x="13643" y="23624"/>
                  </a:lnTo>
                  <a:lnTo>
                    <a:pt x="13664" y="23477"/>
                  </a:lnTo>
                  <a:lnTo>
                    <a:pt x="13643" y="23352"/>
                  </a:lnTo>
                  <a:lnTo>
                    <a:pt x="13580" y="23352"/>
                  </a:lnTo>
                  <a:lnTo>
                    <a:pt x="13559" y="23331"/>
                  </a:lnTo>
                  <a:lnTo>
                    <a:pt x="13580" y="23247"/>
                  </a:lnTo>
                  <a:lnTo>
                    <a:pt x="13580" y="23142"/>
                  </a:lnTo>
                  <a:lnTo>
                    <a:pt x="13559" y="23059"/>
                  </a:lnTo>
                  <a:lnTo>
                    <a:pt x="13496" y="23017"/>
                  </a:lnTo>
                  <a:lnTo>
                    <a:pt x="13476" y="22912"/>
                  </a:lnTo>
                  <a:lnTo>
                    <a:pt x="13455" y="22870"/>
                  </a:lnTo>
                  <a:lnTo>
                    <a:pt x="13455" y="22787"/>
                  </a:lnTo>
                  <a:lnTo>
                    <a:pt x="13496" y="22787"/>
                  </a:lnTo>
                  <a:lnTo>
                    <a:pt x="13559" y="22808"/>
                  </a:lnTo>
                  <a:lnTo>
                    <a:pt x="13580" y="22912"/>
                  </a:lnTo>
                  <a:lnTo>
                    <a:pt x="13643" y="22996"/>
                  </a:lnTo>
                  <a:lnTo>
                    <a:pt x="13643" y="23080"/>
                  </a:lnTo>
                  <a:lnTo>
                    <a:pt x="13685" y="23184"/>
                  </a:lnTo>
                  <a:lnTo>
                    <a:pt x="13748" y="23205"/>
                  </a:lnTo>
                  <a:lnTo>
                    <a:pt x="13789" y="23247"/>
                  </a:lnTo>
                  <a:lnTo>
                    <a:pt x="13768" y="23331"/>
                  </a:lnTo>
                  <a:lnTo>
                    <a:pt x="13789" y="23414"/>
                  </a:lnTo>
                  <a:lnTo>
                    <a:pt x="13873" y="23456"/>
                  </a:lnTo>
                  <a:lnTo>
                    <a:pt x="13915" y="23456"/>
                  </a:lnTo>
                  <a:lnTo>
                    <a:pt x="13915" y="23414"/>
                  </a:lnTo>
                  <a:lnTo>
                    <a:pt x="13957" y="23352"/>
                  </a:lnTo>
                  <a:lnTo>
                    <a:pt x="13999" y="23352"/>
                  </a:lnTo>
                  <a:lnTo>
                    <a:pt x="14061" y="23435"/>
                  </a:lnTo>
                  <a:lnTo>
                    <a:pt x="14229" y="23435"/>
                  </a:lnTo>
                  <a:lnTo>
                    <a:pt x="14292" y="23393"/>
                  </a:lnTo>
                  <a:lnTo>
                    <a:pt x="14312" y="23414"/>
                  </a:lnTo>
                  <a:lnTo>
                    <a:pt x="14375" y="23414"/>
                  </a:lnTo>
                  <a:lnTo>
                    <a:pt x="14438" y="23352"/>
                  </a:lnTo>
                  <a:lnTo>
                    <a:pt x="14480" y="23289"/>
                  </a:lnTo>
                  <a:lnTo>
                    <a:pt x="14522" y="23289"/>
                  </a:lnTo>
                  <a:lnTo>
                    <a:pt x="14522" y="23226"/>
                  </a:lnTo>
                  <a:lnTo>
                    <a:pt x="14584" y="23205"/>
                  </a:lnTo>
                  <a:lnTo>
                    <a:pt x="14626" y="23226"/>
                  </a:lnTo>
                  <a:lnTo>
                    <a:pt x="14731" y="23352"/>
                  </a:lnTo>
                  <a:lnTo>
                    <a:pt x="14752" y="23414"/>
                  </a:lnTo>
                  <a:lnTo>
                    <a:pt x="14815" y="23414"/>
                  </a:lnTo>
                  <a:lnTo>
                    <a:pt x="14856" y="23352"/>
                  </a:lnTo>
                  <a:lnTo>
                    <a:pt x="14919" y="23331"/>
                  </a:lnTo>
                  <a:lnTo>
                    <a:pt x="14919" y="23226"/>
                  </a:lnTo>
                  <a:lnTo>
                    <a:pt x="14940" y="23226"/>
                  </a:lnTo>
                  <a:lnTo>
                    <a:pt x="14961" y="23247"/>
                  </a:lnTo>
                  <a:lnTo>
                    <a:pt x="15024" y="23247"/>
                  </a:lnTo>
                  <a:lnTo>
                    <a:pt x="15024" y="23205"/>
                  </a:lnTo>
                  <a:lnTo>
                    <a:pt x="15066" y="23205"/>
                  </a:lnTo>
                  <a:lnTo>
                    <a:pt x="15108" y="23226"/>
                  </a:lnTo>
                  <a:lnTo>
                    <a:pt x="15170" y="23226"/>
                  </a:lnTo>
                  <a:lnTo>
                    <a:pt x="15212" y="23184"/>
                  </a:lnTo>
                  <a:lnTo>
                    <a:pt x="15212" y="23121"/>
                  </a:lnTo>
                  <a:lnTo>
                    <a:pt x="15254" y="23100"/>
                  </a:lnTo>
                  <a:lnTo>
                    <a:pt x="15338" y="23100"/>
                  </a:lnTo>
                  <a:lnTo>
                    <a:pt x="15359" y="23080"/>
                  </a:lnTo>
                  <a:lnTo>
                    <a:pt x="15359" y="23017"/>
                  </a:lnTo>
                  <a:lnTo>
                    <a:pt x="15380" y="23017"/>
                  </a:lnTo>
                  <a:lnTo>
                    <a:pt x="15380" y="23080"/>
                  </a:lnTo>
                  <a:lnTo>
                    <a:pt x="15442" y="23100"/>
                  </a:lnTo>
                  <a:lnTo>
                    <a:pt x="15484" y="23038"/>
                  </a:lnTo>
                  <a:lnTo>
                    <a:pt x="15526" y="22975"/>
                  </a:lnTo>
                  <a:lnTo>
                    <a:pt x="15547" y="22975"/>
                  </a:lnTo>
                  <a:lnTo>
                    <a:pt x="15589" y="23038"/>
                  </a:lnTo>
                  <a:lnTo>
                    <a:pt x="15652" y="23080"/>
                  </a:lnTo>
                  <a:lnTo>
                    <a:pt x="15693" y="22975"/>
                  </a:lnTo>
                  <a:lnTo>
                    <a:pt x="15735" y="22975"/>
                  </a:lnTo>
                  <a:lnTo>
                    <a:pt x="15756" y="23017"/>
                  </a:lnTo>
                  <a:lnTo>
                    <a:pt x="15798" y="23038"/>
                  </a:lnTo>
                  <a:lnTo>
                    <a:pt x="15861" y="23038"/>
                  </a:lnTo>
                  <a:lnTo>
                    <a:pt x="15882" y="22975"/>
                  </a:lnTo>
                  <a:lnTo>
                    <a:pt x="15944" y="22933"/>
                  </a:lnTo>
                  <a:lnTo>
                    <a:pt x="16007" y="22933"/>
                  </a:lnTo>
                  <a:lnTo>
                    <a:pt x="16112" y="22891"/>
                  </a:lnTo>
                  <a:lnTo>
                    <a:pt x="16175" y="22891"/>
                  </a:lnTo>
                  <a:lnTo>
                    <a:pt x="16196" y="22933"/>
                  </a:lnTo>
                  <a:lnTo>
                    <a:pt x="16258" y="22933"/>
                  </a:lnTo>
                  <a:lnTo>
                    <a:pt x="16279" y="22870"/>
                  </a:lnTo>
                  <a:lnTo>
                    <a:pt x="16321" y="22808"/>
                  </a:lnTo>
                  <a:lnTo>
                    <a:pt x="16426" y="22808"/>
                  </a:lnTo>
                  <a:lnTo>
                    <a:pt x="16468" y="22766"/>
                  </a:lnTo>
                  <a:lnTo>
                    <a:pt x="16572" y="22724"/>
                  </a:lnTo>
                  <a:lnTo>
                    <a:pt x="16614" y="22703"/>
                  </a:lnTo>
                  <a:lnTo>
                    <a:pt x="16614" y="22661"/>
                  </a:lnTo>
                  <a:lnTo>
                    <a:pt x="16572" y="22577"/>
                  </a:lnTo>
                  <a:lnTo>
                    <a:pt x="16572" y="22515"/>
                  </a:lnTo>
                  <a:lnTo>
                    <a:pt x="16719" y="22577"/>
                  </a:lnTo>
                  <a:lnTo>
                    <a:pt x="16802" y="22619"/>
                  </a:lnTo>
                  <a:lnTo>
                    <a:pt x="16823" y="22682"/>
                  </a:lnTo>
                  <a:lnTo>
                    <a:pt x="16886" y="22703"/>
                  </a:lnTo>
                  <a:lnTo>
                    <a:pt x="16991" y="22619"/>
                  </a:lnTo>
                  <a:lnTo>
                    <a:pt x="16991" y="22536"/>
                  </a:lnTo>
                  <a:lnTo>
                    <a:pt x="16928" y="22515"/>
                  </a:lnTo>
                  <a:lnTo>
                    <a:pt x="16928" y="22473"/>
                  </a:lnTo>
                  <a:lnTo>
                    <a:pt x="17012" y="22431"/>
                  </a:lnTo>
                  <a:lnTo>
                    <a:pt x="17033" y="22494"/>
                  </a:lnTo>
                  <a:lnTo>
                    <a:pt x="17116" y="22515"/>
                  </a:lnTo>
                  <a:lnTo>
                    <a:pt x="17158" y="22410"/>
                  </a:lnTo>
                  <a:lnTo>
                    <a:pt x="17137" y="22326"/>
                  </a:lnTo>
                  <a:lnTo>
                    <a:pt x="17137" y="22264"/>
                  </a:lnTo>
                  <a:lnTo>
                    <a:pt x="17200" y="22264"/>
                  </a:lnTo>
                  <a:lnTo>
                    <a:pt x="17221" y="22305"/>
                  </a:lnTo>
                  <a:lnTo>
                    <a:pt x="17305" y="22326"/>
                  </a:lnTo>
                  <a:lnTo>
                    <a:pt x="17346" y="22284"/>
                  </a:lnTo>
                  <a:lnTo>
                    <a:pt x="17409" y="22264"/>
                  </a:lnTo>
                  <a:lnTo>
                    <a:pt x="17451" y="22264"/>
                  </a:lnTo>
                  <a:lnTo>
                    <a:pt x="17451" y="22180"/>
                  </a:lnTo>
                  <a:lnTo>
                    <a:pt x="17430" y="22117"/>
                  </a:lnTo>
                  <a:lnTo>
                    <a:pt x="17451" y="22096"/>
                  </a:lnTo>
                  <a:lnTo>
                    <a:pt x="17514" y="22117"/>
                  </a:lnTo>
                  <a:lnTo>
                    <a:pt x="17556" y="22180"/>
                  </a:lnTo>
                  <a:lnTo>
                    <a:pt x="17639" y="22159"/>
                  </a:lnTo>
                  <a:lnTo>
                    <a:pt x="17681" y="22096"/>
                  </a:lnTo>
                  <a:lnTo>
                    <a:pt x="17681" y="22012"/>
                  </a:lnTo>
                  <a:lnTo>
                    <a:pt x="17660" y="21992"/>
                  </a:lnTo>
                  <a:lnTo>
                    <a:pt x="17660" y="21950"/>
                  </a:lnTo>
                  <a:lnTo>
                    <a:pt x="17681" y="21908"/>
                  </a:lnTo>
                  <a:lnTo>
                    <a:pt x="17786" y="21908"/>
                  </a:lnTo>
                  <a:lnTo>
                    <a:pt x="17849" y="21950"/>
                  </a:lnTo>
                  <a:lnTo>
                    <a:pt x="17869" y="21887"/>
                  </a:lnTo>
                  <a:lnTo>
                    <a:pt x="17890" y="21845"/>
                  </a:lnTo>
                  <a:lnTo>
                    <a:pt x="17953" y="21866"/>
                  </a:lnTo>
                  <a:lnTo>
                    <a:pt x="17995" y="21908"/>
                  </a:lnTo>
                  <a:lnTo>
                    <a:pt x="18058" y="21950"/>
                  </a:lnTo>
                  <a:lnTo>
                    <a:pt x="18079" y="21908"/>
                  </a:lnTo>
                  <a:lnTo>
                    <a:pt x="18079" y="21866"/>
                  </a:lnTo>
                  <a:lnTo>
                    <a:pt x="18037" y="21803"/>
                  </a:lnTo>
                  <a:lnTo>
                    <a:pt x="18037" y="21761"/>
                  </a:lnTo>
                  <a:lnTo>
                    <a:pt x="18100" y="21699"/>
                  </a:lnTo>
                  <a:lnTo>
                    <a:pt x="18162" y="21740"/>
                  </a:lnTo>
                  <a:lnTo>
                    <a:pt x="18288" y="21699"/>
                  </a:lnTo>
                  <a:lnTo>
                    <a:pt x="18393" y="21636"/>
                  </a:lnTo>
                  <a:lnTo>
                    <a:pt x="18455" y="21531"/>
                  </a:lnTo>
                  <a:lnTo>
                    <a:pt x="18455" y="21489"/>
                  </a:lnTo>
                  <a:lnTo>
                    <a:pt x="18309" y="21552"/>
                  </a:lnTo>
                  <a:lnTo>
                    <a:pt x="18183" y="21552"/>
                  </a:lnTo>
                  <a:lnTo>
                    <a:pt x="18141" y="21531"/>
                  </a:lnTo>
                  <a:lnTo>
                    <a:pt x="17890" y="21531"/>
                  </a:lnTo>
                  <a:lnTo>
                    <a:pt x="17765" y="21489"/>
                  </a:lnTo>
                  <a:lnTo>
                    <a:pt x="17639" y="21447"/>
                  </a:lnTo>
                  <a:lnTo>
                    <a:pt x="17472" y="21427"/>
                  </a:lnTo>
                  <a:lnTo>
                    <a:pt x="17325" y="21280"/>
                  </a:lnTo>
                  <a:lnTo>
                    <a:pt x="17263" y="21238"/>
                  </a:lnTo>
                  <a:lnTo>
                    <a:pt x="17221" y="21238"/>
                  </a:lnTo>
                  <a:lnTo>
                    <a:pt x="17095" y="21301"/>
                  </a:lnTo>
                  <a:lnTo>
                    <a:pt x="17053" y="21259"/>
                  </a:lnTo>
                  <a:lnTo>
                    <a:pt x="17095" y="21217"/>
                  </a:lnTo>
                  <a:lnTo>
                    <a:pt x="17095" y="21175"/>
                  </a:lnTo>
                  <a:lnTo>
                    <a:pt x="17033" y="21238"/>
                  </a:lnTo>
                  <a:lnTo>
                    <a:pt x="16886" y="21343"/>
                  </a:lnTo>
                  <a:lnTo>
                    <a:pt x="16802" y="21385"/>
                  </a:lnTo>
                  <a:lnTo>
                    <a:pt x="16635" y="21385"/>
                  </a:lnTo>
                  <a:lnTo>
                    <a:pt x="16593" y="21427"/>
                  </a:lnTo>
                  <a:lnTo>
                    <a:pt x="16530" y="21385"/>
                  </a:lnTo>
                  <a:lnTo>
                    <a:pt x="16489" y="21364"/>
                  </a:lnTo>
                  <a:cubicBezTo>
                    <a:pt x="16489" y="21364"/>
                    <a:pt x="16426" y="21385"/>
                    <a:pt x="16405" y="21385"/>
                  </a:cubicBezTo>
                  <a:lnTo>
                    <a:pt x="16321" y="21385"/>
                  </a:lnTo>
                  <a:lnTo>
                    <a:pt x="16196" y="21531"/>
                  </a:lnTo>
                  <a:lnTo>
                    <a:pt x="16154" y="21594"/>
                  </a:lnTo>
                  <a:lnTo>
                    <a:pt x="16091" y="21531"/>
                  </a:lnTo>
                  <a:lnTo>
                    <a:pt x="16049" y="21489"/>
                  </a:lnTo>
                  <a:lnTo>
                    <a:pt x="15861" y="21489"/>
                  </a:lnTo>
                  <a:lnTo>
                    <a:pt x="15777" y="21468"/>
                  </a:lnTo>
                  <a:lnTo>
                    <a:pt x="15735" y="21489"/>
                  </a:lnTo>
                  <a:lnTo>
                    <a:pt x="15672" y="21447"/>
                  </a:lnTo>
                  <a:lnTo>
                    <a:pt x="15735" y="21364"/>
                  </a:lnTo>
                  <a:lnTo>
                    <a:pt x="15840" y="21364"/>
                  </a:lnTo>
                  <a:lnTo>
                    <a:pt x="15882" y="21427"/>
                  </a:lnTo>
                  <a:lnTo>
                    <a:pt x="15965" y="21447"/>
                  </a:lnTo>
                  <a:lnTo>
                    <a:pt x="16049" y="21385"/>
                  </a:lnTo>
                  <a:lnTo>
                    <a:pt x="16175" y="21364"/>
                  </a:lnTo>
                  <a:lnTo>
                    <a:pt x="16258" y="21280"/>
                  </a:lnTo>
                  <a:lnTo>
                    <a:pt x="16321" y="21280"/>
                  </a:lnTo>
                  <a:lnTo>
                    <a:pt x="16426" y="21322"/>
                  </a:lnTo>
                  <a:lnTo>
                    <a:pt x="16530" y="21280"/>
                  </a:lnTo>
                  <a:lnTo>
                    <a:pt x="16572" y="21238"/>
                  </a:lnTo>
                  <a:lnTo>
                    <a:pt x="16530" y="21175"/>
                  </a:lnTo>
                  <a:lnTo>
                    <a:pt x="16489" y="21175"/>
                  </a:lnTo>
                  <a:lnTo>
                    <a:pt x="16468" y="21134"/>
                  </a:lnTo>
                  <a:lnTo>
                    <a:pt x="16405" y="21134"/>
                  </a:lnTo>
                  <a:lnTo>
                    <a:pt x="16300" y="21155"/>
                  </a:lnTo>
                  <a:lnTo>
                    <a:pt x="16216" y="21134"/>
                  </a:lnTo>
                  <a:lnTo>
                    <a:pt x="16049" y="21134"/>
                  </a:lnTo>
                  <a:lnTo>
                    <a:pt x="15944" y="21155"/>
                  </a:lnTo>
                  <a:lnTo>
                    <a:pt x="15840" y="21155"/>
                  </a:lnTo>
                  <a:lnTo>
                    <a:pt x="15693" y="21134"/>
                  </a:lnTo>
                  <a:lnTo>
                    <a:pt x="15672" y="21071"/>
                  </a:lnTo>
                  <a:lnTo>
                    <a:pt x="15631" y="21050"/>
                  </a:lnTo>
                  <a:lnTo>
                    <a:pt x="15526" y="21071"/>
                  </a:lnTo>
                  <a:lnTo>
                    <a:pt x="15380" y="21071"/>
                  </a:lnTo>
                  <a:lnTo>
                    <a:pt x="15212" y="21175"/>
                  </a:lnTo>
                  <a:lnTo>
                    <a:pt x="15170" y="21155"/>
                  </a:lnTo>
                  <a:lnTo>
                    <a:pt x="15212" y="21071"/>
                  </a:lnTo>
                  <a:lnTo>
                    <a:pt x="15275" y="21008"/>
                  </a:lnTo>
                  <a:lnTo>
                    <a:pt x="15463" y="21008"/>
                  </a:lnTo>
                  <a:lnTo>
                    <a:pt x="15672" y="20903"/>
                  </a:lnTo>
                  <a:lnTo>
                    <a:pt x="15756" y="20841"/>
                  </a:lnTo>
                  <a:lnTo>
                    <a:pt x="15756" y="20757"/>
                  </a:lnTo>
                  <a:lnTo>
                    <a:pt x="15777" y="20715"/>
                  </a:lnTo>
                  <a:lnTo>
                    <a:pt x="15861" y="20715"/>
                  </a:lnTo>
                  <a:lnTo>
                    <a:pt x="15903" y="20694"/>
                  </a:lnTo>
                  <a:lnTo>
                    <a:pt x="15965" y="20611"/>
                  </a:lnTo>
                  <a:lnTo>
                    <a:pt x="15944" y="20548"/>
                  </a:lnTo>
                  <a:lnTo>
                    <a:pt x="15882" y="20506"/>
                  </a:lnTo>
                  <a:lnTo>
                    <a:pt x="15798" y="20485"/>
                  </a:lnTo>
                  <a:lnTo>
                    <a:pt x="15777" y="20443"/>
                  </a:lnTo>
                  <a:lnTo>
                    <a:pt x="15861" y="20401"/>
                  </a:lnTo>
                  <a:lnTo>
                    <a:pt x="15903" y="20401"/>
                  </a:lnTo>
                  <a:lnTo>
                    <a:pt x="15903" y="20422"/>
                  </a:lnTo>
                  <a:lnTo>
                    <a:pt x="15986" y="20443"/>
                  </a:lnTo>
                  <a:lnTo>
                    <a:pt x="16007" y="20422"/>
                  </a:lnTo>
                  <a:lnTo>
                    <a:pt x="15986" y="20380"/>
                  </a:lnTo>
                  <a:lnTo>
                    <a:pt x="15965" y="20339"/>
                  </a:lnTo>
                  <a:lnTo>
                    <a:pt x="15965" y="20234"/>
                  </a:lnTo>
                  <a:lnTo>
                    <a:pt x="16007" y="20276"/>
                  </a:lnTo>
                  <a:lnTo>
                    <a:pt x="16049" y="20318"/>
                  </a:lnTo>
                  <a:lnTo>
                    <a:pt x="16049" y="20401"/>
                  </a:lnTo>
                  <a:lnTo>
                    <a:pt x="16091" y="20506"/>
                  </a:lnTo>
                  <a:lnTo>
                    <a:pt x="16175" y="20548"/>
                  </a:lnTo>
                  <a:lnTo>
                    <a:pt x="16279" y="20527"/>
                  </a:lnTo>
                  <a:lnTo>
                    <a:pt x="16405" y="20527"/>
                  </a:lnTo>
                  <a:lnTo>
                    <a:pt x="16698" y="20401"/>
                  </a:lnTo>
                  <a:lnTo>
                    <a:pt x="16781" y="20401"/>
                  </a:lnTo>
                  <a:lnTo>
                    <a:pt x="16844" y="20380"/>
                  </a:lnTo>
                  <a:lnTo>
                    <a:pt x="16907" y="20297"/>
                  </a:lnTo>
                  <a:lnTo>
                    <a:pt x="16991" y="20276"/>
                  </a:lnTo>
                  <a:lnTo>
                    <a:pt x="17033" y="20171"/>
                  </a:lnTo>
                  <a:lnTo>
                    <a:pt x="16991" y="20067"/>
                  </a:lnTo>
                  <a:lnTo>
                    <a:pt x="16949" y="19983"/>
                  </a:lnTo>
                  <a:lnTo>
                    <a:pt x="16907" y="19983"/>
                  </a:lnTo>
                  <a:lnTo>
                    <a:pt x="16802" y="19920"/>
                  </a:lnTo>
                  <a:lnTo>
                    <a:pt x="16530" y="19857"/>
                  </a:lnTo>
                  <a:lnTo>
                    <a:pt x="16489" y="19857"/>
                  </a:lnTo>
                  <a:lnTo>
                    <a:pt x="16384" y="19899"/>
                  </a:lnTo>
                  <a:lnTo>
                    <a:pt x="16321" y="19857"/>
                  </a:lnTo>
                  <a:lnTo>
                    <a:pt x="16321" y="19732"/>
                  </a:lnTo>
                  <a:lnTo>
                    <a:pt x="16300" y="19690"/>
                  </a:lnTo>
                  <a:lnTo>
                    <a:pt x="16196" y="19753"/>
                  </a:lnTo>
                  <a:lnTo>
                    <a:pt x="16112" y="19753"/>
                  </a:lnTo>
                  <a:lnTo>
                    <a:pt x="16007" y="19815"/>
                  </a:lnTo>
                  <a:lnTo>
                    <a:pt x="15944" y="19815"/>
                  </a:lnTo>
                  <a:lnTo>
                    <a:pt x="15861" y="19774"/>
                  </a:lnTo>
                  <a:lnTo>
                    <a:pt x="15861" y="19690"/>
                  </a:lnTo>
                  <a:lnTo>
                    <a:pt x="15944" y="19753"/>
                  </a:lnTo>
                  <a:lnTo>
                    <a:pt x="16007" y="19690"/>
                  </a:lnTo>
                  <a:lnTo>
                    <a:pt x="16070" y="19648"/>
                  </a:lnTo>
                  <a:lnTo>
                    <a:pt x="16196" y="19648"/>
                  </a:lnTo>
                  <a:lnTo>
                    <a:pt x="16216" y="19585"/>
                  </a:lnTo>
                  <a:lnTo>
                    <a:pt x="16175" y="19523"/>
                  </a:lnTo>
                  <a:lnTo>
                    <a:pt x="16091" y="19418"/>
                  </a:lnTo>
                  <a:lnTo>
                    <a:pt x="16049" y="19376"/>
                  </a:lnTo>
                  <a:lnTo>
                    <a:pt x="15944" y="19376"/>
                  </a:lnTo>
                  <a:lnTo>
                    <a:pt x="15965" y="19355"/>
                  </a:lnTo>
                  <a:lnTo>
                    <a:pt x="16070" y="19292"/>
                  </a:lnTo>
                  <a:lnTo>
                    <a:pt x="16070" y="19251"/>
                  </a:lnTo>
                  <a:lnTo>
                    <a:pt x="16070" y="19146"/>
                  </a:lnTo>
                  <a:lnTo>
                    <a:pt x="16091" y="19104"/>
                  </a:lnTo>
                  <a:lnTo>
                    <a:pt x="16154" y="19167"/>
                  </a:lnTo>
                  <a:lnTo>
                    <a:pt x="16175" y="19313"/>
                  </a:lnTo>
                  <a:lnTo>
                    <a:pt x="16216" y="19355"/>
                  </a:lnTo>
                  <a:lnTo>
                    <a:pt x="16216" y="19418"/>
                  </a:lnTo>
                  <a:lnTo>
                    <a:pt x="16363" y="19543"/>
                  </a:lnTo>
                  <a:lnTo>
                    <a:pt x="16363" y="19585"/>
                  </a:lnTo>
                  <a:lnTo>
                    <a:pt x="16426" y="19669"/>
                  </a:lnTo>
                  <a:lnTo>
                    <a:pt x="16489" y="19690"/>
                  </a:lnTo>
                  <a:lnTo>
                    <a:pt x="16572" y="19669"/>
                  </a:lnTo>
                  <a:lnTo>
                    <a:pt x="16614" y="19648"/>
                  </a:lnTo>
                  <a:lnTo>
                    <a:pt x="16698" y="19690"/>
                  </a:lnTo>
                  <a:lnTo>
                    <a:pt x="16802" y="19669"/>
                  </a:lnTo>
                  <a:lnTo>
                    <a:pt x="16886" y="19648"/>
                  </a:lnTo>
                  <a:lnTo>
                    <a:pt x="16928" y="19690"/>
                  </a:lnTo>
                  <a:lnTo>
                    <a:pt x="16928" y="19774"/>
                  </a:lnTo>
                  <a:lnTo>
                    <a:pt x="17116" y="20004"/>
                  </a:lnTo>
                  <a:lnTo>
                    <a:pt x="17200" y="20067"/>
                  </a:lnTo>
                  <a:lnTo>
                    <a:pt x="17221" y="20004"/>
                  </a:lnTo>
                  <a:lnTo>
                    <a:pt x="17325" y="19983"/>
                  </a:lnTo>
                  <a:lnTo>
                    <a:pt x="17346" y="19983"/>
                  </a:lnTo>
                  <a:lnTo>
                    <a:pt x="17367" y="20025"/>
                  </a:lnTo>
                  <a:lnTo>
                    <a:pt x="17346" y="20108"/>
                  </a:lnTo>
                  <a:lnTo>
                    <a:pt x="17325" y="20213"/>
                  </a:lnTo>
                  <a:lnTo>
                    <a:pt x="17346" y="20339"/>
                  </a:lnTo>
                  <a:lnTo>
                    <a:pt x="17409" y="20422"/>
                  </a:lnTo>
                  <a:lnTo>
                    <a:pt x="17451" y="20527"/>
                  </a:lnTo>
                  <a:lnTo>
                    <a:pt x="17472" y="20715"/>
                  </a:lnTo>
                  <a:lnTo>
                    <a:pt x="17535" y="20757"/>
                  </a:lnTo>
                  <a:lnTo>
                    <a:pt x="17618" y="20841"/>
                  </a:lnTo>
                  <a:lnTo>
                    <a:pt x="17681" y="21029"/>
                  </a:lnTo>
                  <a:lnTo>
                    <a:pt x="17828" y="21134"/>
                  </a:lnTo>
                  <a:lnTo>
                    <a:pt x="17869" y="21175"/>
                  </a:lnTo>
                  <a:lnTo>
                    <a:pt x="17953" y="21155"/>
                  </a:lnTo>
                  <a:lnTo>
                    <a:pt x="18037" y="21134"/>
                  </a:lnTo>
                  <a:lnTo>
                    <a:pt x="18100" y="21134"/>
                  </a:lnTo>
                  <a:lnTo>
                    <a:pt x="18141" y="21113"/>
                  </a:lnTo>
                  <a:lnTo>
                    <a:pt x="18141" y="21029"/>
                  </a:lnTo>
                  <a:lnTo>
                    <a:pt x="18141" y="20903"/>
                  </a:lnTo>
                  <a:lnTo>
                    <a:pt x="18141" y="20757"/>
                  </a:lnTo>
                  <a:lnTo>
                    <a:pt x="18162" y="20652"/>
                  </a:lnTo>
                  <a:lnTo>
                    <a:pt x="18183" y="20611"/>
                  </a:lnTo>
                  <a:lnTo>
                    <a:pt x="18204" y="20611"/>
                  </a:lnTo>
                  <a:lnTo>
                    <a:pt x="18246" y="20652"/>
                  </a:lnTo>
                  <a:lnTo>
                    <a:pt x="18204" y="20736"/>
                  </a:lnTo>
                  <a:lnTo>
                    <a:pt x="18204" y="20820"/>
                  </a:lnTo>
                  <a:lnTo>
                    <a:pt x="18267" y="20924"/>
                  </a:lnTo>
                  <a:lnTo>
                    <a:pt x="18204" y="21008"/>
                  </a:lnTo>
                  <a:lnTo>
                    <a:pt x="18204" y="21071"/>
                  </a:lnTo>
                  <a:lnTo>
                    <a:pt x="18267" y="21113"/>
                  </a:lnTo>
                  <a:lnTo>
                    <a:pt x="18309" y="21071"/>
                  </a:lnTo>
                  <a:lnTo>
                    <a:pt x="18393" y="21050"/>
                  </a:lnTo>
                  <a:lnTo>
                    <a:pt x="18455" y="21071"/>
                  </a:lnTo>
                  <a:lnTo>
                    <a:pt x="18476" y="21134"/>
                  </a:lnTo>
                  <a:lnTo>
                    <a:pt x="18455" y="21175"/>
                  </a:lnTo>
                  <a:lnTo>
                    <a:pt x="18476" y="21217"/>
                  </a:lnTo>
                  <a:lnTo>
                    <a:pt x="18581" y="21217"/>
                  </a:lnTo>
                  <a:lnTo>
                    <a:pt x="18623" y="21155"/>
                  </a:lnTo>
                  <a:lnTo>
                    <a:pt x="18623" y="21071"/>
                  </a:lnTo>
                  <a:lnTo>
                    <a:pt x="18602" y="21008"/>
                  </a:lnTo>
                  <a:lnTo>
                    <a:pt x="18602" y="20820"/>
                  </a:lnTo>
                  <a:lnTo>
                    <a:pt x="18623" y="20736"/>
                  </a:lnTo>
                  <a:lnTo>
                    <a:pt x="18623" y="20631"/>
                  </a:lnTo>
                  <a:lnTo>
                    <a:pt x="18665" y="20590"/>
                  </a:lnTo>
                  <a:lnTo>
                    <a:pt x="18623" y="20527"/>
                  </a:lnTo>
                  <a:lnTo>
                    <a:pt x="18581" y="20527"/>
                  </a:lnTo>
                  <a:lnTo>
                    <a:pt x="18602" y="20485"/>
                  </a:lnTo>
                  <a:lnTo>
                    <a:pt x="18623" y="20422"/>
                  </a:lnTo>
                  <a:lnTo>
                    <a:pt x="18602" y="20401"/>
                  </a:lnTo>
                  <a:lnTo>
                    <a:pt x="18497" y="20443"/>
                  </a:lnTo>
                  <a:lnTo>
                    <a:pt x="18497" y="20401"/>
                  </a:lnTo>
                  <a:lnTo>
                    <a:pt x="18518" y="20339"/>
                  </a:lnTo>
                  <a:lnTo>
                    <a:pt x="18623" y="20318"/>
                  </a:lnTo>
                  <a:lnTo>
                    <a:pt x="18685" y="20276"/>
                  </a:lnTo>
                  <a:lnTo>
                    <a:pt x="18685" y="20171"/>
                  </a:lnTo>
                  <a:lnTo>
                    <a:pt x="18665" y="20108"/>
                  </a:lnTo>
                  <a:lnTo>
                    <a:pt x="18602" y="20129"/>
                  </a:lnTo>
                  <a:lnTo>
                    <a:pt x="18581" y="20087"/>
                  </a:lnTo>
                  <a:lnTo>
                    <a:pt x="18623" y="20004"/>
                  </a:lnTo>
                  <a:lnTo>
                    <a:pt x="18685" y="19899"/>
                  </a:lnTo>
                  <a:lnTo>
                    <a:pt x="18685" y="19857"/>
                  </a:lnTo>
                  <a:lnTo>
                    <a:pt x="18623" y="19857"/>
                  </a:lnTo>
                  <a:lnTo>
                    <a:pt x="18560" y="19899"/>
                  </a:lnTo>
                  <a:lnTo>
                    <a:pt x="18476" y="20025"/>
                  </a:lnTo>
                  <a:lnTo>
                    <a:pt x="18455" y="20171"/>
                  </a:lnTo>
                  <a:lnTo>
                    <a:pt x="18393" y="20192"/>
                  </a:lnTo>
                  <a:lnTo>
                    <a:pt x="18393" y="20129"/>
                  </a:lnTo>
                  <a:lnTo>
                    <a:pt x="18413" y="20004"/>
                  </a:lnTo>
                  <a:lnTo>
                    <a:pt x="18413" y="19962"/>
                  </a:lnTo>
                  <a:lnTo>
                    <a:pt x="18393" y="19899"/>
                  </a:lnTo>
                  <a:lnTo>
                    <a:pt x="18393" y="19857"/>
                  </a:lnTo>
                  <a:lnTo>
                    <a:pt x="18413" y="19774"/>
                  </a:lnTo>
                  <a:lnTo>
                    <a:pt x="18497" y="19690"/>
                  </a:lnTo>
                  <a:lnTo>
                    <a:pt x="18581" y="19648"/>
                  </a:lnTo>
                  <a:lnTo>
                    <a:pt x="18602" y="19564"/>
                  </a:lnTo>
                  <a:lnTo>
                    <a:pt x="18560" y="19502"/>
                  </a:lnTo>
                  <a:lnTo>
                    <a:pt x="18476" y="19502"/>
                  </a:lnTo>
                  <a:lnTo>
                    <a:pt x="18413" y="19564"/>
                  </a:lnTo>
                  <a:lnTo>
                    <a:pt x="18393" y="19606"/>
                  </a:lnTo>
                  <a:lnTo>
                    <a:pt x="18372" y="19648"/>
                  </a:lnTo>
                  <a:lnTo>
                    <a:pt x="18393" y="19543"/>
                  </a:lnTo>
                  <a:lnTo>
                    <a:pt x="18413" y="19481"/>
                  </a:lnTo>
                  <a:lnTo>
                    <a:pt x="18393" y="19460"/>
                  </a:lnTo>
                  <a:lnTo>
                    <a:pt x="18351" y="19481"/>
                  </a:lnTo>
                  <a:lnTo>
                    <a:pt x="18246" y="19564"/>
                  </a:lnTo>
                  <a:lnTo>
                    <a:pt x="18162" y="19648"/>
                  </a:lnTo>
                  <a:lnTo>
                    <a:pt x="18162" y="19606"/>
                  </a:lnTo>
                  <a:lnTo>
                    <a:pt x="18183" y="19543"/>
                  </a:lnTo>
                  <a:lnTo>
                    <a:pt x="18246" y="19460"/>
                  </a:lnTo>
                  <a:lnTo>
                    <a:pt x="18288" y="19397"/>
                  </a:lnTo>
                  <a:lnTo>
                    <a:pt x="18351" y="19292"/>
                  </a:lnTo>
                  <a:lnTo>
                    <a:pt x="18351" y="19271"/>
                  </a:lnTo>
                  <a:lnTo>
                    <a:pt x="18288" y="19230"/>
                  </a:lnTo>
                  <a:lnTo>
                    <a:pt x="18267" y="19167"/>
                  </a:lnTo>
                  <a:lnTo>
                    <a:pt x="18204" y="19167"/>
                  </a:lnTo>
                  <a:lnTo>
                    <a:pt x="18162" y="19125"/>
                  </a:lnTo>
                  <a:lnTo>
                    <a:pt x="18141" y="19041"/>
                  </a:lnTo>
                  <a:lnTo>
                    <a:pt x="18079" y="19020"/>
                  </a:lnTo>
                  <a:lnTo>
                    <a:pt x="17995" y="18937"/>
                  </a:lnTo>
                  <a:lnTo>
                    <a:pt x="17953" y="18937"/>
                  </a:lnTo>
                  <a:lnTo>
                    <a:pt x="17932" y="18916"/>
                  </a:lnTo>
                  <a:lnTo>
                    <a:pt x="17869" y="18916"/>
                  </a:lnTo>
                  <a:lnTo>
                    <a:pt x="17869" y="18853"/>
                  </a:lnTo>
                  <a:lnTo>
                    <a:pt x="17849" y="18811"/>
                  </a:lnTo>
                  <a:lnTo>
                    <a:pt x="17660" y="18665"/>
                  </a:lnTo>
                  <a:lnTo>
                    <a:pt x="17639" y="18623"/>
                  </a:lnTo>
                  <a:lnTo>
                    <a:pt x="17535" y="18560"/>
                  </a:lnTo>
                  <a:lnTo>
                    <a:pt x="17430" y="18560"/>
                  </a:lnTo>
                  <a:lnTo>
                    <a:pt x="17325" y="18602"/>
                  </a:lnTo>
                  <a:lnTo>
                    <a:pt x="17242" y="18707"/>
                  </a:lnTo>
                  <a:lnTo>
                    <a:pt x="17242" y="18644"/>
                  </a:lnTo>
                  <a:lnTo>
                    <a:pt x="17221" y="18560"/>
                  </a:lnTo>
                  <a:lnTo>
                    <a:pt x="17053" y="18518"/>
                  </a:lnTo>
                  <a:lnTo>
                    <a:pt x="16949" y="18518"/>
                  </a:lnTo>
                  <a:lnTo>
                    <a:pt x="16844" y="18539"/>
                  </a:lnTo>
                  <a:lnTo>
                    <a:pt x="16823" y="18518"/>
                  </a:lnTo>
                  <a:lnTo>
                    <a:pt x="16907" y="18434"/>
                  </a:lnTo>
                  <a:lnTo>
                    <a:pt x="16949" y="18476"/>
                  </a:lnTo>
                  <a:lnTo>
                    <a:pt x="17137" y="18476"/>
                  </a:lnTo>
                  <a:lnTo>
                    <a:pt x="17221" y="18497"/>
                  </a:lnTo>
                  <a:lnTo>
                    <a:pt x="17325" y="18497"/>
                  </a:lnTo>
                  <a:lnTo>
                    <a:pt x="17430" y="18476"/>
                  </a:lnTo>
                  <a:lnTo>
                    <a:pt x="17472" y="18393"/>
                  </a:lnTo>
                  <a:lnTo>
                    <a:pt x="17514" y="18204"/>
                  </a:lnTo>
                  <a:lnTo>
                    <a:pt x="17472" y="18121"/>
                  </a:lnTo>
                  <a:lnTo>
                    <a:pt x="17451" y="18100"/>
                  </a:lnTo>
                  <a:lnTo>
                    <a:pt x="17409" y="18100"/>
                  </a:lnTo>
                  <a:lnTo>
                    <a:pt x="17263" y="17995"/>
                  </a:lnTo>
                  <a:lnTo>
                    <a:pt x="17221" y="17974"/>
                  </a:lnTo>
                  <a:lnTo>
                    <a:pt x="17158" y="17974"/>
                  </a:lnTo>
                  <a:lnTo>
                    <a:pt x="17053" y="18058"/>
                  </a:lnTo>
                  <a:lnTo>
                    <a:pt x="17012" y="18058"/>
                  </a:lnTo>
                  <a:lnTo>
                    <a:pt x="16928" y="18079"/>
                  </a:lnTo>
                  <a:lnTo>
                    <a:pt x="16886" y="18162"/>
                  </a:lnTo>
                  <a:lnTo>
                    <a:pt x="16844" y="18162"/>
                  </a:lnTo>
                  <a:lnTo>
                    <a:pt x="16844" y="18079"/>
                  </a:lnTo>
                  <a:lnTo>
                    <a:pt x="16823" y="18016"/>
                  </a:lnTo>
                  <a:lnTo>
                    <a:pt x="16781" y="18016"/>
                  </a:lnTo>
                  <a:lnTo>
                    <a:pt x="16635" y="18058"/>
                  </a:lnTo>
                  <a:lnTo>
                    <a:pt x="16593" y="18079"/>
                  </a:lnTo>
                  <a:lnTo>
                    <a:pt x="16530" y="18079"/>
                  </a:lnTo>
                  <a:lnTo>
                    <a:pt x="16572" y="18058"/>
                  </a:lnTo>
                  <a:lnTo>
                    <a:pt x="16677" y="17995"/>
                  </a:lnTo>
                  <a:lnTo>
                    <a:pt x="16781" y="17974"/>
                  </a:lnTo>
                  <a:lnTo>
                    <a:pt x="16802" y="17911"/>
                  </a:lnTo>
                  <a:lnTo>
                    <a:pt x="16781" y="17870"/>
                  </a:lnTo>
                  <a:lnTo>
                    <a:pt x="16719" y="17849"/>
                  </a:lnTo>
                  <a:lnTo>
                    <a:pt x="16677" y="17870"/>
                  </a:lnTo>
                  <a:lnTo>
                    <a:pt x="16719" y="17807"/>
                  </a:lnTo>
                  <a:lnTo>
                    <a:pt x="16781" y="17807"/>
                  </a:lnTo>
                  <a:lnTo>
                    <a:pt x="16823" y="17849"/>
                  </a:lnTo>
                  <a:lnTo>
                    <a:pt x="16928" y="17953"/>
                  </a:lnTo>
                  <a:lnTo>
                    <a:pt x="17012" y="17974"/>
                  </a:lnTo>
                  <a:lnTo>
                    <a:pt x="17095" y="17953"/>
                  </a:lnTo>
                  <a:lnTo>
                    <a:pt x="17200" y="17870"/>
                  </a:lnTo>
                  <a:lnTo>
                    <a:pt x="17367" y="17870"/>
                  </a:lnTo>
                  <a:lnTo>
                    <a:pt x="17430" y="17786"/>
                  </a:lnTo>
                  <a:lnTo>
                    <a:pt x="17472" y="17765"/>
                  </a:lnTo>
                  <a:lnTo>
                    <a:pt x="17514" y="17702"/>
                  </a:lnTo>
                  <a:lnTo>
                    <a:pt x="17472" y="17639"/>
                  </a:lnTo>
                  <a:lnTo>
                    <a:pt x="17409" y="17577"/>
                  </a:lnTo>
                  <a:lnTo>
                    <a:pt x="17263" y="17556"/>
                  </a:lnTo>
                  <a:lnTo>
                    <a:pt x="17200" y="17493"/>
                  </a:lnTo>
                  <a:lnTo>
                    <a:pt x="17137" y="17451"/>
                  </a:lnTo>
                  <a:lnTo>
                    <a:pt x="17033" y="17451"/>
                  </a:lnTo>
                  <a:lnTo>
                    <a:pt x="16928" y="17430"/>
                  </a:lnTo>
                  <a:lnTo>
                    <a:pt x="16844" y="17451"/>
                  </a:lnTo>
                  <a:lnTo>
                    <a:pt x="16823" y="17493"/>
                  </a:lnTo>
                  <a:lnTo>
                    <a:pt x="16740" y="17556"/>
                  </a:lnTo>
                  <a:lnTo>
                    <a:pt x="16677" y="17535"/>
                  </a:lnTo>
                  <a:lnTo>
                    <a:pt x="16593" y="17493"/>
                  </a:lnTo>
                  <a:lnTo>
                    <a:pt x="16489" y="17493"/>
                  </a:lnTo>
                  <a:lnTo>
                    <a:pt x="16468" y="17556"/>
                  </a:lnTo>
                  <a:lnTo>
                    <a:pt x="16426" y="17598"/>
                  </a:lnTo>
                  <a:lnTo>
                    <a:pt x="16384" y="17577"/>
                  </a:lnTo>
                  <a:lnTo>
                    <a:pt x="16321" y="17535"/>
                  </a:lnTo>
                  <a:lnTo>
                    <a:pt x="16300" y="17535"/>
                  </a:lnTo>
                  <a:lnTo>
                    <a:pt x="16279" y="17472"/>
                  </a:lnTo>
                  <a:lnTo>
                    <a:pt x="16321" y="17430"/>
                  </a:lnTo>
                  <a:lnTo>
                    <a:pt x="16426" y="17388"/>
                  </a:lnTo>
                  <a:lnTo>
                    <a:pt x="16572" y="17430"/>
                  </a:lnTo>
                  <a:lnTo>
                    <a:pt x="16740" y="17430"/>
                  </a:lnTo>
                  <a:lnTo>
                    <a:pt x="16802" y="17367"/>
                  </a:lnTo>
                  <a:lnTo>
                    <a:pt x="16802" y="17326"/>
                  </a:lnTo>
                  <a:lnTo>
                    <a:pt x="16740" y="17221"/>
                  </a:lnTo>
                  <a:lnTo>
                    <a:pt x="16635" y="17137"/>
                  </a:lnTo>
                  <a:lnTo>
                    <a:pt x="16530" y="17074"/>
                  </a:lnTo>
                  <a:lnTo>
                    <a:pt x="16489" y="17012"/>
                  </a:lnTo>
                  <a:lnTo>
                    <a:pt x="16489" y="16907"/>
                  </a:lnTo>
                  <a:lnTo>
                    <a:pt x="16509" y="16865"/>
                  </a:lnTo>
                  <a:lnTo>
                    <a:pt x="16572" y="16907"/>
                  </a:lnTo>
                  <a:lnTo>
                    <a:pt x="16593" y="16949"/>
                  </a:lnTo>
                  <a:lnTo>
                    <a:pt x="16593" y="17012"/>
                  </a:lnTo>
                  <a:lnTo>
                    <a:pt x="16677" y="17054"/>
                  </a:lnTo>
                  <a:lnTo>
                    <a:pt x="16802" y="17158"/>
                  </a:lnTo>
                  <a:lnTo>
                    <a:pt x="16823" y="17221"/>
                  </a:lnTo>
                  <a:lnTo>
                    <a:pt x="16886" y="17242"/>
                  </a:lnTo>
                  <a:lnTo>
                    <a:pt x="16928" y="17242"/>
                  </a:lnTo>
                  <a:lnTo>
                    <a:pt x="17012" y="17326"/>
                  </a:lnTo>
                  <a:lnTo>
                    <a:pt x="17095" y="17326"/>
                  </a:lnTo>
                  <a:lnTo>
                    <a:pt x="17200" y="17284"/>
                  </a:lnTo>
                  <a:lnTo>
                    <a:pt x="17263" y="17242"/>
                  </a:lnTo>
                  <a:lnTo>
                    <a:pt x="17346" y="17221"/>
                  </a:lnTo>
                  <a:lnTo>
                    <a:pt x="17409" y="17158"/>
                  </a:lnTo>
                  <a:lnTo>
                    <a:pt x="17472" y="17116"/>
                  </a:lnTo>
                  <a:lnTo>
                    <a:pt x="17556" y="17074"/>
                  </a:lnTo>
                  <a:lnTo>
                    <a:pt x="17606" y="17074"/>
                  </a:lnTo>
                  <a:lnTo>
                    <a:pt x="17618" y="17116"/>
                  </a:lnTo>
                  <a:lnTo>
                    <a:pt x="17618" y="17074"/>
                  </a:lnTo>
                  <a:lnTo>
                    <a:pt x="17618" y="17033"/>
                  </a:lnTo>
                  <a:lnTo>
                    <a:pt x="17577" y="16970"/>
                  </a:lnTo>
                  <a:lnTo>
                    <a:pt x="17588" y="17010"/>
                  </a:lnTo>
                  <a:lnTo>
                    <a:pt x="17472" y="16844"/>
                  </a:lnTo>
                  <a:lnTo>
                    <a:pt x="17409" y="16802"/>
                  </a:lnTo>
                  <a:lnTo>
                    <a:pt x="17409" y="16740"/>
                  </a:lnTo>
                  <a:lnTo>
                    <a:pt x="17430" y="16719"/>
                  </a:lnTo>
                  <a:lnTo>
                    <a:pt x="17472" y="16719"/>
                  </a:lnTo>
                  <a:lnTo>
                    <a:pt x="17535" y="16761"/>
                  </a:lnTo>
                  <a:lnTo>
                    <a:pt x="17535" y="16823"/>
                  </a:lnTo>
                  <a:lnTo>
                    <a:pt x="17577" y="16865"/>
                  </a:lnTo>
                  <a:lnTo>
                    <a:pt x="17681" y="17074"/>
                  </a:lnTo>
                  <a:lnTo>
                    <a:pt x="17869" y="17284"/>
                  </a:lnTo>
                  <a:lnTo>
                    <a:pt x="17890" y="17326"/>
                  </a:lnTo>
                  <a:lnTo>
                    <a:pt x="17932" y="17263"/>
                  </a:lnTo>
                  <a:lnTo>
                    <a:pt x="17932" y="17179"/>
                  </a:lnTo>
                  <a:lnTo>
                    <a:pt x="17953" y="17012"/>
                  </a:lnTo>
                  <a:lnTo>
                    <a:pt x="17953" y="16907"/>
                  </a:lnTo>
                  <a:lnTo>
                    <a:pt x="17995" y="16844"/>
                  </a:lnTo>
                  <a:lnTo>
                    <a:pt x="18058" y="16844"/>
                  </a:lnTo>
                  <a:lnTo>
                    <a:pt x="18100" y="16865"/>
                  </a:lnTo>
                  <a:lnTo>
                    <a:pt x="18100" y="16949"/>
                  </a:lnTo>
                  <a:lnTo>
                    <a:pt x="18141" y="17012"/>
                  </a:lnTo>
                  <a:lnTo>
                    <a:pt x="18183" y="17012"/>
                  </a:lnTo>
                  <a:lnTo>
                    <a:pt x="18372" y="17074"/>
                  </a:lnTo>
                  <a:lnTo>
                    <a:pt x="18518" y="17179"/>
                  </a:lnTo>
                  <a:lnTo>
                    <a:pt x="18602" y="17221"/>
                  </a:lnTo>
                  <a:lnTo>
                    <a:pt x="18665" y="17179"/>
                  </a:lnTo>
                  <a:lnTo>
                    <a:pt x="18706" y="17179"/>
                  </a:lnTo>
                  <a:lnTo>
                    <a:pt x="18769" y="17221"/>
                  </a:lnTo>
                  <a:lnTo>
                    <a:pt x="18769" y="17263"/>
                  </a:lnTo>
                  <a:lnTo>
                    <a:pt x="18602" y="17284"/>
                  </a:lnTo>
                  <a:lnTo>
                    <a:pt x="18581" y="17326"/>
                  </a:lnTo>
                  <a:lnTo>
                    <a:pt x="18476" y="17221"/>
                  </a:lnTo>
                  <a:lnTo>
                    <a:pt x="18288" y="17116"/>
                  </a:lnTo>
                  <a:lnTo>
                    <a:pt x="18246" y="17074"/>
                  </a:lnTo>
                  <a:lnTo>
                    <a:pt x="18204" y="17054"/>
                  </a:lnTo>
                  <a:lnTo>
                    <a:pt x="18162" y="17054"/>
                  </a:lnTo>
                  <a:lnTo>
                    <a:pt x="18121" y="17074"/>
                  </a:lnTo>
                  <a:lnTo>
                    <a:pt x="18121" y="17137"/>
                  </a:lnTo>
                  <a:lnTo>
                    <a:pt x="18183" y="17221"/>
                  </a:lnTo>
                  <a:lnTo>
                    <a:pt x="18413" y="17430"/>
                  </a:lnTo>
                  <a:lnTo>
                    <a:pt x="18518" y="17535"/>
                  </a:lnTo>
                  <a:lnTo>
                    <a:pt x="18685" y="17598"/>
                  </a:lnTo>
                  <a:lnTo>
                    <a:pt x="18790" y="17681"/>
                  </a:lnTo>
                  <a:lnTo>
                    <a:pt x="18832" y="17702"/>
                  </a:lnTo>
                  <a:lnTo>
                    <a:pt x="18916" y="17681"/>
                  </a:lnTo>
                  <a:lnTo>
                    <a:pt x="18937" y="17639"/>
                  </a:lnTo>
                  <a:lnTo>
                    <a:pt x="18999" y="17556"/>
                  </a:lnTo>
                  <a:lnTo>
                    <a:pt x="19125" y="17556"/>
                  </a:lnTo>
                  <a:lnTo>
                    <a:pt x="19167" y="17493"/>
                  </a:lnTo>
                  <a:lnTo>
                    <a:pt x="19167" y="17430"/>
                  </a:lnTo>
                  <a:lnTo>
                    <a:pt x="19250" y="17367"/>
                  </a:lnTo>
                  <a:lnTo>
                    <a:pt x="19313" y="17367"/>
                  </a:lnTo>
                  <a:lnTo>
                    <a:pt x="19376" y="17388"/>
                  </a:lnTo>
                  <a:lnTo>
                    <a:pt x="19460" y="17430"/>
                  </a:lnTo>
                  <a:lnTo>
                    <a:pt x="19564" y="17388"/>
                  </a:lnTo>
                  <a:lnTo>
                    <a:pt x="19669" y="17388"/>
                  </a:lnTo>
                  <a:lnTo>
                    <a:pt x="19690" y="17346"/>
                  </a:lnTo>
                  <a:lnTo>
                    <a:pt x="19732" y="17221"/>
                  </a:lnTo>
                  <a:lnTo>
                    <a:pt x="19732" y="17116"/>
                  </a:lnTo>
                  <a:lnTo>
                    <a:pt x="19774" y="17033"/>
                  </a:lnTo>
                  <a:lnTo>
                    <a:pt x="19857" y="16907"/>
                  </a:lnTo>
                  <a:lnTo>
                    <a:pt x="19857" y="16823"/>
                  </a:lnTo>
                  <a:lnTo>
                    <a:pt x="19836" y="16761"/>
                  </a:lnTo>
                  <a:lnTo>
                    <a:pt x="19753" y="16740"/>
                  </a:lnTo>
                  <a:lnTo>
                    <a:pt x="19648" y="16761"/>
                  </a:lnTo>
                  <a:lnTo>
                    <a:pt x="19627" y="16802"/>
                  </a:lnTo>
                  <a:lnTo>
                    <a:pt x="19585" y="16761"/>
                  </a:lnTo>
                  <a:lnTo>
                    <a:pt x="19543" y="16761"/>
                  </a:lnTo>
                  <a:lnTo>
                    <a:pt x="19522" y="16802"/>
                  </a:lnTo>
                  <a:lnTo>
                    <a:pt x="19439" y="16740"/>
                  </a:lnTo>
                  <a:lnTo>
                    <a:pt x="19376" y="16656"/>
                  </a:lnTo>
                  <a:lnTo>
                    <a:pt x="19334" y="16614"/>
                  </a:lnTo>
                  <a:lnTo>
                    <a:pt x="19313" y="16530"/>
                  </a:lnTo>
                  <a:lnTo>
                    <a:pt x="19271" y="16530"/>
                  </a:lnTo>
                  <a:lnTo>
                    <a:pt x="19250" y="16614"/>
                  </a:lnTo>
                  <a:lnTo>
                    <a:pt x="19250" y="16719"/>
                  </a:lnTo>
                  <a:lnTo>
                    <a:pt x="19313" y="16740"/>
                  </a:lnTo>
                  <a:lnTo>
                    <a:pt x="19313" y="16823"/>
                  </a:lnTo>
                  <a:lnTo>
                    <a:pt x="19250" y="16907"/>
                  </a:lnTo>
                  <a:lnTo>
                    <a:pt x="19229" y="17012"/>
                  </a:lnTo>
                  <a:lnTo>
                    <a:pt x="19209" y="16949"/>
                  </a:lnTo>
                  <a:lnTo>
                    <a:pt x="19229" y="16823"/>
                  </a:lnTo>
                  <a:lnTo>
                    <a:pt x="19209" y="16719"/>
                  </a:lnTo>
                  <a:lnTo>
                    <a:pt x="19146" y="16698"/>
                  </a:lnTo>
                  <a:lnTo>
                    <a:pt x="19125" y="16551"/>
                  </a:lnTo>
                  <a:lnTo>
                    <a:pt x="19062" y="16530"/>
                  </a:lnTo>
                  <a:lnTo>
                    <a:pt x="19041" y="16489"/>
                  </a:lnTo>
                  <a:lnTo>
                    <a:pt x="19041" y="16447"/>
                  </a:lnTo>
                  <a:lnTo>
                    <a:pt x="19104" y="16426"/>
                  </a:lnTo>
                  <a:lnTo>
                    <a:pt x="19161" y="16311"/>
                  </a:lnTo>
                  <a:lnTo>
                    <a:pt x="19146" y="16279"/>
                  </a:lnTo>
                  <a:lnTo>
                    <a:pt x="19104" y="16238"/>
                  </a:lnTo>
                  <a:lnTo>
                    <a:pt x="19146" y="16217"/>
                  </a:lnTo>
                  <a:lnTo>
                    <a:pt x="19229" y="16217"/>
                  </a:lnTo>
                  <a:lnTo>
                    <a:pt x="19271" y="16175"/>
                  </a:lnTo>
                  <a:lnTo>
                    <a:pt x="19313" y="16091"/>
                  </a:lnTo>
                  <a:lnTo>
                    <a:pt x="19313" y="15966"/>
                  </a:lnTo>
                  <a:lnTo>
                    <a:pt x="19271" y="15903"/>
                  </a:lnTo>
                  <a:lnTo>
                    <a:pt x="19271" y="15861"/>
                  </a:lnTo>
                  <a:lnTo>
                    <a:pt x="19334" y="15861"/>
                  </a:lnTo>
                  <a:lnTo>
                    <a:pt x="19376" y="15903"/>
                  </a:lnTo>
                  <a:lnTo>
                    <a:pt x="19439" y="15986"/>
                  </a:lnTo>
                  <a:lnTo>
                    <a:pt x="19481" y="16007"/>
                  </a:lnTo>
                  <a:lnTo>
                    <a:pt x="19564" y="16007"/>
                  </a:lnTo>
                  <a:lnTo>
                    <a:pt x="19648" y="15966"/>
                  </a:lnTo>
                  <a:lnTo>
                    <a:pt x="19732" y="15986"/>
                  </a:lnTo>
                  <a:lnTo>
                    <a:pt x="19794" y="16028"/>
                  </a:lnTo>
                  <a:lnTo>
                    <a:pt x="19899" y="16070"/>
                  </a:lnTo>
                  <a:lnTo>
                    <a:pt x="20046" y="16175"/>
                  </a:lnTo>
                  <a:lnTo>
                    <a:pt x="20046" y="16238"/>
                  </a:lnTo>
                  <a:lnTo>
                    <a:pt x="20066" y="16321"/>
                  </a:lnTo>
                  <a:lnTo>
                    <a:pt x="20108" y="16384"/>
                  </a:lnTo>
                  <a:lnTo>
                    <a:pt x="20150" y="16447"/>
                  </a:lnTo>
                  <a:lnTo>
                    <a:pt x="20192" y="16489"/>
                  </a:lnTo>
                  <a:lnTo>
                    <a:pt x="20318" y="16405"/>
                  </a:lnTo>
                  <a:lnTo>
                    <a:pt x="20422" y="16238"/>
                  </a:lnTo>
                  <a:lnTo>
                    <a:pt x="20485" y="16133"/>
                  </a:lnTo>
                  <a:lnTo>
                    <a:pt x="20422" y="16091"/>
                  </a:lnTo>
                  <a:lnTo>
                    <a:pt x="20401" y="15986"/>
                  </a:lnTo>
                  <a:lnTo>
                    <a:pt x="20464" y="15924"/>
                  </a:lnTo>
                  <a:lnTo>
                    <a:pt x="20464" y="15882"/>
                  </a:lnTo>
                  <a:lnTo>
                    <a:pt x="20359" y="15861"/>
                  </a:lnTo>
                  <a:lnTo>
                    <a:pt x="20276" y="15903"/>
                  </a:lnTo>
                  <a:lnTo>
                    <a:pt x="20255" y="15966"/>
                  </a:lnTo>
                  <a:lnTo>
                    <a:pt x="20108" y="15882"/>
                  </a:lnTo>
                  <a:lnTo>
                    <a:pt x="20046" y="15777"/>
                  </a:lnTo>
                  <a:lnTo>
                    <a:pt x="19899" y="15756"/>
                  </a:lnTo>
                  <a:lnTo>
                    <a:pt x="19857" y="15777"/>
                  </a:lnTo>
                  <a:lnTo>
                    <a:pt x="19794" y="15714"/>
                  </a:lnTo>
                  <a:lnTo>
                    <a:pt x="19794" y="15673"/>
                  </a:lnTo>
                  <a:lnTo>
                    <a:pt x="19857" y="15673"/>
                  </a:lnTo>
                  <a:lnTo>
                    <a:pt x="19899" y="15589"/>
                  </a:lnTo>
                  <a:lnTo>
                    <a:pt x="19941" y="15401"/>
                  </a:lnTo>
                  <a:lnTo>
                    <a:pt x="19962" y="15380"/>
                  </a:lnTo>
                  <a:lnTo>
                    <a:pt x="19962" y="15296"/>
                  </a:lnTo>
                  <a:lnTo>
                    <a:pt x="19836" y="15254"/>
                  </a:lnTo>
                  <a:lnTo>
                    <a:pt x="19774" y="15254"/>
                  </a:lnTo>
                  <a:lnTo>
                    <a:pt x="19669" y="15359"/>
                  </a:lnTo>
                  <a:lnTo>
                    <a:pt x="19564" y="15380"/>
                  </a:lnTo>
                  <a:lnTo>
                    <a:pt x="19460" y="15359"/>
                  </a:lnTo>
                  <a:lnTo>
                    <a:pt x="19439" y="15296"/>
                  </a:lnTo>
                  <a:lnTo>
                    <a:pt x="19418" y="15191"/>
                  </a:lnTo>
                  <a:lnTo>
                    <a:pt x="19376" y="15149"/>
                  </a:lnTo>
                  <a:lnTo>
                    <a:pt x="19376" y="15066"/>
                  </a:lnTo>
                  <a:lnTo>
                    <a:pt x="19460" y="15129"/>
                  </a:lnTo>
                  <a:lnTo>
                    <a:pt x="19481" y="15170"/>
                  </a:lnTo>
                  <a:lnTo>
                    <a:pt x="19460" y="15233"/>
                  </a:lnTo>
                  <a:lnTo>
                    <a:pt x="19481" y="15296"/>
                  </a:lnTo>
                  <a:lnTo>
                    <a:pt x="19564" y="15359"/>
                  </a:lnTo>
                  <a:lnTo>
                    <a:pt x="19648" y="15359"/>
                  </a:lnTo>
                  <a:lnTo>
                    <a:pt x="19753" y="15254"/>
                  </a:lnTo>
                  <a:lnTo>
                    <a:pt x="19836" y="15233"/>
                  </a:lnTo>
                  <a:lnTo>
                    <a:pt x="19941" y="15233"/>
                  </a:lnTo>
                  <a:lnTo>
                    <a:pt x="19983" y="15275"/>
                  </a:lnTo>
                  <a:lnTo>
                    <a:pt x="20046" y="15275"/>
                  </a:lnTo>
                  <a:lnTo>
                    <a:pt x="20066" y="15233"/>
                  </a:lnTo>
                  <a:lnTo>
                    <a:pt x="20046" y="15170"/>
                  </a:lnTo>
                  <a:lnTo>
                    <a:pt x="19836" y="14961"/>
                  </a:lnTo>
                  <a:lnTo>
                    <a:pt x="19669" y="14836"/>
                  </a:lnTo>
                  <a:lnTo>
                    <a:pt x="19522" y="14836"/>
                  </a:lnTo>
                  <a:lnTo>
                    <a:pt x="19355" y="14752"/>
                  </a:lnTo>
                  <a:lnTo>
                    <a:pt x="19271" y="14647"/>
                  </a:lnTo>
                  <a:lnTo>
                    <a:pt x="19271" y="14564"/>
                  </a:lnTo>
                  <a:lnTo>
                    <a:pt x="19271" y="14522"/>
                  </a:lnTo>
                  <a:lnTo>
                    <a:pt x="19334" y="14564"/>
                  </a:lnTo>
                  <a:lnTo>
                    <a:pt x="19376" y="14668"/>
                  </a:lnTo>
                  <a:lnTo>
                    <a:pt x="19460" y="14731"/>
                  </a:lnTo>
                  <a:lnTo>
                    <a:pt x="19585" y="14731"/>
                  </a:lnTo>
                  <a:lnTo>
                    <a:pt x="19627" y="14668"/>
                  </a:lnTo>
                  <a:lnTo>
                    <a:pt x="19627" y="14626"/>
                  </a:lnTo>
                  <a:lnTo>
                    <a:pt x="19522" y="14522"/>
                  </a:lnTo>
                  <a:lnTo>
                    <a:pt x="19481" y="14459"/>
                  </a:lnTo>
                  <a:lnTo>
                    <a:pt x="19481" y="14438"/>
                  </a:lnTo>
                  <a:lnTo>
                    <a:pt x="19522" y="14438"/>
                  </a:lnTo>
                  <a:lnTo>
                    <a:pt x="19564" y="14459"/>
                  </a:lnTo>
                  <a:lnTo>
                    <a:pt x="19690" y="14626"/>
                  </a:lnTo>
                  <a:lnTo>
                    <a:pt x="19753" y="14731"/>
                  </a:lnTo>
                  <a:lnTo>
                    <a:pt x="19753" y="14773"/>
                  </a:lnTo>
                  <a:lnTo>
                    <a:pt x="19857" y="14857"/>
                  </a:lnTo>
                  <a:lnTo>
                    <a:pt x="19962" y="14940"/>
                  </a:lnTo>
                  <a:lnTo>
                    <a:pt x="20087" y="15087"/>
                  </a:lnTo>
                  <a:lnTo>
                    <a:pt x="20171" y="15129"/>
                  </a:lnTo>
                  <a:lnTo>
                    <a:pt x="20213" y="15087"/>
                  </a:lnTo>
                  <a:lnTo>
                    <a:pt x="20276" y="15129"/>
                  </a:lnTo>
                  <a:lnTo>
                    <a:pt x="20297" y="15170"/>
                  </a:lnTo>
                  <a:lnTo>
                    <a:pt x="20213" y="15233"/>
                  </a:lnTo>
                  <a:lnTo>
                    <a:pt x="20276" y="15296"/>
                  </a:lnTo>
                  <a:lnTo>
                    <a:pt x="20318" y="15359"/>
                  </a:lnTo>
                  <a:lnTo>
                    <a:pt x="20380" y="15359"/>
                  </a:lnTo>
                  <a:lnTo>
                    <a:pt x="20422" y="15275"/>
                  </a:lnTo>
                  <a:lnTo>
                    <a:pt x="20485" y="15087"/>
                  </a:lnTo>
                  <a:lnTo>
                    <a:pt x="20506" y="15045"/>
                  </a:lnTo>
                  <a:lnTo>
                    <a:pt x="20527" y="14982"/>
                  </a:lnTo>
                  <a:lnTo>
                    <a:pt x="20506" y="14877"/>
                  </a:lnTo>
                  <a:lnTo>
                    <a:pt x="20506" y="14836"/>
                  </a:lnTo>
                  <a:lnTo>
                    <a:pt x="20506" y="14710"/>
                  </a:lnTo>
                  <a:lnTo>
                    <a:pt x="20464" y="14626"/>
                  </a:lnTo>
                  <a:lnTo>
                    <a:pt x="20464" y="14564"/>
                  </a:lnTo>
                  <a:lnTo>
                    <a:pt x="20464" y="14543"/>
                  </a:lnTo>
                  <a:lnTo>
                    <a:pt x="20506" y="14564"/>
                  </a:lnTo>
                  <a:lnTo>
                    <a:pt x="20590" y="14605"/>
                  </a:lnTo>
                  <a:lnTo>
                    <a:pt x="20610" y="14605"/>
                  </a:lnTo>
                  <a:lnTo>
                    <a:pt x="20590" y="14543"/>
                  </a:lnTo>
                  <a:lnTo>
                    <a:pt x="20506" y="14459"/>
                  </a:lnTo>
                  <a:lnTo>
                    <a:pt x="20464" y="14354"/>
                  </a:lnTo>
                  <a:lnTo>
                    <a:pt x="20401" y="14313"/>
                  </a:lnTo>
                  <a:lnTo>
                    <a:pt x="20318" y="14292"/>
                  </a:lnTo>
                  <a:lnTo>
                    <a:pt x="19962" y="14292"/>
                  </a:lnTo>
                  <a:lnTo>
                    <a:pt x="19920" y="14208"/>
                  </a:lnTo>
                  <a:lnTo>
                    <a:pt x="19836" y="14145"/>
                  </a:lnTo>
                  <a:lnTo>
                    <a:pt x="19648" y="14145"/>
                  </a:lnTo>
                  <a:lnTo>
                    <a:pt x="19564" y="14187"/>
                  </a:lnTo>
                  <a:lnTo>
                    <a:pt x="19502" y="14187"/>
                  </a:lnTo>
                  <a:lnTo>
                    <a:pt x="19460" y="14124"/>
                  </a:lnTo>
                  <a:lnTo>
                    <a:pt x="19439" y="14103"/>
                  </a:lnTo>
                  <a:lnTo>
                    <a:pt x="19460" y="14041"/>
                  </a:lnTo>
                  <a:lnTo>
                    <a:pt x="19502" y="14103"/>
                  </a:lnTo>
                  <a:lnTo>
                    <a:pt x="19543" y="14124"/>
                  </a:lnTo>
                  <a:lnTo>
                    <a:pt x="19669" y="14103"/>
                  </a:lnTo>
                  <a:lnTo>
                    <a:pt x="19836" y="14082"/>
                  </a:lnTo>
                  <a:lnTo>
                    <a:pt x="19878" y="14124"/>
                  </a:lnTo>
                  <a:lnTo>
                    <a:pt x="19941" y="14103"/>
                  </a:lnTo>
                  <a:lnTo>
                    <a:pt x="20025" y="14082"/>
                  </a:lnTo>
                  <a:lnTo>
                    <a:pt x="20087" y="14103"/>
                  </a:lnTo>
                  <a:lnTo>
                    <a:pt x="20150" y="14124"/>
                  </a:lnTo>
                  <a:lnTo>
                    <a:pt x="20192" y="14103"/>
                  </a:lnTo>
                  <a:lnTo>
                    <a:pt x="20234" y="14082"/>
                  </a:lnTo>
                  <a:lnTo>
                    <a:pt x="20234" y="14020"/>
                  </a:lnTo>
                  <a:lnTo>
                    <a:pt x="20234" y="13915"/>
                  </a:lnTo>
                  <a:lnTo>
                    <a:pt x="20234" y="13873"/>
                  </a:lnTo>
                  <a:lnTo>
                    <a:pt x="20171" y="13831"/>
                  </a:lnTo>
                  <a:lnTo>
                    <a:pt x="20129" y="13873"/>
                  </a:lnTo>
                  <a:lnTo>
                    <a:pt x="20066" y="13894"/>
                  </a:lnTo>
                  <a:lnTo>
                    <a:pt x="19983" y="13873"/>
                  </a:lnTo>
                  <a:lnTo>
                    <a:pt x="19857" y="13873"/>
                  </a:lnTo>
                  <a:lnTo>
                    <a:pt x="19815" y="13810"/>
                  </a:lnTo>
                  <a:lnTo>
                    <a:pt x="19711" y="13706"/>
                  </a:lnTo>
                  <a:lnTo>
                    <a:pt x="19606" y="13727"/>
                  </a:lnTo>
                  <a:lnTo>
                    <a:pt x="19564" y="13789"/>
                  </a:lnTo>
                  <a:lnTo>
                    <a:pt x="19543" y="13789"/>
                  </a:lnTo>
                  <a:lnTo>
                    <a:pt x="19543" y="13685"/>
                  </a:lnTo>
                  <a:lnTo>
                    <a:pt x="19543" y="13601"/>
                  </a:lnTo>
                  <a:lnTo>
                    <a:pt x="19522" y="13538"/>
                  </a:lnTo>
                  <a:lnTo>
                    <a:pt x="19313" y="13538"/>
                  </a:lnTo>
                  <a:lnTo>
                    <a:pt x="19229" y="13497"/>
                  </a:lnTo>
                  <a:lnTo>
                    <a:pt x="19250" y="13455"/>
                  </a:lnTo>
                  <a:lnTo>
                    <a:pt x="19313" y="13455"/>
                  </a:lnTo>
                  <a:lnTo>
                    <a:pt x="19418" y="13476"/>
                  </a:lnTo>
                  <a:lnTo>
                    <a:pt x="19460" y="13455"/>
                  </a:lnTo>
                  <a:lnTo>
                    <a:pt x="19460" y="13392"/>
                  </a:lnTo>
                  <a:lnTo>
                    <a:pt x="19439" y="13371"/>
                  </a:lnTo>
                  <a:lnTo>
                    <a:pt x="19481" y="13308"/>
                  </a:lnTo>
                  <a:lnTo>
                    <a:pt x="19460" y="13266"/>
                  </a:lnTo>
                  <a:lnTo>
                    <a:pt x="19439" y="13204"/>
                  </a:lnTo>
                  <a:lnTo>
                    <a:pt x="19481" y="13162"/>
                  </a:lnTo>
                  <a:lnTo>
                    <a:pt x="19460" y="13078"/>
                  </a:lnTo>
                  <a:lnTo>
                    <a:pt x="19460" y="12994"/>
                  </a:lnTo>
                  <a:lnTo>
                    <a:pt x="19522" y="12973"/>
                  </a:lnTo>
                  <a:lnTo>
                    <a:pt x="19543" y="12994"/>
                  </a:lnTo>
                  <a:lnTo>
                    <a:pt x="19543" y="13078"/>
                  </a:lnTo>
                  <a:lnTo>
                    <a:pt x="19585" y="13141"/>
                  </a:lnTo>
                  <a:lnTo>
                    <a:pt x="19648" y="13162"/>
                  </a:lnTo>
                  <a:lnTo>
                    <a:pt x="19732" y="13078"/>
                  </a:lnTo>
                  <a:lnTo>
                    <a:pt x="19857" y="12953"/>
                  </a:lnTo>
                  <a:lnTo>
                    <a:pt x="19941" y="12932"/>
                  </a:lnTo>
                  <a:lnTo>
                    <a:pt x="19941" y="12890"/>
                  </a:lnTo>
                  <a:lnTo>
                    <a:pt x="19899" y="12869"/>
                  </a:lnTo>
                  <a:lnTo>
                    <a:pt x="19794" y="12848"/>
                  </a:lnTo>
                  <a:lnTo>
                    <a:pt x="19732" y="12848"/>
                  </a:lnTo>
                  <a:lnTo>
                    <a:pt x="19690" y="12827"/>
                  </a:lnTo>
                  <a:lnTo>
                    <a:pt x="19774" y="12785"/>
                  </a:lnTo>
                  <a:lnTo>
                    <a:pt x="19878" y="12785"/>
                  </a:lnTo>
                  <a:lnTo>
                    <a:pt x="19941" y="12827"/>
                  </a:lnTo>
                  <a:lnTo>
                    <a:pt x="19983" y="12827"/>
                  </a:lnTo>
                  <a:lnTo>
                    <a:pt x="19983" y="12764"/>
                  </a:lnTo>
                  <a:lnTo>
                    <a:pt x="19962" y="12743"/>
                  </a:lnTo>
                  <a:lnTo>
                    <a:pt x="20046" y="12722"/>
                  </a:lnTo>
                  <a:lnTo>
                    <a:pt x="20150" y="12722"/>
                  </a:lnTo>
                  <a:lnTo>
                    <a:pt x="20213" y="12785"/>
                  </a:lnTo>
                  <a:lnTo>
                    <a:pt x="20276" y="12827"/>
                  </a:lnTo>
                  <a:lnTo>
                    <a:pt x="20318" y="12785"/>
                  </a:lnTo>
                  <a:lnTo>
                    <a:pt x="20380" y="12827"/>
                  </a:lnTo>
                  <a:lnTo>
                    <a:pt x="20422" y="12890"/>
                  </a:lnTo>
                  <a:lnTo>
                    <a:pt x="20401" y="12973"/>
                  </a:lnTo>
                  <a:lnTo>
                    <a:pt x="20422" y="13036"/>
                  </a:lnTo>
                  <a:lnTo>
                    <a:pt x="20506" y="13057"/>
                  </a:lnTo>
                  <a:lnTo>
                    <a:pt x="20527" y="13036"/>
                  </a:lnTo>
                  <a:lnTo>
                    <a:pt x="20590" y="13057"/>
                  </a:lnTo>
                  <a:lnTo>
                    <a:pt x="20631" y="13141"/>
                  </a:lnTo>
                  <a:lnTo>
                    <a:pt x="20778" y="13183"/>
                  </a:lnTo>
                  <a:lnTo>
                    <a:pt x="20820" y="13266"/>
                  </a:lnTo>
                  <a:lnTo>
                    <a:pt x="20841" y="13287"/>
                  </a:lnTo>
                  <a:lnTo>
                    <a:pt x="20882" y="13245"/>
                  </a:lnTo>
                  <a:lnTo>
                    <a:pt x="20903" y="13141"/>
                  </a:lnTo>
                  <a:lnTo>
                    <a:pt x="20945" y="13057"/>
                  </a:lnTo>
                  <a:lnTo>
                    <a:pt x="21008" y="12890"/>
                  </a:lnTo>
                  <a:lnTo>
                    <a:pt x="21008" y="12848"/>
                  </a:lnTo>
                  <a:lnTo>
                    <a:pt x="21029" y="12722"/>
                  </a:lnTo>
                  <a:lnTo>
                    <a:pt x="21050" y="12555"/>
                  </a:lnTo>
                  <a:lnTo>
                    <a:pt x="21092" y="12513"/>
                  </a:lnTo>
                  <a:lnTo>
                    <a:pt x="21092" y="12429"/>
                  </a:lnTo>
                  <a:lnTo>
                    <a:pt x="21050" y="12346"/>
                  </a:lnTo>
                  <a:lnTo>
                    <a:pt x="20987" y="12304"/>
                  </a:lnTo>
                  <a:lnTo>
                    <a:pt x="20924" y="12241"/>
                  </a:lnTo>
                  <a:lnTo>
                    <a:pt x="20882" y="12241"/>
                  </a:lnTo>
                  <a:lnTo>
                    <a:pt x="20841" y="12199"/>
                  </a:lnTo>
                  <a:lnTo>
                    <a:pt x="20841" y="12136"/>
                  </a:lnTo>
                  <a:lnTo>
                    <a:pt x="20757" y="12136"/>
                  </a:lnTo>
                  <a:lnTo>
                    <a:pt x="20694" y="12220"/>
                  </a:lnTo>
                  <a:lnTo>
                    <a:pt x="20590" y="12325"/>
                  </a:lnTo>
                  <a:lnTo>
                    <a:pt x="20506" y="12346"/>
                  </a:lnTo>
                  <a:lnTo>
                    <a:pt x="20464" y="12304"/>
                  </a:lnTo>
                  <a:lnTo>
                    <a:pt x="20485" y="12241"/>
                  </a:lnTo>
                  <a:lnTo>
                    <a:pt x="20485" y="12157"/>
                  </a:lnTo>
                  <a:lnTo>
                    <a:pt x="20485" y="12136"/>
                  </a:lnTo>
                  <a:lnTo>
                    <a:pt x="20380" y="12116"/>
                  </a:lnTo>
                  <a:lnTo>
                    <a:pt x="20297" y="12116"/>
                  </a:lnTo>
                  <a:lnTo>
                    <a:pt x="20276" y="12053"/>
                  </a:lnTo>
                  <a:lnTo>
                    <a:pt x="20338" y="12032"/>
                  </a:lnTo>
                  <a:lnTo>
                    <a:pt x="20338" y="12011"/>
                  </a:lnTo>
                  <a:lnTo>
                    <a:pt x="20255" y="11948"/>
                  </a:lnTo>
                  <a:lnTo>
                    <a:pt x="20213" y="11906"/>
                  </a:lnTo>
                  <a:lnTo>
                    <a:pt x="20255" y="11885"/>
                  </a:lnTo>
                  <a:lnTo>
                    <a:pt x="20276" y="11906"/>
                  </a:lnTo>
                  <a:lnTo>
                    <a:pt x="20359" y="11927"/>
                  </a:lnTo>
                  <a:lnTo>
                    <a:pt x="20359" y="11885"/>
                  </a:lnTo>
                  <a:lnTo>
                    <a:pt x="20297" y="11802"/>
                  </a:lnTo>
                  <a:lnTo>
                    <a:pt x="20276" y="11718"/>
                  </a:lnTo>
                  <a:lnTo>
                    <a:pt x="20297" y="11676"/>
                  </a:lnTo>
                  <a:lnTo>
                    <a:pt x="20359" y="11634"/>
                  </a:lnTo>
                  <a:lnTo>
                    <a:pt x="20380" y="11676"/>
                  </a:lnTo>
                  <a:lnTo>
                    <a:pt x="20443" y="11697"/>
                  </a:lnTo>
                  <a:lnTo>
                    <a:pt x="20464" y="11739"/>
                  </a:lnTo>
                  <a:lnTo>
                    <a:pt x="20590" y="11885"/>
                  </a:lnTo>
                  <a:lnTo>
                    <a:pt x="20673" y="11927"/>
                  </a:lnTo>
                  <a:lnTo>
                    <a:pt x="20757" y="11906"/>
                  </a:lnTo>
                  <a:lnTo>
                    <a:pt x="20799" y="11844"/>
                  </a:lnTo>
                  <a:lnTo>
                    <a:pt x="20757" y="11718"/>
                  </a:lnTo>
                  <a:lnTo>
                    <a:pt x="20652" y="11613"/>
                  </a:lnTo>
                  <a:lnTo>
                    <a:pt x="20569" y="11572"/>
                  </a:lnTo>
                  <a:lnTo>
                    <a:pt x="20464" y="11530"/>
                  </a:lnTo>
                  <a:lnTo>
                    <a:pt x="20443" y="11404"/>
                  </a:lnTo>
                  <a:lnTo>
                    <a:pt x="20380" y="11320"/>
                  </a:lnTo>
                  <a:lnTo>
                    <a:pt x="20338" y="11258"/>
                  </a:lnTo>
                  <a:lnTo>
                    <a:pt x="20255" y="11216"/>
                  </a:lnTo>
                  <a:lnTo>
                    <a:pt x="20171" y="11174"/>
                  </a:lnTo>
                  <a:lnTo>
                    <a:pt x="20171" y="11111"/>
                  </a:lnTo>
                  <a:lnTo>
                    <a:pt x="20234" y="11069"/>
                  </a:lnTo>
                  <a:lnTo>
                    <a:pt x="20234" y="11007"/>
                  </a:lnTo>
                  <a:lnTo>
                    <a:pt x="20192" y="10986"/>
                  </a:lnTo>
                  <a:lnTo>
                    <a:pt x="20192" y="10944"/>
                  </a:lnTo>
                  <a:lnTo>
                    <a:pt x="20255" y="10881"/>
                  </a:lnTo>
                  <a:lnTo>
                    <a:pt x="20297" y="10881"/>
                  </a:lnTo>
                  <a:lnTo>
                    <a:pt x="20359" y="10860"/>
                  </a:lnTo>
                  <a:lnTo>
                    <a:pt x="20443" y="10881"/>
                  </a:lnTo>
                  <a:lnTo>
                    <a:pt x="20485" y="10944"/>
                  </a:lnTo>
                  <a:lnTo>
                    <a:pt x="20401" y="10986"/>
                  </a:lnTo>
                  <a:lnTo>
                    <a:pt x="20464" y="10986"/>
                  </a:lnTo>
                  <a:lnTo>
                    <a:pt x="20548" y="11048"/>
                  </a:lnTo>
                  <a:lnTo>
                    <a:pt x="20548" y="11090"/>
                  </a:lnTo>
                  <a:lnTo>
                    <a:pt x="20569" y="11174"/>
                  </a:lnTo>
                  <a:lnTo>
                    <a:pt x="20652" y="11195"/>
                  </a:lnTo>
                  <a:lnTo>
                    <a:pt x="20757" y="11111"/>
                  </a:lnTo>
                  <a:lnTo>
                    <a:pt x="20799" y="10986"/>
                  </a:lnTo>
                  <a:lnTo>
                    <a:pt x="20820" y="10860"/>
                  </a:lnTo>
                  <a:lnTo>
                    <a:pt x="20882" y="10776"/>
                  </a:lnTo>
                  <a:lnTo>
                    <a:pt x="20903" y="10735"/>
                  </a:lnTo>
                  <a:lnTo>
                    <a:pt x="20882" y="10588"/>
                  </a:lnTo>
                  <a:lnTo>
                    <a:pt x="20966" y="10525"/>
                  </a:lnTo>
                  <a:lnTo>
                    <a:pt x="21029" y="10463"/>
                  </a:lnTo>
                  <a:lnTo>
                    <a:pt x="21071" y="10316"/>
                  </a:lnTo>
                  <a:lnTo>
                    <a:pt x="21029" y="10212"/>
                  </a:lnTo>
                  <a:lnTo>
                    <a:pt x="20987" y="10128"/>
                  </a:lnTo>
                  <a:lnTo>
                    <a:pt x="21029" y="9919"/>
                  </a:lnTo>
                  <a:lnTo>
                    <a:pt x="21092" y="9751"/>
                  </a:lnTo>
                  <a:lnTo>
                    <a:pt x="21092" y="9605"/>
                  </a:lnTo>
                  <a:lnTo>
                    <a:pt x="21175" y="9521"/>
                  </a:lnTo>
                  <a:lnTo>
                    <a:pt x="21175" y="9437"/>
                  </a:lnTo>
                  <a:lnTo>
                    <a:pt x="21196" y="9312"/>
                  </a:lnTo>
                  <a:lnTo>
                    <a:pt x="21196" y="9165"/>
                  </a:lnTo>
                  <a:lnTo>
                    <a:pt x="21280" y="9082"/>
                  </a:lnTo>
                  <a:lnTo>
                    <a:pt x="21343" y="8956"/>
                  </a:lnTo>
                  <a:lnTo>
                    <a:pt x="21531" y="8684"/>
                  </a:lnTo>
                  <a:lnTo>
                    <a:pt x="21615" y="8538"/>
                  </a:lnTo>
                  <a:lnTo>
                    <a:pt x="21761" y="8391"/>
                  </a:lnTo>
                  <a:lnTo>
                    <a:pt x="21824" y="8287"/>
                  </a:lnTo>
                  <a:lnTo>
                    <a:pt x="21908" y="8224"/>
                  </a:lnTo>
                  <a:lnTo>
                    <a:pt x="21950" y="8077"/>
                  </a:lnTo>
                  <a:lnTo>
                    <a:pt x="22075" y="7973"/>
                  </a:lnTo>
                  <a:lnTo>
                    <a:pt x="22117" y="7952"/>
                  </a:lnTo>
                  <a:lnTo>
                    <a:pt x="22075" y="7910"/>
                  </a:lnTo>
                  <a:lnTo>
                    <a:pt x="22012" y="7847"/>
                  </a:lnTo>
                  <a:lnTo>
                    <a:pt x="21908" y="7826"/>
                  </a:lnTo>
                  <a:lnTo>
                    <a:pt x="21845" y="7763"/>
                  </a:lnTo>
                  <a:lnTo>
                    <a:pt x="21803" y="7722"/>
                  </a:lnTo>
                  <a:lnTo>
                    <a:pt x="21719" y="7743"/>
                  </a:lnTo>
                  <a:lnTo>
                    <a:pt x="21552" y="7805"/>
                  </a:lnTo>
                  <a:lnTo>
                    <a:pt x="21406" y="7847"/>
                  </a:lnTo>
                  <a:lnTo>
                    <a:pt x="21280" y="7910"/>
                  </a:lnTo>
                  <a:lnTo>
                    <a:pt x="21196" y="8015"/>
                  </a:lnTo>
                  <a:lnTo>
                    <a:pt x="21092" y="8056"/>
                  </a:lnTo>
                  <a:lnTo>
                    <a:pt x="21071" y="8119"/>
                  </a:lnTo>
                  <a:lnTo>
                    <a:pt x="21008" y="8140"/>
                  </a:lnTo>
                  <a:lnTo>
                    <a:pt x="20903" y="8077"/>
                  </a:lnTo>
                  <a:lnTo>
                    <a:pt x="20862" y="8035"/>
                  </a:lnTo>
                  <a:lnTo>
                    <a:pt x="20862" y="7973"/>
                  </a:lnTo>
                  <a:lnTo>
                    <a:pt x="20924" y="7973"/>
                  </a:lnTo>
                  <a:lnTo>
                    <a:pt x="20987" y="7952"/>
                  </a:lnTo>
                  <a:lnTo>
                    <a:pt x="20987" y="7847"/>
                  </a:lnTo>
                  <a:lnTo>
                    <a:pt x="20966" y="7805"/>
                  </a:lnTo>
                  <a:lnTo>
                    <a:pt x="20882" y="7805"/>
                  </a:lnTo>
                  <a:lnTo>
                    <a:pt x="20820" y="7763"/>
                  </a:lnTo>
                  <a:lnTo>
                    <a:pt x="20903" y="7743"/>
                  </a:lnTo>
                  <a:lnTo>
                    <a:pt x="20966" y="7701"/>
                  </a:lnTo>
                  <a:lnTo>
                    <a:pt x="21071" y="7617"/>
                  </a:lnTo>
                  <a:lnTo>
                    <a:pt x="21134" y="7491"/>
                  </a:lnTo>
                  <a:lnTo>
                    <a:pt x="21238" y="7408"/>
                  </a:lnTo>
                  <a:lnTo>
                    <a:pt x="21322" y="7408"/>
                  </a:lnTo>
                  <a:lnTo>
                    <a:pt x="21447" y="7429"/>
                  </a:lnTo>
                  <a:lnTo>
                    <a:pt x="21698" y="7617"/>
                  </a:lnTo>
                  <a:lnTo>
                    <a:pt x="21761" y="7659"/>
                  </a:lnTo>
                  <a:lnTo>
                    <a:pt x="21970" y="7659"/>
                  </a:lnTo>
                  <a:lnTo>
                    <a:pt x="22075" y="7638"/>
                  </a:lnTo>
                  <a:lnTo>
                    <a:pt x="22180" y="7659"/>
                  </a:lnTo>
                  <a:lnTo>
                    <a:pt x="22389" y="7617"/>
                  </a:lnTo>
                  <a:lnTo>
                    <a:pt x="22494" y="7554"/>
                  </a:lnTo>
                  <a:lnTo>
                    <a:pt x="22494" y="7491"/>
                  </a:lnTo>
                  <a:lnTo>
                    <a:pt x="22473" y="7429"/>
                  </a:lnTo>
                  <a:lnTo>
                    <a:pt x="22515" y="7429"/>
                  </a:lnTo>
                  <a:lnTo>
                    <a:pt x="22598" y="7408"/>
                  </a:lnTo>
                  <a:lnTo>
                    <a:pt x="22682" y="7324"/>
                  </a:lnTo>
                  <a:lnTo>
                    <a:pt x="22682" y="7240"/>
                  </a:lnTo>
                  <a:lnTo>
                    <a:pt x="22640" y="7178"/>
                  </a:lnTo>
                  <a:lnTo>
                    <a:pt x="22535" y="7136"/>
                  </a:lnTo>
                  <a:lnTo>
                    <a:pt x="22473" y="7094"/>
                  </a:lnTo>
                  <a:lnTo>
                    <a:pt x="22431" y="7073"/>
                  </a:lnTo>
                  <a:lnTo>
                    <a:pt x="22347" y="7073"/>
                  </a:lnTo>
                  <a:lnTo>
                    <a:pt x="22263" y="7136"/>
                  </a:lnTo>
                  <a:lnTo>
                    <a:pt x="22222" y="7136"/>
                  </a:lnTo>
                  <a:lnTo>
                    <a:pt x="22138" y="7073"/>
                  </a:lnTo>
                  <a:lnTo>
                    <a:pt x="21908" y="7073"/>
                  </a:lnTo>
                  <a:lnTo>
                    <a:pt x="21761" y="7031"/>
                  </a:lnTo>
                  <a:lnTo>
                    <a:pt x="21657" y="6989"/>
                  </a:lnTo>
                  <a:lnTo>
                    <a:pt x="21594" y="6989"/>
                  </a:lnTo>
                  <a:lnTo>
                    <a:pt x="21510" y="7010"/>
                  </a:lnTo>
                  <a:lnTo>
                    <a:pt x="21196" y="7010"/>
                  </a:lnTo>
                  <a:lnTo>
                    <a:pt x="21092" y="6968"/>
                  </a:lnTo>
                  <a:lnTo>
                    <a:pt x="21196" y="6968"/>
                  </a:lnTo>
                  <a:lnTo>
                    <a:pt x="21301" y="6989"/>
                  </a:lnTo>
                  <a:lnTo>
                    <a:pt x="21406" y="6927"/>
                  </a:lnTo>
                  <a:lnTo>
                    <a:pt x="21531" y="6906"/>
                  </a:lnTo>
                  <a:lnTo>
                    <a:pt x="21636" y="6927"/>
                  </a:lnTo>
                  <a:lnTo>
                    <a:pt x="21740" y="6968"/>
                  </a:lnTo>
                  <a:lnTo>
                    <a:pt x="21782" y="6927"/>
                  </a:lnTo>
                  <a:lnTo>
                    <a:pt x="21845" y="6885"/>
                  </a:lnTo>
                  <a:lnTo>
                    <a:pt x="21950" y="6885"/>
                  </a:lnTo>
                  <a:lnTo>
                    <a:pt x="21991" y="6822"/>
                  </a:lnTo>
                  <a:lnTo>
                    <a:pt x="22054" y="6801"/>
                  </a:lnTo>
                  <a:lnTo>
                    <a:pt x="22138" y="6822"/>
                  </a:lnTo>
                  <a:lnTo>
                    <a:pt x="22180" y="6822"/>
                  </a:lnTo>
                  <a:lnTo>
                    <a:pt x="22201" y="6780"/>
                  </a:lnTo>
                  <a:lnTo>
                    <a:pt x="22242" y="6759"/>
                  </a:lnTo>
                  <a:lnTo>
                    <a:pt x="22284" y="6759"/>
                  </a:lnTo>
                  <a:lnTo>
                    <a:pt x="22305" y="6780"/>
                  </a:lnTo>
                  <a:lnTo>
                    <a:pt x="22368" y="6801"/>
                  </a:lnTo>
                  <a:lnTo>
                    <a:pt x="22410" y="6822"/>
                  </a:lnTo>
                  <a:lnTo>
                    <a:pt x="22515" y="6822"/>
                  </a:lnTo>
                  <a:lnTo>
                    <a:pt x="22619" y="6864"/>
                  </a:lnTo>
                  <a:lnTo>
                    <a:pt x="22703" y="6906"/>
                  </a:lnTo>
                  <a:lnTo>
                    <a:pt x="22891" y="6906"/>
                  </a:lnTo>
                  <a:lnTo>
                    <a:pt x="22996" y="6822"/>
                  </a:lnTo>
                  <a:lnTo>
                    <a:pt x="23184" y="6759"/>
                  </a:lnTo>
                  <a:lnTo>
                    <a:pt x="23331" y="6759"/>
                  </a:lnTo>
                  <a:lnTo>
                    <a:pt x="23351" y="6675"/>
                  </a:lnTo>
                  <a:lnTo>
                    <a:pt x="23351" y="6592"/>
                  </a:lnTo>
                  <a:lnTo>
                    <a:pt x="23310" y="6571"/>
                  </a:lnTo>
                  <a:lnTo>
                    <a:pt x="23247" y="6487"/>
                  </a:lnTo>
                  <a:lnTo>
                    <a:pt x="23247" y="6445"/>
                  </a:lnTo>
                  <a:lnTo>
                    <a:pt x="23226" y="6403"/>
                  </a:lnTo>
                  <a:lnTo>
                    <a:pt x="23226" y="6362"/>
                  </a:lnTo>
                  <a:lnTo>
                    <a:pt x="23289" y="6257"/>
                  </a:lnTo>
                  <a:lnTo>
                    <a:pt x="23351" y="6194"/>
                  </a:lnTo>
                  <a:lnTo>
                    <a:pt x="23414" y="6194"/>
                  </a:lnTo>
                  <a:lnTo>
                    <a:pt x="23561" y="6299"/>
                  </a:lnTo>
                  <a:lnTo>
                    <a:pt x="23644" y="6341"/>
                  </a:lnTo>
                  <a:lnTo>
                    <a:pt x="23707" y="6299"/>
                  </a:lnTo>
                  <a:lnTo>
                    <a:pt x="23749" y="6236"/>
                  </a:lnTo>
                  <a:lnTo>
                    <a:pt x="23854" y="6069"/>
                  </a:lnTo>
                  <a:lnTo>
                    <a:pt x="23958" y="5985"/>
                  </a:lnTo>
                  <a:lnTo>
                    <a:pt x="24042" y="5964"/>
                  </a:lnTo>
                  <a:lnTo>
                    <a:pt x="24063" y="5922"/>
                  </a:lnTo>
                  <a:lnTo>
                    <a:pt x="24167" y="5838"/>
                  </a:lnTo>
                  <a:lnTo>
                    <a:pt x="24272" y="5776"/>
                  </a:lnTo>
                  <a:lnTo>
                    <a:pt x="24335" y="5713"/>
                  </a:lnTo>
                  <a:lnTo>
                    <a:pt x="24335" y="5566"/>
                  </a:lnTo>
                  <a:lnTo>
                    <a:pt x="24272" y="5420"/>
                  </a:lnTo>
                  <a:lnTo>
                    <a:pt x="24188" y="5336"/>
                  </a:lnTo>
                  <a:lnTo>
                    <a:pt x="24167" y="5253"/>
                  </a:lnTo>
                  <a:lnTo>
                    <a:pt x="24021" y="5127"/>
                  </a:lnTo>
                  <a:lnTo>
                    <a:pt x="24021" y="5085"/>
                  </a:lnTo>
                  <a:lnTo>
                    <a:pt x="23958" y="5002"/>
                  </a:lnTo>
                  <a:lnTo>
                    <a:pt x="23854" y="4939"/>
                  </a:lnTo>
                  <a:lnTo>
                    <a:pt x="23812" y="4939"/>
                  </a:lnTo>
                  <a:lnTo>
                    <a:pt x="23728" y="4876"/>
                  </a:lnTo>
                  <a:lnTo>
                    <a:pt x="23623" y="4813"/>
                  </a:lnTo>
                  <a:lnTo>
                    <a:pt x="23498" y="4813"/>
                  </a:lnTo>
                  <a:lnTo>
                    <a:pt x="23331" y="4771"/>
                  </a:lnTo>
                  <a:lnTo>
                    <a:pt x="23184" y="4688"/>
                  </a:lnTo>
                  <a:lnTo>
                    <a:pt x="23038" y="4667"/>
                  </a:lnTo>
                  <a:lnTo>
                    <a:pt x="22975" y="4688"/>
                  </a:lnTo>
                  <a:lnTo>
                    <a:pt x="22828" y="4688"/>
                  </a:lnTo>
                  <a:lnTo>
                    <a:pt x="22682" y="4730"/>
                  </a:lnTo>
                  <a:lnTo>
                    <a:pt x="22619" y="4792"/>
                  </a:lnTo>
                  <a:lnTo>
                    <a:pt x="22515" y="4834"/>
                  </a:lnTo>
                  <a:lnTo>
                    <a:pt x="22410" y="4792"/>
                  </a:lnTo>
                  <a:lnTo>
                    <a:pt x="22389" y="4730"/>
                  </a:lnTo>
                  <a:lnTo>
                    <a:pt x="22347" y="4771"/>
                  </a:lnTo>
                  <a:lnTo>
                    <a:pt x="22305" y="4834"/>
                  </a:lnTo>
                  <a:lnTo>
                    <a:pt x="22347" y="4918"/>
                  </a:lnTo>
                  <a:lnTo>
                    <a:pt x="22347" y="5022"/>
                  </a:lnTo>
                  <a:lnTo>
                    <a:pt x="22284" y="5106"/>
                  </a:lnTo>
                  <a:lnTo>
                    <a:pt x="22242" y="5106"/>
                  </a:lnTo>
                  <a:lnTo>
                    <a:pt x="22242" y="5148"/>
                  </a:lnTo>
                  <a:lnTo>
                    <a:pt x="22263" y="5211"/>
                  </a:lnTo>
                  <a:lnTo>
                    <a:pt x="22242" y="5294"/>
                  </a:lnTo>
                  <a:lnTo>
                    <a:pt x="22138" y="5336"/>
                  </a:lnTo>
                  <a:lnTo>
                    <a:pt x="22033" y="5336"/>
                  </a:lnTo>
                  <a:lnTo>
                    <a:pt x="21970" y="5253"/>
                  </a:lnTo>
                  <a:lnTo>
                    <a:pt x="21970" y="5190"/>
                  </a:lnTo>
                  <a:lnTo>
                    <a:pt x="21929" y="5148"/>
                  </a:lnTo>
                  <a:lnTo>
                    <a:pt x="21866" y="5211"/>
                  </a:lnTo>
                  <a:lnTo>
                    <a:pt x="21866" y="5315"/>
                  </a:lnTo>
                  <a:lnTo>
                    <a:pt x="21887" y="5336"/>
                  </a:lnTo>
                  <a:lnTo>
                    <a:pt x="21845" y="5420"/>
                  </a:lnTo>
                  <a:lnTo>
                    <a:pt x="21824" y="5525"/>
                  </a:lnTo>
                  <a:lnTo>
                    <a:pt x="21782" y="5566"/>
                  </a:lnTo>
                  <a:lnTo>
                    <a:pt x="21782" y="5504"/>
                  </a:lnTo>
                  <a:lnTo>
                    <a:pt x="21824" y="5441"/>
                  </a:lnTo>
                  <a:lnTo>
                    <a:pt x="21782" y="5315"/>
                  </a:lnTo>
                  <a:lnTo>
                    <a:pt x="21740" y="5232"/>
                  </a:lnTo>
                  <a:lnTo>
                    <a:pt x="21761" y="5148"/>
                  </a:lnTo>
                  <a:lnTo>
                    <a:pt x="21761" y="5064"/>
                  </a:lnTo>
                  <a:lnTo>
                    <a:pt x="21719" y="5002"/>
                  </a:lnTo>
                  <a:lnTo>
                    <a:pt x="21719" y="4918"/>
                  </a:lnTo>
                  <a:lnTo>
                    <a:pt x="21657" y="4939"/>
                  </a:lnTo>
                  <a:lnTo>
                    <a:pt x="21636" y="5002"/>
                  </a:lnTo>
                  <a:lnTo>
                    <a:pt x="21552" y="5064"/>
                  </a:lnTo>
                  <a:lnTo>
                    <a:pt x="21552" y="5148"/>
                  </a:lnTo>
                  <a:lnTo>
                    <a:pt x="21531" y="5253"/>
                  </a:lnTo>
                  <a:lnTo>
                    <a:pt x="21364" y="5420"/>
                  </a:lnTo>
                  <a:lnTo>
                    <a:pt x="21301" y="5483"/>
                  </a:lnTo>
                  <a:lnTo>
                    <a:pt x="21217" y="5483"/>
                  </a:lnTo>
                  <a:lnTo>
                    <a:pt x="21154" y="5546"/>
                  </a:lnTo>
                  <a:lnTo>
                    <a:pt x="21050" y="5629"/>
                  </a:lnTo>
                  <a:lnTo>
                    <a:pt x="20945" y="5629"/>
                  </a:lnTo>
                  <a:lnTo>
                    <a:pt x="20841" y="5734"/>
                  </a:lnTo>
                  <a:lnTo>
                    <a:pt x="20694" y="5818"/>
                  </a:lnTo>
                  <a:lnTo>
                    <a:pt x="20422" y="5818"/>
                  </a:lnTo>
                  <a:lnTo>
                    <a:pt x="20422" y="5859"/>
                  </a:lnTo>
                  <a:lnTo>
                    <a:pt x="20359" y="5901"/>
                  </a:lnTo>
                  <a:lnTo>
                    <a:pt x="20255" y="5901"/>
                  </a:lnTo>
                  <a:lnTo>
                    <a:pt x="20171" y="5880"/>
                  </a:lnTo>
                  <a:lnTo>
                    <a:pt x="20087" y="5943"/>
                  </a:lnTo>
                  <a:lnTo>
                    <a:pt x="19711" y="6131"/>
                  </a:lnTo>
                  <a:lnTo>
                    <a:pt x="19522" y="6278"/>
                  </a:lnTo>
                  <a:lnTo>
                    <a:pt x="19502" y="6382"/>
                  </a:lnTo>
                  <a:lnTo>
                    <a:pt x="19439" y="6403"/>
                  </a:lnTo>
                  <a:lnTo>
                    <a:pt x="19229" y="6571"/>
                  </a:lnTo>
                  <a:lnTo>
                    <a:pt x="19125" y="6675"/>
                  </a:lnTo>
                  <a:lnTo>
                    <a:pt x="19104" y="6613"/>
                  </a:lnTo>
                  <a:lnTo>
                    <a:pt x="19083" y="6613"/>
                  </a:lnTo>
                  <a:lnTo>
                    <a:pt x="18978" y="6696"/>
                  </a:lnTo>
                  <a:lnTo>
                    <a:pt x="18895" y="6822"/>
                  </a:lnTo>
                  <a:lnTo>
                    <a:pt x="18790" y="6968"/>
                  </a:lnTo>
                  <a:lnTo>
                    <a:pt x="18769" y="7031"/>
                  </a:lnTo>
                  <a:lnTo>
                    <a:pt x="18727" y="7094"/>
                  </a:lnTo>
                  <a:lnTo>
                    <a:pt x="18706" y="7031"/>
                  </a:lnTo>
                  <a:lnTo>
                    <a:pt x="18748" y="6906"/>
                  </a:lnTo>
                  <a:lnTo>
                    <a:pt x="18748" y="6801"/>
                  </a:lnTo>
                  <a:lnTo>
                    <a:pt x="18748" y="6696"/>
                  </a:lnTo>
                  <a:lnTo>
                    <a:pt x="18853" y="6696"/>
                  </a:lnTo>
                  <a:lnTo>
                    <a:pt x="18895" y="6654"/>
                  </a:lnTo>
                  <a:lnTo>
                    <a:pt x="19020" y="6550"/>
                  </a:lnTo>
                  <a:lnTo>
                    <a:pt x="19104" y="6508"/>
                  </a:lnTo>
                  <a:lnTo>
                    <a:pt x="19209" y="6403"/>
                  </a:lnTo>
                  <a:lnTo>
                    <a:pt x="19355" y="6278"/>
                  </a:lnTo>
                  <a:lnTo>
                    <a:pt x="19418" y="6194"/>
                  </a:lnTo>
                  <a:lnTo>
                    <a:pt x="19522" y="6152"/>
                  </a:lnTo>
                  <a:lnTo>
                    <a:pt x="19627" y="5985"/>
                  </a:lnTo>
                  <a:lnTo>
                    <a:pt x="19669" y="5922"/>
                  </a:lnTo>
                  <a:lnTo>
                    <a:pt x="19648" y="5838"/>
                  </a:lnTo>
                  <a:lnTo>
                    <a:pt x="19669" y="5776"/>
                  </a:lnTo>
                  <a:lnTo>
                    <a:pt x="19690" y="5818"/>
                  </a:lnTo>
                  <a:lnTo>
                    <a:pt x="19753" y="5838"/>
                  </a:lnTo>
                  <a:lnTo>
                    <a:pt x="19836" y="5755"/>
                  </a:lnTo>
                  <a:lnTo>
                    <a:pt x="19941" y="5713"/>
                  </a:lnTo>
                  <a:lnTo>
                    <a:pt x="19941" y="5629"/>
                  </a:lnTo>
                  <a:lnTo>
                    <a:pt x="20004" y="5504"/>
                  </a:lnTo>
                  <a:lnTo>
                    <a:pt x="20066" y="5462"/>
                  </a:lnTo>
                  <a:lnTo>
                    <a:pt x="20150" y="5504"/>
                  </a:lnTo>
                  <a:lnTo>
                    <a:pt x="20213" y="5420"/>
                  </a:lnTo>
                  <a:lnTo>
                    <a:pt x="20297" y="5399"/>
                  </a:lnTo>
                  <a:lnTo>
                    <a:pt x="20318" y="5420"/>
                  </a:lnTo>
                  <a:lnTo>
                    <a:pt x="20401" y="5420"/>
                  </a:lnTo>
                  <a:lnTo>
                    <a:pt x="20715" y="5127"/>
                  </a:lnTo>
                  <a:lnTo>
                    <a:pt x="20778" y="5022"/>
                  </a:lnTo>
                  <a:lnTo>
                    <a:pt x="20799" y="4897"/>
                  </a:lnTo>
                  <a:lnTo>
                    <a:pt x="20882" y="4709"/>
                  </a:lnTo>
                  <a:lnTo>
                    <a:pt x="20987" y="4583"/>
                  </a:lnTo>
                  <a:lnTo>
                    <a:pt x="20987" y="4458"/>
                  </a:lnTo>
                  <a:lnTo>
                    <a:pt x="20987" y="4269"/>
                  </a:lnTo>
                  <a:lnTo>
                    <a:pt x="20945" y="4165"/>
                  </a:lnTo>
                  <a:lnTo>
                    <a:pt x="20882" y="4144"/>
                  </a:lnTo>
                  <a:lnTo>
                    <a:pt x="20736" y="4165"/>
                  </a:lnTo>
                  <a:lnTo>
                    <a:pt x="20590" y="4165"/>
                  </a:lnTo>
                  <a:lnTo>
                    <a:pt x="20464" y="4102"/>
                  </a:lnTo>
                  <a:lnTo>
                    <a:pt x="20318" y="4102"/>
                  </a:lnTo>
                  <a:lnTo>
                    <a:pt x="20255" y="4165"/>
                  </a:lnTo>
                  <a:lnTo>
                    <a:pt x="20213" y="4248"/>
                  </a:lnTo>
                  <a:lnTo>
                    <a:pt x="20255" y="4290"/>
                  </a:lnTo>
                  <a:lnTo>
                    <a:pt x="20213" y="4353"/>
                  </a:lnTo>
                  <a:lnTo>
                    <a:pt x="20213" y="4499"/>
                  </a:lnTo>
                  <a:lnTo>
                    <a:pt x="20171" y="4646"/>
                  </a:lnTo>
                  <a:lnTo>
                    <a:pt x="20066" y="4792"/>
                  </a:lnTo>
                  <a:lnTo>
                    <a:pt x="20004" y="4730"/>
                  </a:lnTo>
                  <a:lnTo>
                    <a:pt x="19941" y="4709"/>
                  </a:lnTo>
                  <a:lnTo>
                    <a:pt x="19899" y="4709"/>
                  </a:lnTo>
                  <a:lnTo>
                    <a:pt x="19857" y="4771"/>
                  </a:lnTo>
                  <a:lnTo>
                    <a:pt x="19794" y="4792"/>
                  </a:lnTo>
                  <a:lnTo>
                    <a:pt x="19732" y="4730"/>
                  </a:lnTo>
                  <a:lnTo>
                    <a:pt x="19669" y="4730"/>
                  </a:lnTo>
                  <a:cubicBezTo>
                    <a:pt x="19669" y="4730"/>
                    <a:pt x="19481" y="4688"/>
                    <a:pt x="19481" y="4646"/>
                  </a:cubicBezTo>
                  <a:lnTo>
                    <a:pt x="19271" y="4646"/>
                  </a:lnTo>
                  <a:lnTo>
                    <a:pt x="19167" y="4709"/>
                  </a:lnTo>
                  <a:lnTo>
                    <a:pt x="19020" y="4730"/>
                  </a:lnTo>
                  <a:lnTo>
                    <a:pt x="18895" y="4792"/>
                  </a:lnTo>
                  <a:lnTo>
                    <a:pt x="18832" y="4750"/>
                  </a:lnTo>
                  <a:lnTo>
                    <a:pt x="18832" y="4709"/>
                  </a:lnTo>
                  <a:lnTo>
                    <a:pt x="18853" y="4625"/>
                  </a:lnTo>
                  <a:lnTo>
                    <a:pt x="18853" y="4541"/>
                  </a:lnTo>
                  <a:lnTo>
                    <a:pt x="18895" y="4478"/>
                  </a:lnTo>
                  <a:lnTo>
                    <a:pt x="18916" y="4478"/>
                  </a:lnTo>
                  <a:lnTo>
                    <a:pt x="18957" y="4499"/>
                  </a:lnTo>
                  <a:lnTo>
                    <a:pt x="19020" y="4499"/>
                  </a:lnTo>
                  <a:lnTo>
                    <a:pt x="19146" y="4437"/>
                  </a:lnTo>
                  <a:lnTo>
                    <a:pt x="19439" y="4416"/>
                  </a:lnTo>
                  <a:lnTo>
                    <a:pt x="19481" y="4395"/>
                  </a:lnTo>
                  <a:lnTo>
                    <a:pt x="19543" y="4290"/>
                  </a:lnTo>
                  <a:lnTo>
                    <a:pt x="19564" y="4206"/>
                  </a:lnTo>
                  <a:lnTo>
                    <a:pt x="19648" y="4165"/>
                  </a:lnTo>
                  <a:lnTo>
                    <a:pt x="19669" y="4102"/>
                  </a:lnTo>
                  <a:lnTo>
                    <a:pt x="19627" y="4060"/>
                  </a:lnTo>
                  <a:lnTo>
                    <a:pt x="19627" y="3997"/>
                  </a:lnTo>
                  <a:lnTo>
                    <a:pt x="19313" y="3997"/>
                  </a:lnTo>
                  <a:lnTo>
                    <a:pt x="19125" y="3955"/>
                  </a:lnTo>
                  <a:lnTo>
                    <a:pt x="19020" y="3893"/>
                  </a:lnTo>
                  <a:lnTo>
                    <a:pt x="18937" y="3872"/>
                  </a:lnTo>
                  <a:lnTo>
                    <a:pt x="18685" y="3893"/>
                  </a:lnTo>
                  <a:lnTo>
                    <a:pt x="18560" y="3872"/>
                  </a:lnTo>
                  <a:lnTo>
                    <a:pt x="18455" y="3830"/>
                  </a:lnTo>
                  <a:lnTo>
                    <a:pt x="18288" y="3830"/>
                  </a:lnTo>
                  <a:lnTo>
                    <a:pt x="18162" y="3851"/>
                  </a:lnTo>
                  <a:lnTo>
                    <a:pt x="18100" y="3830"/>
                  </a:lnTo>
                  <a:lnTo>
                    <a:pt x="17995" y="3788"/>
                  </a:lnTo>
                  <a:lnTo>
                    <a:pt x="17932" y="3788"/>
                  </a:lnTo>
                  <a:lnTo>
                    <a:pt x="17849" y="3893"/>
                  </a:lnTo>
                  <a:lnTo>
                    <a:pt x="17849" y="3976"/>
                  </a:lnTo>
                  <a:lnTo>
                    <a:pt x="17765" y="4039"/>
                  </a:lnTo>
                  <a:lnTo>
                    <a:pt x="17744" y="4039"/>
                  </a:lnTo>
                  <a:lnTo>
                    <a:pt x="17765" y="3955"/>
                  </a:lnTo>
                  <a:lnTo>
                    <a:pt x="17765" y="3934"/>
                  </a:lnTo>
                  <a:lnTo>
                    <a:pt x="17681" y="3934"/>
                  </a:lnTo>
                  <a:lnTo>
                    <a:pt x="17451" y="3997"/>
                  </a:lnTo>
                  <a:lnTo>
                    <a:pt x="17305" y="4060"/>
                  </a:lnTo>
                  <a:lnTo>
                    <a:pt x="17221" y="4144"/>
                  </a:lnTo>
                  <a:lnTo>
                    <a:pt x="17158" y="4186"/>
                  </a:lnTo>
                  <a:lnTo>
                    <a:pt x="17053" y="4186"/>
                  </a:lnTo>
                  <a:lnTo>
                    <a:pt x="16949" y="4206"/>
                  </a:lnTo>
                  <a:lnTo>
                    <a:pt x="16886" y="4269"/>
                  </a:lnTo>
                  <a:lnTo>
                    <a:pt x="16781" y="4290"/>
                  </a:lnTo>
                  <a:lnTo>
                    <a:pt x="16698" y="4374"/>
                  </a:lnTo>
                  <a:lnTo>
                    <a:pt x="16698" y="4458"/>
                  </a:lnTo>
                  <a:lnTo>
                    <a:pt x="16635" y="4520"/>
                  </a:lnTo>
                  <a:lnTo>
                    <a:pt x="16593" y="4520"/>
                  </a:lnTo>
                  <a:lnTo>
                    <a:pt x="16530" y="4458"/>
                  </a:lnTo>
                  <a:lnTo>
                    <a:pt x="16530" y="4374"/>
                  </a:lnTo>
                  <a:lnTo>
                    <a:pt x="16509" y="4290"/>
                  </a:lnTo>
                  <a:lnTo>
                    <a:pt x="16468" y="4248"/>
                  </a:lnTo>
                  <a:lnTo>
                    <a:pt x="16468" y="4165"/>
                  </a:lnTo>
                  <a:lnTo>
                    <a:pt x="16509" y="4081"/>
                  </a:lnTo>
                  <a:lnTo>
                    <a:pt x="16593" y="4081"/>
                  </a:lnTo>
                  <a:lnTo>
                    <a:pt x="16698" y="4039"/>
                  </a:lnTo>
                  <a:lnTo>
                    <a:pt x="16802" y="4039"/>
                  </a:lnTo>
                  <a:lnTo>
                    <a:pt x="16886" y="3997"/>
                  </a:lnTo>
                  <a:lnTo>
                    <a:pt x="16928" y="3955"/>
                  </a:lnTo>
                  <a:lnTo>
                    <a:pt x="17012" y="3934"/>
                  </a:lnTo>
                  <a:lnTo>
                    <a:pt x="17158" y="3893"/>
                  </a:lnTo>
                  <a:lnTo>
                    <a:pt x="17263" y="3851"/>
                  </a:lnTo>
                  <a:lnTo>
                    <a:pt x="17346" y="3788"/>
                  </a:lnTo>
                  <a:lnTo>
                    <a:pt x="17472" y="3788"/>
                  </a:lnTo>
                  <a:lnTo>
                    <a:pt x="17556" y="3746"/>
                  </a:lnTo>
                  <a:lnTo>
                    <a:pt x="17577" y="3662"/>
                  </a:lnTo>
                  <a:lnTo>
                    <a:pt x="17556" y="3621"/>
                  </a:lnTo>
                  <a:lnTo>
                    <a:pt x="17514" y="3558"/>
                  </a:lnTo>
                  <a:lnTo>
                    <a:pt x="17346" y="3558"/>
                  </a:lnTo>
                  <a:lnTo>
                    <a:pt x="17346" y="3516"/>
                  </a:lnTo>
                  <a:lnTo>
                    <a:pt x="17430" y="3516"/>
                  </a:lnTo>
                  <a:lnTo>
                    <a:pt x="17451" y="3537"/>
                  </a:lnTo>
                  <a:lnTo>
                    <a:pt x="17535" y="3537"/>
                  </a:lnTo>
                  <a:lnTo>
                    <a:pt x="17577" y="3558"/>
                  </a:lnTo>
                  <a:lnTo>
                    <a:pt x="17618" y="3662"/>
                  </a:lnTo>
                  <a:lnTo>
                    <a:pt x="17639" y="3662"/>
                  </a:lnTo>
                  <a:lnTo>
                    <a:pt x="17660" y="3641"/>
                  </a:lnTo>
                  <a:lnTo>
                    <a:pt x="17765" y="3579"/>
                  </a:lnTo>
                  <a:lnTo>
                    <a:pt x="17890" y="3621"/>
                  </a:lnTo>
                  <a:lnTo>
                    <a:pt x="17974" y="3579"/>
                  </a:lnTo>
                  <a:lnTo>
                    <a:pt x="18058" y="3537"/>
                  </a:lnTo>
                  <a:lnTo>
                    <a:pt x="18141" y="3516"/>
                  </a:lnTo>
                  <a:lnTo>
                    <a:pt x="18246" y="3537"/>
                  </a:lnTo>
                  <a:lnTo>
                    <a:pt x="18351" y="3537"/>
                  </a:lnTo>
                  <a:lnTo>
                    <a:pt x="18455" y="3516"/>
                  </a:lnTo>
                  <a:lnTo>
                    <a:pt x="18518" y="3537"/>
                  </a:lnTo>
                  <a:lnTo>
                    <a:pt x="18602" y="3579"/>
                  </a:lnTo>
                  <a:lnTo>
                    <a:pt x="18769" y="3579"/>
                  </a:lnTo>
                  <a:lnTo>
                    <a:pt x="18790" y="3621"/>
                  </a:lnTo>
                  <a:lnTo>
                    <a:pt x="18832" y="3621"/>
                  </a:lnTo>
                  <a:lnTo>
                    <a:pt x="18978" y="3725"/>
                  </a:lnTo>
                  <a:lnTo>
                    <a:pt x="19041" y="3746"/>
                  </a:lnTo>
                  <a:lnTo>
                    <a:pt x="19146" y="3725"/>
                  </a:lnTo>
                  <a:lnTo>
                    <a:pt x="19209" y="3662"/>
                  </a:lnTo>
                  <a:lnTo>
                    <a:pt x="19292" y="3662"/>
                  </a:lnTo>
                  <a:lnTo>
                    <a:pt x="19355" y="3683"/>
                  </a:lnTo>
                  <a:lnTo>
                    <a:pt x="19439" y="3683"/>
                  </a:lnTo>
                  <a:lnTo>
                    <a:pt x="19502" y="3725"/>
                  </a:lnTo>
                  <a:lnTo>
                    <a:pt x="19564" y="3725"/>
                  </a:lnTo>
                  <a:lnTo>
                    <a:pt x="19732" y="3662"/>
                  </a:lnTo>
                  <a:lnTo>
                    <a:pt x="19815" y="3621"/>
                  </a:lnTo>
                  <a:lnTo>
                    <a:pt x="19920" y="3621"/>
                  </a:lnTo>
                  <a:lnTo>
                    <a:pt x="19983" y="3662"/>
                  </a:lnTo>
                  <a:lnTo>
                    <a:pt x="20046" y="3662"/>
                  </a:lnTo>
                  <a:lnTo>
                    <a:pt x="20129" y="3621"/>
                  </a:lnTo>
                  <a:lnTo>
                    <a:pt x="20234" y="3641"/>
                  </a:lnTo>
                  <a:lnTo>
                    <a:pt x="20338" y="3641"/>
                  </a:lnTo>
                  <a:lnTo>
                    <a:pt x="20338" y="3579"/>
                  </a:lnTo>
                  <a:lnTo>
                    <a:pt x="20276" y="3558"/>
                  </a:lnTo>
                  <a:lnTo>
                    <a:pt x="20276" y="3516"/>
                  </a:lnTo>
                  <a:lnTo>
                    <a:pt x="20297" y="3474"/>
                  </a:lnTo>
                  <a:lnTo>
                    <a:pt x="20359" y="3537"/>
                  </a:lnTo>
                  <a:lnTo>
                    <a:pt x="20401" y="3579"/>
                  </a:lnTo>
                  <a:lnTo>
                    <a:pt x="20485" y="3579"/>
                  </a:lnTo>
                  <a:lnTo>
                    <a:pt x="20548" y="3558"/>
                  </a:lnTo>
                  <a:lnTo>
                    <a:pt x="20694" y="3558"/>
                  </a:lnTo>
                  <a:lnTo>
                    <a:pt x="20903" y="3474"/>
                  </a:lnTo>
                  <a:lnTo>
                    <a:pt x="21008" y="3432"/>
                  </a:lnTo>
                  <a:lnTo>
                    <a:pt x="21029" y="3369"/>
                  </a:lnTo>
                  <a:lnTo>
                    <a:pt x="21029" y="3328"/>
                  </a:lnTo>
                  <a:lnTo>
                    <a:pt x="21092" y="3307"/>
                  </a:lnTo>
                  <a:lnTo>
                    <a:pt x="21134" y="3328"/>
                  </a:lnTo>
                  <a:lnTo>
                    <a:pt x="21217" y="3307"/>
                  </a:lnTo>
                  <a:lnTo>
                    <a:pt x="21322" y="3223"/>
                  </a:lnTo>
                  <a:lnTo>
                    <a:pt x="21406" y="3202"/>
                  </a:lnTo>
                  <a:lnTo>
                    <a:pt x="21406" y="3118"/>
                  </a:lnTo>
                  <a:lnTo>
                    <a:pt x="21426" y="3056"/>
                  </a:lnTo>
                  <a:lnTo>
                    <a:pt x="21489" y="3035"/>
                  </a:lnTo>
                  <a:lnTo>
                    <a:pt x="21489" y="2930"/>
                  </a:lnTo>
                  <a:lnTo>
                    <a:pt x="21447" y="2888"/>
                  </a:lnTo>
                  <a:lnTo>
                    <a:pt x="21343" y="2805"/>
                  </a:lnTo>
                  <a:lnTo>
                    <a:pt x="21217" y="2742"/>
                  </a:lnTo>
                  <a:lnTo>
                    <a:pt x="21113" y="2637"/>
                  </a:lnTo>
                  <a:lnTo>
                    <a:pt x="21092" y="2574"/>
                  </a:lnTo>
                  <a:lnTo>
                    <a:pt x="21029" y="2512"/>
                  </a:lnTo>
                  <a:lnTo>
                    <a:pt x="20882" y="2491"/>
                  </a:lnTo>
                  <a:lnTo>
                    <a:pt x="20799" y="2407"/>
                  </a:lnTo>
                  <a:lnTo>
                    <a:pt x="20778" y="2323"/>
                  </a:lnTo>
                  <a:lnTo>
                    <a:pt x="20715" y="2302"/>
                  </a:lnTo>
                  <a:lnTo>
                    <a:pt x="20694" y="2323"/>
                  </a:lnTo>
                  <a:lnTo>
                    <a:pt x="20610" y="2365"/>
                  </a:lnTo>
                  <a:lnTo>
                    <a:pt x="20569" y="2323"/>
                  </a:lnTo>
                  <a:lnTo>
                    <a:pt x="20548" y="2261"/>
                  </a:lnTo>
                  <a:lnTo>
                    <a:pt x="20485" y="2198"/>
                  </a:lnTo>
                  <a:lnTo>
                    <a:pt x="20255" y="2198"/>
                  </a:lnTo>
                  <a:lnTo>
                    <a:pt x="20171" y="2219"/>
                  </a:lnTo>
                  <a:lnTo>
                    <a:pt x="20171" y="2302"/>
                  </a:lnTo>
                  <a:lnTo>
                    <a:pt x="20171" y="2365"/>
                  </a:lnTo>
                  <a:lnTo>
                    <a:pt x="20129" y="2302"/>
                  </a:lnTo>
                  <a:lnTo>
                    <a:pt x="20066" y="2302"/>
                  </a:lnTo>
                  <a:lnTo>
                    <a:pt x="19920" y="2386"/>
                  </a:lnTo>
                  <a:lnTo>
                    <a:pt x="19836" y="2407"/>
                  </a:lnTo>
                  <a:lnTo>
                    <a:pt x="19711" y="2365"/>
                  </a:lnTo>
                  <a:lnTo>
                    <a:pt x="19606" y="2365"/>
                  </a:lnTo>
                  <a:lnTo>
                    <a:pt x="19522" y="2323"/>
                  </a:lnTo>
                  <a:lnTo>
                    <a:pt x="19460" y="2261"/>
                  </a:lnTo>
                  <a:lnTo>
                    <a:pt x="19460" y="2177"/>
                  </a:lnTo>
                  <a:lnTo>
                    <a:pt x="19522" y="2177"/>
                  </a:lnTo>
                  <a:lnTo>
                    <a:pt x="19564" y="2219"/>
                  </a:lnTo>
                  <a:lnTo>
                    <a:pt x="19669" y="2261"/>
                  </a:lnTo>
                  <a:lnTo>
                    <a:pt x="19711" y="2219"/>
                  </a:lnTo>
                  <a:lnTo>
                    <a:pt x="19711" y="2177"/>
                  </a:lnTo>
                  <a:lnTo>
                    <a:pt x="19606" y="2093"/>
                  </a:lnTo>
                  <a:lnTo>
                    <a:pt x="19606" y="2009"/>
                  </a:lnTo>
                  <a:lnTo>
                    <a:pt x="19627" y="1989"/>
                  </a:lnTo>
                  <a:lnTo>
                    <a:pt x="19669" y="2072"/>
                  </a:lnTo>
                  <a:lnTo>
                    <a:pt x="19774" y="2114"/>
                  </a:lnTo>
                  <a:lnTo>
                    <a:pt x="19857" y="2156"/>
                  </a:lnTo>
                  <a:lnTo>
                    <a:pt x="20025" y="2093"/>
                  </a:lnTo>
                  <a:lnTo>
                    <a:pt x="20171" y="1968"/>
                  </a:lnTo>
                  <a:lnTo>
                    <a:pt x="20171" y="1884"/>
                  </a:lnTo>
                  <a:lnTo>
                    <a:pt x="20150" y="1842"/>
                  </a:lnTo>
                  <a:lnTo>
                    <a:pt x="20087" y="1800"/>
                  </a:lnTo>
                  <a:lnTo>
                    <a:pt x="20087" y="1758"/>
                  </a:lnTo>
                  <a:lnTo>
                    <a:pt x="20150" y="1696"/>
                  </a:lnTo>
                  <a:lnTo>
                    <a:pt x="20150" y="1675"/>
                  </a:lnTo>
                  <a:lnTo>
                    <a:pt x="20046" y="1591"/>
                  </a:lnTo>
                  <a:lnTo>
                    <a:pt x="19962" y="1486"/>
                  </a:lnTo>
                  <a:lnTo>
                    <a:pt x="19920" y="1465"/>
                  </a:lnTo>
                  <a:lnTo>
                    <a:pt x="19857" y="1486"/>
                  </a:lnTo>
                  <a:lnTo>
                    <a:pt x="19774" y="1570"/>
                  </a:lnTo>
                  <a:lnTo>
                    <a:pt x="19627" y="1654"/>
                  </a:lnTo>
                  <a:lnTo>
                    <a:pt x="19439" y="1654"/>
                  </a:lnTo>
                  <a:lnTo>
                    <a:pt x="19334" y="1737"/>
                  </a:lnTo>
                  <a:lnTo>
                    <a:pt x="19292" y="1737"/>
                  </a:lnTo>
                  <a:lnTo>
                    <a:pt x="19229" y="1675"/>
                  </a:lnTo>
                  <a:lnTo>
                    <a:pt x="19188" y="1654"/>
                  </a:lnTo>
                  <a:lnTo>
                    <a:pt x="19104" y="1675"/>
                  </a:lnTo>
                  <a:lnTo>
                    <a:pt x="19020" y="1696"/>
                  </a:lnTo>
                  <a:lnTo>
                    <a:pt x="18937" y="1675"/>
                  </a:lnTo>
                  <a:lnTo>
                    <a:pt x="18874" y="1633"/>
                  </a:lnTo>
                  <a:lnTo>
                    <a:pt x="18769" y="1591"/>
                  </a:lnTo>
                  <a:lnTo>
                    <a:pt x="18685" y="1549"/>
                  </a:lnTo>
                  <a:lnTo>
                    <a:pt x="18581" y="1528"/>
                  </a:lnTo>
                  <a:lnTo>
                    <a:pt x="18476" y="1445"/>
                  </a:lnTo>
                  <a:lnTo>
                    <a:pt x="18309" y="1424"/>
                  </a:lnTo>
                  <a:lnTo>
                    <a:pt x="18100" y="1445"/>
                  </a:lnTo>
                  <a:lnTo>
                    <a:pt x="17995" y="1465"/>
                  </a:lnTo>
                  <a:lnTo>
                    <a:pt x="17849" y="1528"/>
                  </a:lnTo>
                  <a:lnTo>
                    <a:pt x="17723" y="1549"/>
                  </a:lnTo>
                  <a:lnTo>
                    <a:pt x="17577" y="1570"/>
                  </a:lnTo>
                  <a:lnTo>
                    <a:pt x="17472" y="1549"/>
                  </a:lnTo>
                  <a:lnTo>
                    <a:pt x="17346" y="1570"/>
                  </a:lnTo>
                  <a:lnTo>
                    <a:pt x="17325" y="1591"/>
                  </a:lnTo>
                  <a:lnTo>
                    <a:pt x="17346" y="1737"/>
                  </a:lnTo>
                  <a:lnTo>
                    <a:pt x="17346" y="1800"/>
                  </a:lnTo>
                  <a:lnTo>
                    <a:pt x="17305" y="1800"/>
                  </a:lnTo>
                  <a:lnTo>
                    <a:pt x="17242" y="1779"/>
                  </a:lnTo>
                  <a:lnTo>
                    <a:pt x="17158" y="1654"/>
                  </a:lnTo>
                  <a:lnTo>
                    <a:pt x="17137" y="1570"/>
                  </a:lnTo>
                  <a:lnTo>
                    <a:pt x="17095" y="1549"/>
                  </a:lnTo>
                  <a:lnTo>
                    <a:pt x="17012" y="1570"/>
                  </a:lnTo>
                  <a:lnTo>
                    <a:pt x="16698" y="1570"/>
                  </a:lnTo>
                  <a:cubicBezTo>
                    <a:pt x="16698" y="1570"/>
                    <a:pt x="16593" y="1633"/>
                    <a:pt x="16572" y="1633"/>
                  </a:cubicBezTo>
                  <a:lnTo>
                    <a:pt x="16489" y="1737"/>
                  </a:lnTo>
                  <a:lnTo>
                    <a:pt x="16426" y="1884"/>
                  </a:lnTo>
                  <a:lnTo>
                    <a:pt x="16384" y="1968"/>
                  </a:lnTo>
                  <a:lnTo>
                    <a:pt x="16363" y="1968"/>
                  </a:lnTo>
                  <a:lnTo>
                    <a:pt x="16363" y="1905"/>
                  </a:lnTo>
                  <a:lnTo>
                    <a:pt x="16405" y="1800"/>
                  </a:lnTo>
                  <a:lnTo>
                    <a:pt x="16426" y="1737"/>
                  </a:lnTo>
                  <a:lnTo>
                    <a:pt x="16405" y="1696"/>
                  </a:lnTo>
                  <a:lnTo>
                    <a:pt x="16321" y="1737"/>
                  </a:lnTo>
                  <a:lnTo>
                    <a:pt x="16196" y="1737"/>
                  </a:lnTo>
                  <a:lnTo>
                    <a:pt x="16154" y="1779"/>
                  </a:lnTo>
                  <a:lnTo>
                    <a:pt x="16154" y="1842"/>
                  </a:lnTo>
                  <a:lnTo>
                    <a:pt x="16112" y="1884"/>
                  </a:lnTo>
                  <a:lnTo>
                    <a:pt x="16112" y="1989"/>
                  </a:lnTo>
                  <a:lnTo>
                    <a:pt x="16049" y="2009"/>
                  </a:lnTo>
                  <a:lnTo>
                    <a:pt x="16007" y="1968"/>
                  </a:lnTo>
                  <a:lnTo>
                    <a:pt x="16007" y="1905"/>
                  </a:lnTo>
                  <a:lnTo>
                    <a:pt x="16070" y="1842"/>
                  </a:lnTo>
                  <a:lnTo>
                    <a:pt x="16070" y="1675"/>
                  </a:lnTo>
                  <a:lnTo>
                    <a:pt x="16091" y="1591"/>
                  </a:lnTo>
                  <a:lnTo>
                    <a:pt x="16300" y="1465"/>
                  </a:lnTo>
                  <a:lnTo>
                    <a:pt x="16426" y="1382"/>
                  </a:lnTo>
                  <a:lnTo>
                    <a:pt x="16593" y="1382"/>
                  </a:lnTo>
                  <a:lnTo>
                    <a:pt x="16719" y="1424"/>
                  </a:lnTo>
                  <a:lnTo>
                    <a:pt x="16823" y="1424"/>
                  </a:lnTo>
                  <a:lnTo>
                    <a:pt x="16844" y="1382"/>
                  </a:lnTo>
                  <a:lnTo>
                    <a:pt x="17116" y="1382"/>
                  </a:lnTo>
                  <a:lnTo>
                    <a:pt x="17200" y="1340"/>
                  </a:lnTo>
                  <a:lnTo>
                    <a:pt x="17221" y="1256"/>
                  </a:lnTo>
                  <a:lnTo>
                    <a:pt x="17158" y="1256"/>
                  </a:lnTo>
                  <a:lnTo>
                    <a:pt x="17095" y="1173"/>
                  </a:lnTo>
                  <a:lnTo>
                    <a:pt x="17095" y="1068"/>
                  </a:lnTo>
                  <a:lnTo>
                    <a:pt x="17200" y="1005"/>
                  </a:lnTo>
                  <a:lnTo>
                    <a:pt x="17263" y="963"/>
                  </a:lnTo>
                  <a:lnTo>
                    <a:pt x="17346" y="963"/>
                  </a:lnTo>
                  <a:lnTo>
                    <a:pt x="17367" y="1026"/>
                  </a:lnTo>
                  <a:lnTo>
                    <a:pt x="17346" y="1068"/>
                  </a:lnTo>
                  <a:lnTo>
                    <a:pt x="17305" y="1068"/>
                  </a:lnTo>
                  <a:lnTo>
                    <a:pt x="17346" y="1152"/>
                  </a:lnTo>
                  <a:lnTo>
                    <a:pt x="17346" y="1256"/>
                  </a:lnTo>
                  <a:lnTo>
                    <a:pt x="17409" y="1340"/>
                  </a:lnTo>
                  <a:lnTo>
                    <a:pt x="17556" y="1340"/>
                  </a:lnTo>
                  <a:lnTo>
                    <a:pt x="17681" y="1277"/>
                  </a:lnTo>
                  <a:lnTo>
                    <a:pt x="17765" y="1277"/>
                  </a:lnTo>
                  <a:lnTo>
                    <a:pt x="17869" y="1319"/>
                  </a:lnTo>
                  <a:lnTo>
                    <a:pt x="17953" y="1277"/>
                  </a:lnTo>
                  <a:lnTo>
                    <a:pt x="18141" y="1214"/>
                  </a:lnTo>
                  <a:lnTo>
                    <a:pt x="18267" y="1214"/>
                  </a:lnTo>
                  <a:lnTo>
                    <a:pt x="18309" y="1256"/>
                  </a:lnTo>
                  <a:lnTo>
                    <a:pt x="18393" y="1256"/>
                  </a:lnTo>
                  <a:lnTo>
                    <a:pt x="18455" y="1214"/>
                  </a:lnTo>
                  <a:lnTo>
                    <a:pt x="18581" y="1214"/>
                  </a:lnTo>
                  <a:lnTo>
                    <a:pt x="18685" y="1256"/>
                  </a:lnTo>
                  <a:lnTo>
                    <a:pt x="18769" y="1256"/>
                  </a:lnTo>
                  <a:lnTo>
                    <a:pt x="18853" y="1277"/>
                  </a:lnTo>
                  <a:lnTo>
                    <a:pt x="19083" y="1382"/>
                  </a:lnTo>
                  <a:lnTo>
                    <a:pt x="19209" y="1382"/>
                  </a:lnTo>
                  <a:lnTo>
                    <a:pt x="19313" y="1361"/>
                  </a:lnTo>
                  <a:lnTo>
                    <a:pt x="19439" y="1361"/>
                  </a:lnTo>
                  <a:lnTo>
                    <a:pt x="19481" y="1277"/>
                  </a:lnTo>
                  <a:lnTo>
                    <a:pt x="19564" y="1235"/>
                  </a:lnTo>
                  <a:lnTo>
                    <a:pt x="19669" y="1256"/>
                  </a:lnTo>
                  <a:lnTo>
                    <a:pt x="19774" y="1256"/>
                  </a:lnTo>
                  <a:lnTo>
                    <a:pt x="19836" y="1173"/>
                  </a:lnTo>
                  <a:lnTo>
                    <a:pt x="19836" y="1131"/>
                  </a:lnTo>
                  <a:lnTo>
                    <a:pt x="19669" y="1026"/>
                  </a:lnTo>
                  <a:lnTo>
                    <a:pt x="19585" y="963"/>
                  </a:lnTo>
                  <a:lnTo>
                    <a:pt x="19543" y="859"/>
                  </a:lnTo>
                  <a:lnTo>
                    <a:pt x="19439" y="796"/>
                  </a:lnTo>
                  <a:lnTo>
                    <a:pt x="19250" y="733"/>
                  </a:lnTo>
                  <a:lnTo>
                    <a:pt x="19167" y="649"/>
                  </a:lnTo>
                  <a:lnTo>
                    <a:pt x="19062" y="628"/>
                  </a:lnTo>
                  <a:lnTo>
                    <a:pt x="18957" y="649"/>
                  </a:lnTo>
                  <a:lnTo>
                    <a:pt x="18916" y="608"/>
                  </a:lnTo>
                  <a:lnTo>
                    <a:pt x="18853" y="545"/>
                  </a:lnTo>
                  <a:lnTo>
                    <a:pt x="18727" y="587"/>
                  </a:lnTo>
                  <a:lnTo>
                    <a:pt x="18685" y="524"/>
                  </a:lnTo>
                  <a:lnTo>
                    <a:pt x="18455" y="503"/>
                  </a:lnTo>
                  <a:lnTo>
                    <a:pt x="18309" y="398"/>
                  </a:lnTo>
                  <a:lnTo>
                    <a:pt x="18246" y="398"/>
                  </a:lnTo>
                  <a:lnTo>
                    <a:pt x="18058" y="294"/>
                  </a:lnTo>
                  <a:lnTo>
                    <a:pt x="17995" y="294"/>
                  </a:lnTo>
                  <a:lnTo>
                    <a:pt x="17995" y="315"/>
                  </a:lnTo>
                  <a:lnTo>
                    <a:pt x="17932" y="336"/>
                  </a:lnTo>
                  <a:lnTo>
                    <a:pt x="17765" y="231"/>
                  </a:lnTo>
                  <a:lnTo>
                    <a:pt x="17744" y="168"/>
                  </a:lnTo>
                  <a:lnTo>
                    <a:pt x="17681" y="105"/>
                  </a:lnTo>
                  <a:lnTo>
                    <a:pt x="17597" y="126"/>
                  </a:lnTo>
                  <a:lnTo>
                    <a:pt x="17535" y="126"/>
                  </a:lnTo>
                  <a:lnTo>
                    <a:pt x="17472" y="84"/>
                  </a:lnTo>
                  <a:lnTo>
                    <a:pt x="17263" y="84"/>
                  </a:lnTo>
                  <a:lnTo>
                    <a:pt x="17158" y="22"/>
                  </a:lnTo>
                  <a:lnTo>
                    <a:pt x="17074" y="84"/>
                  </a:lnTo>
                  <a:lnTo>
                    <a:pt x="17033" y="84"/>
                  </a:lnTo>
                  <a:lnTo>
                    <a:pt x="17012" y="64"/>
                  </a:lnTo>
                  <a:lnTo>
                    <a:pt x="16928" y="1"/>
                  </a:lnTo>
                  <a:lnTo>
                    <a:pt x="16740" y="22"/>
                  </a:lnTo>
                  <a:lnTo>
                    <a:pt x="166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FF6B65"/>
                </a:solidFill>
              </a:endParaRPr>
            </a:p>
          </p:txBody>
        </p:sp>
        <p:grpSp>
          <p:nvGrpSpPr>
            <p:cNvPr id="18" name="Google Shape;1569;p39">
              <a:extLst>
                <a:ext uri="{FF2B5EF4-FFF2-40B4-BE49-F238E27FC236}">
                  <a16:creationId xmlns:a16="http://schemas.microsoft.com/office/drawing/2014/main" id="{717A64ED-2A18-CD2E-F13A-EACA637C1D66}"/>
                </a:ext>
              </a:extLst>
            </p:cNvPr>
            <p:cNvGrpSpPr/>
            <p:nvPr/>
          </p:nvGrpSpPr>
          <p:grpSpPr>
            <a:xfrm>
              <a:off x="2905224" y="2311071"/>
              <a:ext cx="596721" cy="528992"/>
              <a:chOff x="1922950" y="1410350"/>
              <a:chExt cx="1252825" cy="1162875"/>
            </a:xfrm>
            <a:grpFill/>
          </p:grpSpPr>
          <p:sp>
            <p:nvSpPr>
              <p:cNvPr id="224" name="Google Shape;1570;p39">
                <a:extLst>
                  <a:ext uri="{FF2B5EF4-FFF2-40B4-BE49-F238E27FC236}">
                    <a16:creationId xmlns:a16="http://schemas.microsoft.com/office/drawing/2014/main" id="{3DF9D56C-B0ED-F6A9-9C47-E1FD01F464AA}"/>
                  </a:ext>
                </a:extLst>
              </p:cNvPr>
              <p:cNvSpPr/>
              <p:nvPr/>
            </p:nvSpPr>
            <p:spPr>
              <a:xfrm>
                <a:off x="1988325" y="2333100"/>
                <a:ext cx="52325" cy="65925"/>
              </a:xfrm>
              <a:custGeom>
                <a:avLst/>
                <a:gdLst/>
                <a:ahLst/>
                <a:cxnLst/>
                <a:rect l="l" t="t" r="r" b="b"/>
                <a:pathLst>
                  <a:path w="2093" h="2637" extrusionOk="0">
                    <a:moveTo>
                      <a:pt x="210" y="0"/>
                    </a:moveTo>
                    <a:lnTo>
                      <a:pt x="189" y="63"/>
                    </a:lnTo>
                    <a:lnTo>
                      <a:pt x="1" y="21"/>
                    </a:lnTo>
                    <a:lnTo>
                      <a:pt x="63" y="188"/>
                    </a:lnTo>
                    <a:lnTo>
                      <a:pt x="105" y="209"/>
                    </a:lnTo>
                    <a:lnTo>
                      <a:pt x="168" y="335"/>
                    </a:lnTo>
                    <a:lnTo>
                      <a:pt x="440" y="377"/>
                    </a:lnTo>
                    <a:lnTo>
                      <a:pt x="314" y="439"/>
                    </a:lnTo>
                    <a:lnTo>
                      <a:pt x="189" y="439"/>
                    </a:lnTo>
                    <a:lnTo>
                      <a:pt x="105" y="544"/>
                    </a:lnTo>
                    <a:lnTo>
                      <a:pt x="168" y="607"/>
                    </a:lnTo>
                    <a:lnTo>
                      <a:pt x="105" y="732"/>
                    </a:lnTo>
                    <a:lnTo>
                      <a:pt x="126" y="774"/>
                    </a:lnTo>
                    <a:lnTo>
                      <a:pt x="273" y="732"/>
                    </a:lnTo>
                    <a:lnTo>
                      <a:pt x="293" y="837"/>
                    </a:lnTo>
                    <a:lnTo>
                      <a:pt x="419" y="837"/>
                    </a:lnTo>
                    <a:lnTo>
                      <a:pt x="419" y="942"/>
                    </a:lnTo>
                    <a:lnTo>
                      <a:pt x="524" y="1025"/>
                    </a:lnTo>
                    <a:lnTo>
                      <a:pt x="649" y="963"/>
                    </a:lnTo>
                    <a:lnTo>
                      <a:pt x="503" y="1130"/>
                    </a:lnTo>
                    <a:lnTo>
                      <a:pt x="545" y="1276"/>
                    </a:lnTo>
                    <a:lnTo>
                      <a:pt x="649" y="1255"/>
                    </a:lnTo>
                    <a:lnTo>
                      <a:pt x="649" y="1151"/>
                    </a:lnTo>
                    <a:lnTo>
                      <a:pt x="817" y="1109"/>
                    </a:lnTo>
                    <a:lnTo>
                      <a:pt x="817" y="1109"/>
                    </a:lnTo>
                    <a:lnTo>
                      <a:pt x="754" y="1235"/>
                    </a:lnTo>
                    <a:lnTo>
                      <a:pt x="691" y="1339"/>
                    </a:lnTo>
                    <a:lnTo>
                      <a:pt x="691" y="1423"/>
                    </a:lnTo>
                    <a:lnTo>
                      <a:pt x="733" y="1423"/>
                    </a:lnTo>
                    <a:lnTo>
                      <a:pt x="796" y="1548"/>
                    </a:lnTo>
                    <a:lnTo>
                      <a:pt x="963" y="1528"/>
                    </a:lnTo>
                    <a:lnTo>
                      <a:pt x="963" y="1632"/>
                    </a:lnTo>
                    <a:lnTo>
                      <a:pt x="1047" y="1632"/>
                    </a:lnTo>
                    <a:lnTo>
                      <a:pt x="1068" y="1737"/>
                    </a:lnTo>
                    <a:lnTo>
                      <a:pt x="1047" y="1820"/>
                    </a:lnTo>
                    <a:lnTo>
                      <a:pt x="1172" y="1967"/>
                    </a:lnTo>
                    <a:lnTo>
                      <a:pt x="1256" y="1883"/>
                    </a:lnTo>
                    <a:lnTo>
                      <a:pt x="1319" y="1946"/>
                    </a:lnTo>
                    <a:lnTo>
                      <a:pt x="1423" y="1946"/>
                    </a:lnTo>
                    <a:lnTo>
                      <a:pt x="1256" y="2113"/>
                    </a:lnTo>
                    <a:lnTo>
                      <a:pt x="1465" y="2323"/>
                    </a:lnTo>
                    <a:lnTo>
                      <a:pt x="1549" y="2364"/>
                    </a:lnTo>
                    <a:lnTo>
                      <a:pt x="1591" y="2427"/>
                    </a:lnTo>
                    <a:lnTo>
                      <a:pt x="1946" y="2636"/>
                    </a:lnTo>
                    <a:lnTo>
                      <a:pt x="1988" y="2595"/>
                    </a:lnTo>
                    <a:lnTo>
                      <a:pt x="2093" y="2616"/>
                    </a:lnTo>
                    <a:lnTo>
                      <a:pt x="2009" y="2302"/>
                    </a:lnTo>
                    <a:lnTo>
                      <a:pt x="2051" y="2176"/>
                    </a:lnTo>
                    <a:lnTo>
                      <a:pt x="2009" y="2072"/>
                    </a:lnTo>
                    <a:lnTo>
                      <a:pt x="2009" y="1820"/>
                    </a:lnTo>
                    <a:lnTo>
                      <a:pt x="1946" y="1695"/>
                    </a:lnTo>
                    <a:lnTo>
                      <a:pt x="1674" y="1548"/>
                    </a:lnTo>
                    <a:lnTo>
                      <a:pt x="1653" y="1214"/>
                    </a:lnTo>
                    <a:lnTo>
                      <a:pt x="1528" y="1004"/>
                    </a:lnTo>
                    <a:lnTo>
                      <a:pt x="1486" y="774"/>
                    </a:lnTo>
                    <a:lnTo>
                      <a:pt x="1444" y="732"/>
                    </a:lnTo>
                    <a:lnTo>
                      <a:pt x="1319" y="711"/>
                    </a:lnTo>
                    <a:lnTo>
                      <a:pt x="1130" y="607"/>
                    </a:lnTo>
                    <a:lnTo>
                      <a:pt x="1005" y="607"/>
                    </a:lnTo>
                    <a:lnTo>
                      <a:pt x="858" y="544"/>
                    </a:lnTo>
                    <a:lnTo>
                      <a:pt x="817" y="439"/>
                    </a:lnTo>
                    <a:lnTo>
                      <a:pt x="628" y="377"/>
                    </a:lnTo>
                    <a:lnTo>
                      <a:pt x="545" y="251"/>
                    </a:lnTo>
                    <a:lnTo>
                      <a:pt x="524" y="167"/>
                    </a:lnTo>
                    <a:lnTo>
                      <a:pt x="398" y="167"/>
                    </a:lnTo>
                    <a:lnTo>
                      <a:pt x="314" y="21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5" name="Google Shape;1571;p39">
                <a:extLst>
                  <a:ext uri="{FF2B5EF4-FFF2-40B4-BE49-F238E27FC236}">
                    <a16:creationId xmlns:a16="http://schemas.microsoft.com/office/drawing/2014/main" id="{82FE1E99-E972-4830-D3A3-48E0BBB30BBB}"/>
                  </a:ext>
                </a:extLst>
              </p:cNvPr>
              <p:cNvSpPr/>
              <p:nvPr/>
            </p:nvSpPr>
            <p:spPr>
              <a:xfrm>
                <a:off x="1953800" y="2242075"/>
                <a:ext cx="23050" cy="54425"/>
              </a:xfrm>
              <a:custGeom>
                <a:avLst/>
                <a:gdLst/>
                <a:ahLst/>
                <a:cxnLst/>
                <a:rect l="l" t="t" r="r" b="b"/>
                <a:pathLst>
                  <a:path w="922" h="2177" extrusionOk="0">
                    <a:moveTo>
                      <a:pt x="210" y="0"/>
                    </a:moveTo>
                    <a:lnTo>
                      <a:pt x="21" y="314"/>
                    </a:lnTo>
                    <a:lnTo>
                      <a:pt x="42" y="523"/>
                    </a:lnTo>
                    <a:lnTo>
                      <a:pt x="1" y="628"/>
                    </a:lnTo>
                    <a:lnTo>
                      <a:pt x="1" y="733"/>
                    </a:lnTo>
                    <a:lnTo>
                      <a:pt x="105" y="754"/>
                    </a:lnTo>
                    <a:lnTo>
                      <a:pt x="189" y="837"/>
                    </a:lnTo>
                    <a:lnTo>
                      <a:pt x="189" y="942"/>
                    </a:lnTo>
                    <a:lnTo>
                      <a:pt x="126" y="921"/>
                    </a:lnTo>
                    <a:lnTo>
                      <a:pt x="21" y="900"/>
                    </a:lnTo>
                    <a:lnTo>
                      <a:pt x="21" y="984"/>
                    </a:lnTo>
                    <a:lnTo>
                      <a:pt x="105" y="1047"/>
                    </a:lnTo>
                    <a:lnTo>
                      <a:pt x="21" y="1193"/>
                    </a:lnTo>
                    <a:lnTo>
                      <a:pt x="105" y="1214"/>
                    </a:lnTo>
                    <a:lnTo>
                      <a:pt x="210" y="1339"/>
                    </a:lnTo>
                    <a:lnTo>
                      <a:pt x="84" y="1319"/>
                    </a:lnTo>
                    <a:lnTo>
                      <a:pt x="21" y="1402"/>
                    </a:lnTo>
                    <a:lnTo>
                      <a:pt x="42" y="1507"/>
                    </a:lnTo>
                    <a:lnTo>
                      <a:pt x="210" y="1528"/>
                    </a:lnTo>
                    <a:lnTo>
                      <a:pt x="147" y="1611"/>
                    </a:lnTo>
                    <a:lnTo>
                      <a:pt x="189" y="1758"/>
                    </a:lnTo>
                    <a:lnTo>
                      <a:pt x="356" y="2135"/>
                    </a:lnTo>
                    <a:lnTo>
                      <a:pt x="503" y="2176"/>
                    </a:lnTo>
                    <a:lnTo>
                      <a:pt x="565" y="2072"/>
                    </a:lnTo>
                    <a:lnTo>
                      <a:pt x="524" y="1988"/>
                    </a:lnTo>
                    <a:lnTo>
                      <a:pt x="440" y="1988"/>
                    </a:lnTo>
                    <a:lnTo>
                      <a:pt x="398" y="1863"/>
                    </a:lnTo>
                    <a:lnTo>
                      <a:pt x="335" y="1653"/>
                    </a:lnTo>
                    <a:lnTo>
                      <a:pt x="356" y="1507"/>
                    </a:lnTo>
                    <a:lnTo>
                      <a:pt x="314" y="1402"/>
                    </a:lnTo>
                    <a:lnTo>
                      <a:pt x="398" y="1235"/>
                    </a:lnTo>
                    <a:lnTo>
                      <a:pt x="545" y="1235"/>
                    </a:lnTo>
                    <a:lnTo>
                      <a:pt x="524" y="1109"/>
                    </a:lnTo>
                    <a:lnTo>
                      <a:pt x="419" y="1109"/>
                    </a:lnTo>
                    <a:lnTo>
                      <a:pt x="335" y="1130"/>
                    </a:lnTo>
                    <a:lnTo>
                      <a:pt x="231" y="1130"/>
                    </a:lnTo>
                    <a:lnTo>
                      <a:pt x="314" y="1026"/>
                    </a:lnTo>
                    <a:lnTo>
                      <a:pt x="419" y="1026"/>
                    </a:lnTo>
                    <a:lnTo>
                      <a:pt x="545" y="921"/>
                    </a:lnTo>
                    <a:lnTo>
                      <a:pt x="565" y="733"/>
                    </a:lnTo>
                    <a:lnTo>
                      <a:pt x="670" y="607"/>
                    </a:lnTo>
                    <a:lnTo>
                      <a:pt x="712" y="419"/>
                    </a:lnTo>
                    <a:lnTo>
                      <a:pt x="921" y="210"/>
                    </a:lnTo>
                    <a:lnTo>
                      <a:pt x="858" y="189"/>
                    </a:lnTo>
                    <a:lnTo>
                      <a:pt x="670" y="272"/>
                    </a:lnTo>
                    <a:lnTo>
                      <a:pt x="545" y="461"/>
                    </a:lnTo>
                    <a:lnTo>
                      <a:pt x="461" y="628"/>
                    </a:lnTo>
                    <a:lnTo>
                      <a:pt x="335" y="670"/>
                    </a:lnTo>
                    <a:lnTo>
                      <a:pt x="335" y="586"/>
                    </a:lnTo>
                    <a:lnTo>
                      <a:pt x="252" y="523"/>
                    </a:lnTo>
                    <a:lnTo>
                      <a:pt x="461" y="461"/>
                    </a:lnTo>
                    <a:lnTo>
                      <a:pt x="565" y="377"/>
                    </a:lnTo>
                    <a:lnTo>
                      <a:pt x="607" y="231"/>
                    </a:lnTo>
                    <a:lnTo>
                      <a:pt x="607" y="168"/>
                    </a:lnTo>
                    <a:lnTo>
                      <a:pt x="503" y="105"/>
                    </a:lnTo>
                    <a:lnTo>
                      <a:pt x="440" y="189"/>
                    </a:lnTo>
                    <a:lnTo>
                      <a:pt x="356" y="210"/>
                    </a:lnTo>
                    <a:lnTo>
                      <a:pt x="398" y="63"/>
                    </a:lnTo>
                    <a:lnTo>
                      <a:pt x="21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6" name="Google Shape;1572;p39">
                <a:extLst>
                  <a:ext uri="{FF2B5EF4-FFF2-40B4-BE49-F238E27FC236}">
                    <a16:creationId xmlns:a16="http://schemas.microsoft.com/office/drawing/2014/main" id="{1F0FEED3-E478-6FC9-D508-983709B80506}"/>
                  </a:ext>
                </a:extLst>
              </p:cNvPr>
              <p:cNvSpPr/>
              <p:nvPr/>
            </p:nvSpPr>
            <p:spPr>
              <a:xfrm>
                <a:off x="2552225" y="1885325"/>
                <a:ext cx="48150" cy="486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947" extrusionOk="0">
                    <a:moveTo>
                      <a:pt x="1402" y="0"/>
                    </a:moveTo>
                    <a:lnTo>
                      <a:pt x="1256" y="21"/>
                    </a:lnTo>
                    <a:lnTo>
                      <a:pt x="1067" y="189"/>
                    </a:lnTo>
                    <a:lnTo>
                      <a:pt x="984" y="356"/>
                    </a:lnTo>
                    <a:lnTo>
                      <a:pt x="1046" y="544"/>
                    </a:lnTo>
                    <a:lnTo>
                      <a:pt x="942" y="524"/>
                    </a:lnTo>
                    <a:lnTo>
                      <a:pt x="900" y="356"/>
                    </a:lnTo>
                    <a:lnTo>
                      <a:pt x="858" y="356"/>
                    </a:lnTo>
                    <a:lnTo>
                      <a:pt x="837" y="503"/>
                    </a:lnTo>
                    <a:lnTo>
                      <a:pt x="753" y="503"/>
                    </a:lnTo>
                    <a:lnTo>
                      <a:pt x="795" y="607"/>
                    </a:lnTo>
                    <a:lnTo>
                      <a:pt x="753" y="712"/>
                    </a:lnTo>
                    <a:lnTo>
                      <a:pt x="649" y="712"/>
                    </a:lnTo>
                    <a:lnTo>
                      <a:pt x="586" y="816"/>
                    </a:lnTo>
                    <a:lnTo>
                      <a:pt x="419" y="775"/>
                    </a:lnTo>
                    <a:lnTo>
                      <a:pt x="335" y="837"/>
                    </a:lnTo>
                    <a:lnTo>
                      <a:pt x="251" y="816"/>
                    </a:lnTo>
                    <a:lnTo>
                      <a:pt x="0" y="963"/>
                    </a:lnTo>
                    <a:lnTo>
                      <a:pt x="21" y="1088"/>
                    </a:lnTo>
                    <a:lnTo>
                      <a:pt x="147" y="1235"/>
                    </a:lnTo>
                    <a:lnTo>
                      <a:pt x="230" y="1172"/>
                    </a:lnTo>
                    <a:lnTo>
                      <a:pt x="209" y="1088"/>
                    </a:lnTo>
                    <a:lnTo>
                      <a:pt x="251" y="1026"/>
                    </a:lnTo>
                    <a:lnTo>
                      <a:pt x="356" y="1130"/>
                    </a:lnTo>
                    <a:lnTo>
                      <a:pt x="314" y="1277"/>
                    </a:lnTo>
                    <a:lnTo>
                      <a:pt x="440" y="1381"/>
                    </a:lnTo>
                    <a:lnTo>
                      <a:pt x="523" y="1256"/>
                    </a:lnTo>
                    <a:lnTo>
                      <a:pt x="544" y="1340"/>
                    </a:lnTo>
                    <a:lnTo>
                      <a:pt x="523" y="1423"/>
                    </a:lnTo>
                    <a:lnTo>
                      <a:pt x="649" y="1591"/>
                    </a:lnTo>
                    <a:lnTo>
                      <a:pt x="753" y="1612"/>
                    </a:lnTo>
                    <a:lnTo>
                      <a:pt x="795" y="1779"/>
                    </a:lnTo>
                    <a:lnTo>
                      <a:pt x="879" y="1863"/>
                    </a:lnTo>
                    <a:lnTo>
                      <a:pt x="963" y="1716"/>
                    </a:lnTo>
                    <a:lnTo>
                      <a:pt x="984" y="1821"/>
                    </a:lnTo>
                    <a:lnTo>
                      <a:pt x="1109" y="1946"/>
                    </a:lnTo>
                    <a:lnTo>
                      <a:pt x="1214" y="1925"/>
                    </a:lnTo>
                    <a:lnTo>
                      <a:pt x="1318" y="1925"/>
                    </a:lnTo>
                    <a:lnTo>
                      <a:pt x="1423" y="1821"/>
                    </a:lnTo>
                    <a:lnTo>
                      <a:pt x="1507" y="1800"/>
                    </a:lnTo>
                    <a:lnTo>
                      <a:pt x="1632" y="1695"/>
                    </a:lnTo>
                    <a:lnTo>
                      <a:pt x="1695" y="1800"/>
                    </a:lnTo>
                    <a:lnTo>
                      <a:pt x="1737" y="1758"/>
                    </a:lnTo>
                    <a:lnTo>
                      <a:pt x="1925" y="1653"/>
                    </a:lnTo>
                    <a:lnTo>
                      <a:pt x="1925" y="1549"/>
                    </a:lnTo>
                    <a:lnTo>
                      <a:pt x="1800" y="1591"/>
                    </a:lnTo>
                    <a:lnTo>
                      <a:pt x="1716" y="1507"/>
                    </a:lnTo>
                    <a:lnTo>
                      <a:pt x="1841" y="1277"/>
                    </a:lnTo>
                    <a:lnTo>
                      <a:pt x="1883" y="1151"/>
                    </a:lnTo>
                    <a:lnTo>
                      <a:pt x="1737" y="1235"/>
                    </a:lnTo>
                    <a:lnTo>
                      <a:pt x="1674" y="1402"/>
                    </a:lnTo>
                    <a:lnTo>
                      <a:pt x="1674" y="1277"/>
                    </a:lnTo>
                    <a:lnTo>
                      <a:pt x="1737" y="1026"/>
                    </a:lnTo>
                    <a:lnTo>
                      <a:pt x="1695" y="649"/>
                    </a:lnTo>
                    <a:lnTo>
                      <a:pt x="1528" y="544"/>
                    </a:lnTo>
                    <a:lnTo>
                      <a:pt x="1528" y="419"/>
                    </a:lnTo>
                    <a:lnTo>
                      <a:pt x="1423" y="419"/>
                    </a:lnTo>
                    <a:lnTo>
                      <a:pt x="1360" y="524"/>
                    </a:lnTo>
                    <a:lnTo>
                      <a:pt x="1360" y="398"/>
                    </a:lnTo>
                    <a:lnTo>
                      <a:pt x="1423" y="314"/>
                    </a:lnTo>
                    <a:lnTo>
                      <a:pt x="1381" y="210"/>
                    </a:lnTo>
                    <a:lnTo>
                      <a:pt x="1402" y="105"/>
                    </a:lnTo>
                    <a:lnTo>
                      <a:pt x="14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7" name="Google Shape;1573;p39">
                <a:extLst>
                  <a:ext uri="{FF2B5EF4-FFF2-40B4-BE49-F238E27FC236}">
                    <a16:creationId xmlns:a16="http://schemas.microsoft.com/office/drawing/2014/main" id="{0A41ECCC-6DAE-DC2E-AF02-F13B4D9A30FE}"/>
                  </a:ext>
                </a:extLst>
              </p:cNvPr>
              <p:cNvSpPr/>
              <p:nvPr/>
            </p:nvSpPr>
            <p:spPr>
              <a:xfrm>
                <a:off x="2722750" y="1634775"/>
                <a:ext cx="145950" cy="133925"/>
              </a:xfrm>
              <a:custGeom>
                <a:avLst/>
                <a:gdLst/>
                <a:ahLst/>
                <a:cxnLst/>
                <a:rect l="l" t="t" r="r" b="b"/>
                <a:pathLst>
                  <a:path w="5838" h="5357" extrusionOk="0">
                    <a:moveTo>
                      <a:pt x="502" y="0"/>
                    </a:moveTo>
                    <a:lnTo>
                      <a:pt x="440" y="84"/>
                    </a:lnTo>
                    <a:lnTo>
                      <a:pt x="230" y="105"/>
                    </a:lnTo>
                    <a:lnTo>
                      <a:pt x="210" y="126"/>
                    </a:lnTo>
                    <a:lnTo>
                      <a:pt x="147" y="126"/>
                    </a:lnTo>
                    <a:lnTo>
                      <a:pt x="105" y="230"/>
                    </a:lnTo>
                    <a:lnTo>
                      <a:pt x="189" y="335"/>
                    </a:lnTo>
                    <a:lnTo>
                      <a:pt x="230" y="439"/>
                    </a:lnTo>
                    <a:lnTo>
                      <a:pt x="147" y="439"/>
                    </a:lnTo>
                    <a:lnTo>
                      <a:pt x="21" y="272"/>
                    </a:lnTo>
                    <a:lnTo>
                      <a:pt x="0" y="398"/>
                    </a:lnTo>
                    <a:lnTo>
                      <a:pt x="21" y="502"/>
                    </a:lnTo>
                    <a:lnTo>
                      <a:pt x="147" y="544"/>
                    </a:lnTo>
                    <a:lnTo>
                      <a:pt x="251" y="732"/>
                    </a:lnTo>
                    <a:lnTo>
                      <a:pt x="356" y="732"/>
                    </a:lnTo>
                    <a:lnTo>
                      <a:pt x="293" y="816"/>
                    </a:lnTo>
                    <a:lnTo>
                      <a:pt x="210" y="816"/>
                    </a:lnTo>
                    <a:lnTo>
                      <a:pt x="189" y="921"/>
                    </a:lnTo>
                    <a:lnTo>
                      <a:pt x="314" y="1109"/>
                    </a:lnTo>
                    <a:lnTo>
                      <a:pt x="440" y="1151"/>
                    </a:lnTo>
                    <a:lnTo>
                      <a:pt x="419" y="1235"/>
                    </a:lnTo>
                    <a:lnTo>
                      <a:pt x="398" y="1172"/>
                    </a:lnTo>
                    <a:lnTo>
                      <a:pt x="210" y="1151"/>
                    </a:lnTo>
                    <a:lnTo>
                      <a:pt x="210" y="1235"/>
                    </a:lnTo>
                    <a:lnTo>
                      <a:pt x="147" y="1255"/>
                    </a:lnTo>
                    <a:lnTo>
                      <a:pt x="105" y="1360"/>
                    </a:lnTo>
                    <a:lnTo>
                      <a:pt x="251" y="1276"/>
                    </a:lnTo>
                    <a:lnTo>
                      <a:pt x="335" y="1360"/>
                    </a:lnTo>
                    <a:lnTo>
                      <a:pt x="523" y="1276"/>
                    </a:lnTo>
                    <a:lnTo>
                      <a:pt x="544" y="1360"/>
                    </a:lnTo>
                    <a:lnTo>
                      <a:pt x="649" y="1381"/>
                    </a:lnTo>
                    <a:lnTo>
                      <a:pt x="670" y="1465"/>
                    </a:lnTo>
                    <a:lnTo>
                      <a:pt x="837" y="1590"/>
                    </a:lnTo>
                    <a:lnTo>
                      <a:pt x="879" y="1590"/>
                    </a:lnTo>
                    <a:lnTo>
                      <a:pt x="879" y="1527"/>
                    </a:lnTo>
                    <a:lnTo>
                      <a:pt x="942" y="1548"/>
                    </a:lnTo>
                    <a:lnTo>
                      <a:pt x="1046" y="1486"/>
                    </a:lnTo>
                    <a:lnTo>
                      <a:pt x="1130" y="1527"/>
                    </a:lnTo>
                    <a:lnTo>
                      <a:pt x="1151" y="1590"/>
                    </a:lnTo>
                    <a:lnTo>
                      <a:pt x="1130" y="1674"/>
                    </a:lnTo>
                    <a:lnTo>
                      <a:pt x="1130" y="1883"/>
                    </a:lnTo>
                    <a:lnTo>
                      <a:pt x="1067" y="2051"/>
                    </a:lnTo>
                    <a:lnTo>
                      <a:pt x="1067" y="2113"/>
                    </a:lnTo>
                    <a:lnTo>
                      <a:pt x="1151" y="2260"/>
                    </a:lnTo>
                    <a:lnTo>
                      <a:pt x="1088" y="2385"/>
                    </a:lnTo>
                    <a:lnTo>
                      <a:pt x="1088" y="2469"/>
                    </a:lnTo>
                    <a:lnTo>
                      <a:pt x="1067" y="2595"/>
                    </a:lnTo>
                    <a:lnTo>
                      <a:pt x="879" y="2699"/>
                    </a:lnTo>
                    <a:lnTo>
                      <a:pt x="754" y="2741"/>
                    </a:lnTo>
                    <a:lnTo>
                      <a:pt x="733" y="2825"/>
                    </a:lnTo>
                    <a:lnTo>
                      <a:pt x="628" y="2992"/>
                    </a:lnTo>
                    <a:lnTo>
                      <a:pt x="628" y="3055"/>
                    </a:lnTo>
                    <a:lnTo>
                      <a:pt x="523" y="3118"/>
                    </a:lnTo>
                    <a:lnTo>
                      <a:pt x="461" y="3222"/>
                    </a:lnTo>
                    <a:lnTo>
                      <a:pt x="461" y="3348"/>
                    </a:lnTo>
                    <a:lnTo>
                      <a:pt x="544" y="3369"/>
                    </a:lnTo>
                    <a:lnTo>
                      <a:pt x="544" y="3452"/>
                    </a:lnTo>
                    <a:lnTo>
                      <a:pt x="440" y="3473"/>
                    </a:lnTo>
                    <a:lnTo>
                      <a:pt x="419" y="3578"/>
                    </a:lnTo>
                    <a:lnTo>
                      <a:pt x="461" y="3641"/>
                    </a:lnTo>
                    <a:lnTo>
                      <a:pt x="398" y="3745"/>
                    </a:lnTo>
                    <a:lnTo>
                      <a:pt x="356" y="3850"/>
                    </a:lnTo>
                    <a:lnTo>
                      <a:pt x="419" y="3955"/>
                    </a:lnTo>
                    <a:lnTo>
                      <a:pt x="502" y="3976"/>
                    </a:lnTo>
                    <a:lnTo>
                      <a:pt x="502" y="4059"/>
                    </a:lnTo>
                    <a:lnTo>
                      <a:pt x="565" y="4143"/>
                    </a:lnTo>
                    <a:lnTo>
                      <a:pt x="628" y="4143"/>
                    </a:lnTo>
                    <a:lnTo>
                      <a:pt x="649" y="4038"/>
                    </a:lnTo>
                    <a:lnTo>
                      <a:pt x="670" y="3955"/>
                    </a:lnTo>
                    <a:lnTo>
                      <a:pt x="733" y="3996"/>
                    </a:lnTo>
                    <a:lnTo>
                      <a:pt x="774" y="3996"/>
                    </a:lnTo>
                    <a:lnTo>
                      <a:pt x="879" y="3871"/>
                    </a:lnTo>
                    <a:lnTo>
                      <a:pt x="942" y="3892"/>
                    </a:lnTo>
                    <a:lnTo>
                      <a:pt x="879" y="4059"/>
                    </a:lnTo>
                    <a:lnTo>
                      <a:pt x="774" y="4080"/>
                    </a:lnTo>
                    <a:lnTo>
                      <a:pt x="754" y="4143"/>
                    </a:lnTo>
                    <a:lnTo>
                      <a:pt x="816" y="4185"/>
                    </a:lnTo>
                    <a:lnTo>
                      <a:pt x="816" y="4268"/>
                    </a:lnTo>
                    <a:lnTo>
                      <a:pt x="921" y="4394"/>
                    </a:lnTo>
                    <a:lnTo>
                      <a:pt x="1026" y="4352"/>
                    </a:lnTo>
                    <a:lnTo>
                      <a:pt x="1067" y="4394"/>
                    </a:lnTo>
                    <a:lnTo>
                      <a:pt x="1193" y="4415"/>
                    </a:lnTo>
                    <a:lnTo>
                      <a:pt x="1256" y="4352"/>
                    </a:lnTo>
                    <a:lnTo>
                      <a:pt x="1402" y="4310"/>
                    </a:lnTo>
                    <a:lnTo>
                      <a:pt x="1381" y="4164"/>
                    </a:lnTo>
                    <a:lnTo>
                      <a:pt x="1465" y="4164"/>
                    </a:lnTo>
                    <a:lnTo>
                      <a:pt x="1507" y="4101"/>
                    </a:lnTo>
                    <a:lnTo>
                      <a:pt x="1507" y="4185"/>
                    </a:lnTo>
                    <a:lnTo>
                      <a:pt x="1486" y="4206"/>
                    </a:lnTo>
                    <a:lnTo>
                      <a:pt x="1507" y="4310"/>
                    </a:lnTo>
                    <a:lnTo>
                      <a:pt x="1570" y="4289"/>
                    </a:lnTo>
                    <a:lnTo>
                      <a:pt x="1653" y="4143"/>
                    </a:lnTo>
                    <a:lnTo>
                      <a:pt x="1695" y="4080"/>
                    </a:lnTo>
                    <a:lnTo>
                      <a:pt x="1716" y="4143"/>
                    </a:lnTo>
                    <a:lnTo>
                      <a:pt x="1695" y="4268"/>
                    </a:lnTo>
                    <a:lnTo>
                      <a:pt x="1570" y="4478"/>
                    </a:lnTo>
                    <a:lnTo>
                      <a:pt x="1486" y="4520"/>
                    </a:lnTo>
                    <a:lnTo>
                      <a:pt x="1486" y="4624"/>
                    </a:lnTo>
                    <a:lnTo>
                      <a:pt x="1611" y="4666"/>
                    </a:lnTo>
                    <a:lnTo>
                      <a:pt x="1695" y="4729"/>
                    </a:lnTo>
                    <a:lnTo>
                      <a:pt x="1800" y="4729"/>
                    </a:lnTo>
                    <a:lnTo>
                      <a:pt x="1821" y="4771"/>
                    </a:lnTo>
                    <a:lnTo>
                      <a:pt x="1967" y="4792"/>
                    </a:lnTo>
                    <a:lnTo>
                      <a:pt x="1988" y="4708"/>
                    </a:lnTo>
                    <a:lnTo>
                      <a:pt x="2114" y="4708"/>
                    </a:lnTo>
                    <a:lnTo>
                      <a:pt x="2072" y="4771"/>
                    </a:lnTo>
                    <a:lnTo>
                      <a:pt x="2093" y="4833"/>
                    </a:lnTo>
                    <a:lnTo>
                      <a:pt x="2176" y="4833"/>
                    </a:lnTo>
                    <a:lnTo>
                      <a:pt x="2239" y="4917"/>
                    </a:lnTo>
                    <a:lnTo>
                      <a:pt x="2323" y="4875"/>
                    </a:lnTo>
                    <a:lnTo>
                      <a:pt x="2302" y="4792"/>
                    </a:lnTo>
                    <a:lnTo>
                      <a:pt x="2281" y="4708"/>
                    </a:lnTo>
                    <a:lnTo>
                      <a:pt x="2344" y="4603"/>
                    </a:lnTo>
                    <a:lnTo>
                      <a:pt x="2386" y="4687"/>
                    </a:lnTo>
                    <a:lnTo>
                      <a:pt x="2344" y="4792"/>
                    </a:lnTo>
                    <a:lnTo>
                      <a:pt x="2386" y="4917"/>
                    </a:lnTo>
                    <a:lnTo>
                      <a:pt x="2448" y="4917"/>
                    </a:lnTo>
                    <a:lnTo>
                      <a:pt x="2490" y="4792"/>
                    </a:lnTo>
                    <a:lnTo>
                      <a:pt x="2532" y="4729"/>
                    </a:lnTo>
                    <a:lnTo>
                      <a:pt x="2616" y="4708"/>
                    </a:lnTo>
                    <a:lnTo>
                      <a:pt x="2616" y="4792"/>
                    </a:lnTo>
                    <a:lnTo>
                      <a:pt x="2553" y="4833"/>
                    </a:lnTo>
                    <a:lnTo>
                      <a:pt x="2553" y="4917"/>
                    </a:lnTo>
                    <a:lnTo>
                      <a:pt x="2720" y="4917"/>
                    </a:lnTo>
                    <a:lnTo>
                      <a:pt x="2804" y="4875"/>
                    </a:lnTo>
                    <a:lnTo>
                      <a:pt x="2867" y="4687"/>
                    </a:lnTo>
                    <a:lnTo>
                      <a:pt x="2909" y="4792"/>
                    </a:lnTo>
                    <a:lnTo>
                      <a:pt x="2846" y="4833"/>
                    </a:lnTo>
                    <a:lnTo>
                      <a:pt x="2846" y="4938"/>
                    </a:lnTo>
                    <a:lnTo>
                      <a:pt x="2971" y="4917"/>
                    </a:lnTo>
                    <a:lnTo>
                      <a:pt x="3013" y="4771"/>
                    </a:lnTo>
                    <a:lnTo>
                      <a:pt x="3055" y="4687"/>
                    </a:lnTo>
                    <a:lnTo>
                      <a:pt x="3055" y="4687"/>
                    </a:lnTo>
                    <a:lnTo>
                      <a:pt x="3034" y="4917"/>
                    </a:lnTo>
                    <a:lnTo>
                      <a:pt x="3055" y="5001"/>
                    </a:lnTo>
                    <a:lnTo>
                      <a:pt x="3160" y="5001"/>
                    </a:lnTo>
                    <a:lnTo>
                      <a:pt x="3327" y="5105"/>
                    </a:lnTo>
                    <a:lnTo>
                      <a:pt x="3432" y="5043"/>
                    </a:lnTo>
                    <a:lnTo>
                      <a:pt x="3495" y="5022"/>
                    </a:lnTo>
                    <a:lnTo>
                      <a:pt x="3536" y="5105"/>
                    </a:lnTo>
                    <a:lnTo>
                      <a:pt x="3662" y="5084"/>
                    </a:lnTo>
                    <a:lnTo>
                      <a:pt x="3746" y="5022"/>
                    </a:lnTo>
                    <a:lnTo>
                      <a:pt x="3746" y="4896"/>
                    </a:lnTo>
                    <a:lnTo>
                      <a:pt x="3850" y="4792"/>
                    </a:lnTo>
                    <a:lnTo>
                      <a:pt x="3892" y="4729"/>
                    </a:lnTo>
                    <a:lnTo>
                      <a:pt x="3850" y="4603"/>
                    </a:lnTo>
                    <a:lnTo>
                      <a:pt x="3871" y="4520"/>
                    </a:lnTo>
                    <a:lnTo>
                      <a:pt x="3913" y="4520"/>
                    </a:lnTo>
                    <a:lnTo>
                      <a:pt x="3955" y="4666"/>
                    </a:lnTo>
                    <a:lnTo>
                      <a:pt x="3997" y="4687"/>
                    </a:lnTo>
                    <a:lnTo>
                      <a:pt x="3997" y="4729"/>
                    </a:lnTo>
                    <a:lnTo>
                      <a:pt x="3913" y="4812"/>
                    </a:lnTo>
                    <a:lnTo>
                      <a:pt x="3871" y="4980"/>
                    </a:lnTo>
                    <a:lnTo>
                      <a:pt x="3892" y="5210"/>
                    </a:lnTo>
                    <a:lnTo>
                      <a:pt x="3997" y="5252"/>
                    </a:lnTo>
                    <a:lnTo>
                      <a:pt x="4101" y="5210"/>
                    </a:lnTo>
                    <a:lnTo>
                      <a:pt x="4122" y="5315"/>
                    </a:lnTo>
                    <a:lnTo>
                      <a:pt x="4227" y="5315"/>
                    </a:lnTo>
                    <a:lnTo>
                      <a:pt x="4269" y="5357"/>
                    </a:lnTo>
                    <a:lnTo>
                      <a:pt x="4373" y="5357"/>
                    </a:lnTo>
                    <a:lnTo>
                      <a:pt x="4583" y="5231"/>
                    </a:lnTo>
                    <a:lnTo>
                      <a:pt x="4687" y="5210"/>
                    </a:lnTo>
                    <a:lnTo>
                      <a:pt x="4855" y="5315"/>
                    </a:lnTo>
                    <a:lnTo>
                      <a:pt x="4938" y="5294"/>
                    </a:lnTo>
                    <a:lnTo>
                      <a:pt x="5022" y="5336"/>
                    </a:lnTo>
                    <a:lnTo>
                      <a:pt x="5064" y="5252"/>
                    </a:lnTo>
                    <a:lnTo>
                      <a:pt x="5064" y="5210"/>
                    </a:lnTo>
                    <a:lnTo>
                      <a:pt x="5147" y="5084"/>
                    </a:lnTo>
                    <a:lnTo>
                      <a:pt x="5231" y="5043"/>
                    </a:lnTo>
                    <a:lnTo>
                      <a:pt x="5231" y="5001"/>
                    </a:lnTo>
                    <a:lnTo>
                      <a:pt x="5168" y="4875"/>
                    </a:lnTo>
                    <a:lnTo>
                      <a:pt x="5168" y="4729"/>
                    </a:lnTo>
                    <a:lnTo>
                      <a:pt x="5231" y="4812"/>
                    </a:lnTo>
                    <a:lnTo>
                      <a:pt x="5231" y="4896"/>
                    </a:lnTo>
                    <a:lnTo>
                      <a:pt x="5336" y="5022"/>
                    </a:lnTo>
                    <a:lnTo>
                      <a:pt x="5378" y="4938"/>
                    </a:lnTo>
                    <a:lnTo>
                      <a:pt x="5524" y="4938"/>
                    </a:lnTo>
                    <a:lnTo>
                      <a:pt x="5566" y="4980"/>
                    </a:lnTo>
                    <a:lnTo>
                      <a:pt x="5587" y="4896"/>
                    </a:lnTo>
                    <a:lnTo>
                      <a:pt x="5566" y="4792"/>
                    </a:lnTo>
                    <a:lnTo>
                      <a:pt x="5566" y="4708"/>
                    </a:lnTo>
                    <a:lnTo>
                      <a:pt x="5524" y="4666"/>
                    </a:lnTo>
                    <a:lnTo>
                      <a:pt x="5378" y="4687"/>
                    </a:lnTo>
                    <a:lnTo>
                      <a:pt x="5252" y="4708"/>
                    </a:lnTo>
                    <a:lnTo>
                      <a:pt x="5231" y="4603"/>
                    </a:lnTo>
                    <a:lnTo>
                      <a:pt x="5273" y="4582"/>
                    </a:lnTo>
                    <a:lnTo>
                      <a:pt x="5336" y="4603"/>
                    </a:lnTo>
                    <a:lnTo>
                      <a:pt x="5461" y="4561"/>
                    </a:lnTo>
                    <a:lnTo>
                      <a:pt x="5545" y="4457"/>
                    </a:lnTo>
                    <a:lnTo>
                      <a:pt x="5587" y="4520"/>
                    </a:lnTo>
                    <a:lnTo>
                      <a:pt x="5671" y="4499"/>
                    </a:lnTo>
                    <a:lnTo>
                      <a:pt x="5733" y="4394"/>
                    </a:lnTo>
                    <a:lnTo>
                      <a:pt x="5691" y="4310"/>
                    </a:lnTo>
                    <a:lnTo>
                      <a:pt x="5775" y="4206"/>
                    </a:lnTo>
                    <a:lnTo>
                      <a:pt x="5754" y="4143"/>
                    </a:lnTo>
                    <a:lnTo>
                      <a:pt x="5796" y="4143"/>
                    </a:lnTo>
                    <a:lnTo>
                      <a:pt x="5838" y="4080"/>
                    </a:lnTo>
                    <a:lnTo>
                      <a:pt x="5691" y="4038"/>
                    </a:lnTo>
                    <a:lnTo>
                      <a:pt x="5566" y="4059"/>
                    </a:lnTo>
                    <a:lnTo>
                      <a:pt x="5629" y="3976"/>
                    </a:lnTo>
                    <a:lnTo>
                      <a:pt x="5691" y="3955"/>
                    </a:lnTo>
                    <a:lnTo>
                      <a:pt x="5691" y="3850"/>
                    </a:lnTo>
                    <a:lnTo>
                      <a:pt x="5587" y="3766"/>
                    </a:lnTo>
                    <a:lnTo>
                      <a:pt x="5357" y="3766"/>
                    </a:lnTo>
                    <a:lnTo>
                      <a:pt x="5336" y="3724"/>
                    </a:lnTo>
                    <a:lnTo>
                      <a:pt x="5336" y="3641"/>
                    </a:lnTo>
                    <a:lnTo>
                      <a:pt x="5378" y="3620"/>
                    </a:lnTo>
                    <a:lnTo>
                      <a:pt x="5357" y="3515"/>
                    </a:lnTo>
                    <a:lnTo>
                      <a:pt x="5168" y="3348"/>
                    </a:lnTo>
                    <a:lnTo>
                      <a:pt x="5106" y="3348"/>
                    </a:lnTo>
                    <a:lnTo>
                      <a:pt x="5001" y="3432"/>
                    </a:lnTo>
                    <a:lnTo>
                      <a:pt x="4834" y="3432"/>
                    </a:lnTo>
                    <a:lnTo>
                      <a:pt x="4687" y="3452"/>
                    </a:lnTo>
                    <a:lnTo>
                      <a:pt x="4478" y="3327"/>
                    </a:lnTo>
                    <a:lnTo>
                      <a:pt x="4436" y="3243"/>
                    </a:lnTo>
                    <a:lnTo>
                      <a:pt x="4394" y="3222"/>
                    </a:lnTo>
                    <a:lnTo>
                      <a:pt x="4290" y="3264"/>
                    </a:lnTo>
                    <a:lnTo>
                      <a:pt x="4206" y="3264"/>
                    </a:lnTo>
                    <a:lnTo>
                      <a:pt x="4122" y="3306"/>
                    </a:lnTo>
                    <a:lnTo>
                      <a:pt x="4018" y="3306"/>
                    </a:lnTo>
                    <a:lnTo>
                      <a:pt x="3976" y="3411"/>
                    </a:lnTo>
                    <a:lnTo>
                      <a:pt x="3913" y="3348"/>
                    </a:lnTo>
                    <a:lnTo>
                      <a:pt x="3808" y="3264"/>
                    </a:lnTo>
                    <a:lnTo>
                      <a:pt x="3704" y="3327"/>
                    </a:lnTo>
                    <a:lnTo>
                      <a:pt x="3578" y="3348"/>
                    </a:lnTo>
                    <a:lnTo>
                      <a:pt x="3578" y="3411"/>
                    </a:lnTo>
                    <a:lnTo>
                      <a:pt x="3536" y="3452"/>
                    </a:lnTo>
                    <a:lnTo>
                      <a:pt x="3536" y="3369"/>
                    </a:lnTo>
                    <a:lnTo>
                      <a:pt x="3474" y="3327"/>
                    </a:lnTo>
                    <a:lnTo>
                      <a:pt x="3369" y="3348"/>
                    </a:lnTo>
                    <a:lnTo>
                      <a:pt x="3139" y="3327"/>
                    </a:lnTo>
                    <a:lnTo>
                      <a:pt x="3076" y="3348"/>
                    </a:lnTo>
                    <a:lnTo>
                      <a:pt x="3160" y="3432"/>
                    </a:lnTo>
                    <a:lnTo>
                      <a:pt x="3160" y="3536"/>
                    </a:lnTo>
                    <a:lnTo>
                      <a:pt x="3264" y="3620"/>
                    </a:lnTo>
                    <a:lnTo>
                      <a:pt x="3139" y="3578"/>
                    </a:lnTo>
                    <a:lnTo>
                      <a:pt x="3076" y="3515"/>
                    </a:lnTo>
                    <a:lnTo>
                      <a:pt x="3013" y="3473"/>
                    </a:lnTo>
                    <a:lnTo>
                      <a:pt x="2867" y="3536"/>
                    </a:lnTo>
                    <a:lnTo>
                      <a:pt x="2804" y="3473"/>
                    </a:lnTo>
                    <a:lnTo>
                      <a:pt x="2930" y="3432"/>
                    </a:lnTo>
                    <a:lnTo>
                      <a:pt x="2930" y="3348"/>
                    </a:lnTo>
                    <a:lnTo>
                      <a:pt x="2804" y="3222"/>
                    </a:lnTo>
                    <a:lnTo>
                      <a:pt x="2825" y="3139"/>
                    </a:lnTo>
                    <a:lnTo>
                      <a:pt x="2762" y="3097"/>
                    </a:lnTo>
                    <a:lnTo>
                      <a:pt x="2637" y="3160"/>
                    </a:lnTo>
                    <a:lnTo>
                      <a:pt x="2658" y="3243"/>
                    </a:lnTo>
                    <a:lnTo>
                      <a:pt x="2637" y="3306"/>
                    </a:lnTo>
                    <a:lnTo>
                      <a:pt x="2532" y="3264"/>
                    </a:lnTo>
                    <a:lnTo>
                      <a:pt x="2595" y="3201"/>
                    </a:lnTo>
                    <a:lnTo>
                      <a:pt x="2553" y="3139"/>
                    </a:lnTo>
                    <a:lnTo>
                      <a:pt x="2448" y="3097"/>
                    </a:lnTo>
                    <a:lnTo>
                      <a:pt x="2406" y="3139"/>
                    </a:lnTo>
                    <a:lnTo>
                      <a:pt x="2323" y="3139"/>
                    </a:lnTo>
                    <a:lnTo>
                      <a:pt x="2344" y="3034"/>
                    </a:lnTo>
                    <a:lnTo>
                      <a:pt x="2344" y="2992"/>
                    </a:lnTo>
                    <a:lnTo>
                      <a:pt x="2323" y="2888"/>
                    </a:lnTo>
                    <a:lnTo>
                      <a:pt x="2218" y="2908"/>
                    </a:lnTo>
                    <a:lnTo>
                      <a:pt x="2093" y="3034"/>
                    </a:lnTo>
                    <a:lnTo>
                      <a:pt x="2114" y="3160"/>
                    </a:lnTo>
                    <a:lnTo>
                      <a:pt x="2030" y="3160"/>
                    </a:lnTo>
                    <a:lnTo>
                      <a:pt x="1988" y="3055"/>
                    </a:lnTo>
                    <a:lnTo>
                      <a:pt x="2030" y="2992"/>
                    </a:lnTo>
                    <a:lnTo>
                      <a:pt x="2030" y="2908"/>
                    </a:lnTo>
                    <a:lnTo>
                      <a:pt x="2093" y="2720"/>
                    </a:lnTo>
                    <a:lnTo>
                      <a:pt x="2009" y="2636"/>
                    </a:lnTo>
                    <a:lnTo>
                      <a:pt x="1883" y="2699"/>
                    </a:lnTo>
                    <a:lnTo>
                      <a:pt x="1883" y="2636"/>
                    </a:lnTo>
                    <a:lnTo>
                      <a:pt x="1988" y="2616"/>
                    </a:lnTo>
                    <a:lnTo>
                      <a:pt x="2030" y="2490"/>
                    </a:lnTo>
                    <a:lnTo>
                      <a:pt x="2009" y="2385"/>
                    </a:lnTo>
                    <a:lnTo>
                      <a:pt x="1925" y="2427"/>
                    </a:lnTo>
                    <a:lnTo>
                      <a:pt x="1862" y="2385"/>
                    </a:lnTo>
                    <a:lnTo>
                      <a:pt x="1800" y="2427"/>
                    </a:lnTo>
                    <a:lnTo>
                      <a:pt x="1695" y="2427"/>
                    </a:lnTo>
                    <a:lnTo>
                      <a:pt x="1758" y="2385"/>
                    </a:lnTo>
                    <a:lnTo>
                      <a:pt x="1758" y="2323"/>
                    </a:lnTo>
                    <a:lnTo>
                      <a:pt x="1653" y="2323"/>
                    </a:lnTo>
                    <a:lnTo>
                      <a:pt x="1590" y="2406"/>
                    </a:lnTo>
                    <a:lnTo>
                      <a:pt x="1444" y="2427"/>
                    </a:lnTo>
                    <a:lnTo>
                      <a:pt x="1444" y="2364"/>
                    </a:lnTo>
                    <a:lnTo>
                      <a:pt x="1507" y="2323"/>
                    </a:lnTo>
                    <a:lnTo>
                      <a:pt x="1570" y="2218"/>
                    </a:lnTo>
                    <a:lnTo>
                      <a:pt x="1590" y="2155"/>
                    </a:lnTo>
                    <a:lnTo>
                      <a:pt x="1674" y="2155"/>
                    </a:lnTo>
                    <a:lnTo>
                      <a:pt x="1779" y="2260"/>
                    </a:lnTo>
                    <a:lnTo>
                      <a:pt x="1925" y="2260"/>
                    </a:lnTo>
                    <a:lnTo>
                      <a:pt x="1904" y="2197"/>
                    </a:lnTo>
                    <a:lnTo>
                      <a:pt x="1800" y="2071"/>
                    </a:lnTo>
                    <a:lnTo>
                      <a:pt x="1695" y="2071"/>
                    </a:lnTo>
                    <a:lnTo>
                      <a:pt x="1758" y="2009"/>
                    </a:lnTo>
                    <a:lnTo>
                      <a:pt x="1611" y="1883"/>
                    </a:lnTo>
                    <a:lnTo>
                      <a:pt x="1507" y="1841"/>
                    </a:lnTo>
                    <a:lnTo>
                      <a:pt x="1570" y="1799"/>
                    </a:lnTo>
                    <a:lnTo>
                      <a:pt x="1590" y="1737"/>
                    </a:lnTo>
                    <a:lnTo>
                      <a:pt x="1653" y="1737"/>
                    </a:lnTo>
                    <a:lnTo>
                      <a:pt x="1695" y="1841"/>
                    </a:lnTo>
                    <a:lnTo>
                      <a:pt x="1800" y="1967"/>
                    </a:lnTo>
                    <a:lnTo>
                      <a:pt x="1967" y="1988"/>
                    </a:lnTo>
                    <a:lnTo>
                      <a:pt x="2030" y="2092"/>
                    </a:lnTo>
                    <a:lnTo>
                      <a:pt x="2114" y="2009"/>
                    </a:lnTo>
                    <a:lnTo>
                      <a:pt x="2176" y="2092"/>
                    </a:lnTo>
                    <a:lnTo>
                      <a:pt x="2344" y="2155"/>
                    </a:lnTo>
                    <a:lnTo>
                      <a:pt x="2448" y="2155"/>
                    </a:lnTo>
                    <a:lnTo>
                      <a:pt x="2511" y="2051"/>
                    </a:lnTo>
                    <a:lnTo>
                      <a:pt x="2490" y="1904"/>
                    </a:lnTo>
                    <a:lnTo>
                      <a:pt x="2239" y="1758"/>
                    </a:lnTo>
                    <a:lnTo>
                      <a:pt x="2134" y="1653"/>
                    </a:lnTo>
                    <a:lnTo>
                      <a:pt x="2072" y="1653"/>
                    </a:lnTo>
                    <a:lnTo>
                      <a:pt x="2030" y="1548"/>
                    </a:lnTo>
                    <a:lnTo>
                      <a:pt x="1925" y="1444"/>
                    </a:lnTo>
                    <a:lnTo>
                      <a:pt x="1883" y="1444"/>
                    </a:lnTo>
                    <a:lnTo>
                      <a:pt x="1821" y="1381"/>
                    </a:lnTo>
                    <a:lnTo>
                      <a:pt x="1883" y="1318"/>
                    </a:lnTo>
                    <a:lnTo>
                      <a:pt x="1967" y="1339"/>
                    </a:lnTo>
                    <a:lnTo>
                      <a:pt x="2030" y="1444"/>
                    </a:lnTo>
                    <a:lnTo>
                      <a:pt x="2114" y="1444"/>
                    </a:lnTo>
                    <a:lnTo>
                      <a:pt x="2134" y="1548"/>
                    </a:lnTo>
                    <a:lnTo>
                      <a:pt x="2197" y="1548"/>
                    </a:lnTo>
                    <a:lnTo>
                      <a:pt x="2239" y="1465"/>
                    </a:lnTo>
                    <a:lnTo>
                      <a:pt x="2197" y="1276"/>
                    </a:lnTo>
                    <a:lnTo>
                      <a:pt x="2072" y="1130"/>
                    </a:lnTo>
                    <a:lnTo>
                      <a:pt x="1988" y="1130"/>
                    </a:lnTo>
                    <a:lnTo>
                      <a:pt x="1967" y="1109"/>
                    </a:lnTo>
                    <a:lnTo>
                      <a:pt x="1821" y="1109"/>
                    </a:lnTo>
                    <a:lnTo>
                      <a:pt x="1695" y="1172"/>
                    </a:lnTo>
                    <a:lnTo>
                      <a:pt x="1590" y="1172"/>
                    </a:lnTo>
                    <a:lnTo>
                      <a:pt x="1486" y="1109"/>
                    </a:lnTo>
                    <a:lnTo>
                      <a:pt x="1402" y="1130"/>
                    </a:lnTo>
                    <a:lnTo>
                      <a:pt x="1360" y="1025"/>
                    </a:lnTo>
                    <a:lnTo>
                      <a:pt x="1235" y="1214"/>
                    </a:lnTo>
                    <a:lnTo>
                      <a:pt x="1067" y="1276"/>
                    </a:lnTo>
                    <a:lnTo>
                      <a:pt x="1046" y="1381"/>
                    </a:lnTo>
                    <a:lnTo>
                      <a:pt x="963" y="1423"/>
                    </a:lnTo>
                    <a:lnTo>
                      <a:pt x="963" y="1339"/>
                    </a:lnTo>
                    <a:lnTo>
                      <a:pt x="1046" y="1235"/>
                    </a:lnTo>
                    <a:lnTo>
                      <a:pt x="1088" y="1235"/>
                    </a:lnTo>
                    <a:lnTo>
                      <a:pt x="1339" y="1004"/>
                    </a:lnTo>
                    <a:lnTo>
                      <a:pt x="1360" y="921"/>
                    </a:lnTo>
                    <a:lnTo>
                      <a:pt x="1298" y="816"/>
                    </a:lnTo>
                    <a:lnTo>
                      <a:pt x="1298" y="544"/>
                    </a:lnTo>
                    <a:lnTo>
                      <a:pt x="1339" y="523"/>
                    </a:lnTo>
                    <a:lnTo>
                      <a:pt x="1256" y="419"/>
                    </a:lnTo>
                    <a:lnTo>
                      <a:pt x="1193" y="481"/>
                    </a:lnTo>
                    <a:lnTo>
                      <a:pt x="1088" y="481"/>
                    </a:lnTo>
                    <a:lnTo>
                      <a:pt x="1026" y="419"/>
                    </a:lnTo>
                    <a:lnTo>
                      <a:pt x="1026" y="314"/>
                    </a:lnTo>
                    <a:lnTo>
                      <a:pt x="1026" y="230"/>
                    </a:lnTo>
                    <a:lnTo>
                      <a:pt x="816" y="188"/>
                    </a:lnTo>
                    <a:lnTo>
                      <a:pt x="733" y="84"/>
                    </a:lnTo>
                    <a:lnTo>
                      <a:pt x="628" y="84"/>
                    </a:lnTo>
                    <a:lnTo>
                      <a:pt x="50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8" name="Google Shape;1574;p39">
                <a:extLst>
                  <a:ext uri="{FF2B5EF4-FFF2-40B4-BE49-F238E27FC236}">
                    <a16:creationId xmlns:a16="http://schemas.microsoft.com/office/drawing/2014/main" id="{A5F027B1-75FB-F4D0-3983-D9D684B88F86}"/>
                  </a:ext>
                </a:extLst>
              </p:cNvPr>
              <p:cNvSpPr/>
              <p:nvPr/>
            </p:nvSpPr>
            <p:spPr>
              <a:xfrm>
                <a:off x="2687175" y="1694400"/>
                <a:ext cx="33500" cy="37675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507" extrusionOk="0">
                    <a:moveTo>
                      <a:pt x="796" y="0"/>
                    </a:moveTo>
                    <a:lnTo>
                      <a:pt x="670" y="21"/>
                    </a:lnTo>
                    <a:lnTo>
                      <a:pt x="607" y="84"/>
                    </a:lnTo>
                    <a:lnTo>
                      <a:pt x="691" y="147"/>
                    </a:lnTo>
                    <a:lnTo>
                      <a:pt x="691" y="231"/>
                    </a:lnTo>
                    <a:lnTo>
                      <a:pt x="628" y="210"/>
                    </a:lnTo>
                    <a:lnTo>
                      <a:pt x="565" y="147"/>
                    </a:lnTo>
                    <a:lnTo>
                      <a:pt x="461" y="126"/>
                    </a:lnTo>
                    <a:lnTo>
                      <a:pt x="419" y="210"/>
                    </a:lnTo>
                    <a:lnTo>
                      <a:pt x="524" y="210"/>
                    </a:lnTo>
                    <a:lnTo>
                      <a:pt x="565" y="251"/>
                    </a:lnTo>
                    <a:lnTo>
                      <a:pt x="524" y="293"/>
                    </a:lnTo>
                    <a:lnTo>
                      <a:pt x="398" y="314"/>
                    </a:lnTo>
                    <a:lnTo>
                      <a:pt x="356" y="335"/>
                    </a:lnTo>
                    <a:lnTo>
                      <a:pt x="398" y="440"/>
                    </a:lnTo>
                    <a:lnTo>
                      <a:pt x="419" y="461"/>
                    </a:lnTo>
                    <a:lnTo>
                      <a:pt x="419" y="523"/>
                    </a:lnTo>
                    <a:lnTo>
                      <a:pt x="293" y="461"/>
                    </a:lnTo>
                    <a:lnTo>
                      <a:pt x="168" y="503"/>
                    </a:lnTo>
                    <a:lnTo>
                      <a:pt x="84" y="565"/>
                    </a:lnTo>
                    <a:lnTo>
                      <a:pt x="42" y="712"/>
                    </a:lnTo>
                    <a:lnTo>
                      <a:pt x="0" y="733"/>
                    </a:lnTo>
                    <a:lnTo>
                      <a:pt x="0" y="754"/>
                    </a:lnTo>
                    <a:lnTo>
                      <a:pt x="63" y="754"/>
                    </a:lnTo>
                    <a:lnTo>
                      <a:pt x="42" y="837"/>
                    </a:lnTo>
                    <a:lnTo>
                      <a:pt x="42" y="879"/>
                    </a:lnTo>
                    <a:lnTo>
                      <a:pt x="63" y="921"/>
                    </a:lnTo>
                    <a:lnTo>
                      <a:pt x="147" y="816"/>
                    </a:lnTo>
                    <a:lnTo>
                      <a:pt x="168" y="837"/>
                    </a:lnTo>
                    <a:lnTo>
                      <a:pt x="105" y="963"/>
                    </a:lnTo>
                    <a:lnTo>
                      <a:pt x="147" y="1026"/>
                    </a:lnTo>
                    <a:lnTo>
                      <a:pt x="210" y="1067"/>
                    </a:lnTo>
                    <a:lnTo>
                      <a:pt x="272" y="1047"/>
                    </a:lnTo>
                    <a:lnTo>
                      <a:pt x="293" y="1067"/>
                    </a:lnTo>
                    <a:lnTo>
                      <a:pt x="314" y="1151"/>
                    </a:lnTo>
                    <a:lnTo>
                      <a:pt x="356" y="1151"/>
                    </a:lnTo>
                    <a:lnTo>
                      <a:pt x="398" y="1088"/>
                    </a:lnTo>
                    <a:lnTo>
                      <a:pt x="461" y="1130"/>
                    </a:lnTo>
                    <a:lnTo>
                      <a:pt x="461" y="1256"/>
                    </a:lnTo>
                    <a:lnTo>
                      <a:pt x="482" y="1298"/>
                    </a:lnTo>
                    <a:lnTo>
                      <a:pt x="586" y="1277"/>
                    </a:lnTo>
                    <a:lnTo>
                      <a:pt x="607" y="1402"/>
                    </a:lnTo>
                    <a:lnTo>
                      <a:pt x="712" y="1402"/>
                    </a:lnTo>
                    <a:lnTo>
                      <a:pt x="837" y="1486"/>
                    </a:lnTo>
                    <a:lnTo>
                      <a:pt x="942" y="1486"/>
                    </a:lnTo>
                    <a:lnTo>
                      <a:pt x="1005" y="1507"/>
                    </a:lnTo>
                    <a:lnTo>
                      <a:pt x="1026" y="1486"/>
                    </a:lnTo>
                    <a:lnTo>
                      <a:pt x="1005" y="1402"/>
                    </a:lnTo>
                    <a:lnTo>
                      <a:pt x="1088" y="1381"/>
                    </a:lnTo>
                    <a:lnTo>
                      <a:pt x="1151" y="1235"/>
                    </a:lnTo>
                    <a:lnTo>
                      <a:pt x="1130" y="1088"/>
                    </a:lnTo>
                    <a:lnTo>
                      <a:pt x="1214" y="942"/>
                    </a:lnTo>
                    <a:lnTo>
                      <a:pt x="1235" y="921"/>
                    </a:lnTo>
                    <a:lnTo>
                      <a:pt x="1319" y="712"/>
                    </a:lnTo>
                    <a:lnTo>
                      <a:pt x="1319" y="565"/>
                    </a:lnTo>
                    <a:lnTo>
                      <a:pt x="1340" y="523"/>
                    </a:lnTo>
                    <a:lnTo>
                      <a:pt x="1319" y="419"/>
                    </a:lnTo>
                    <a:lnTo>
                      <a:pt x="1235" y="335"/>
                    </a:lnTo>
                    <a:lnTo>
                      <a:pt x="1235" y="210"/>
                    </a:lnTo>
                    <a:lnTo>
                      <a:pt x="1193" y="147"/>
                    </a:lnTo>
                    <a:lnTo>
                      <a:pt x="1151" y="42"/>
                    </a:lnTo>
                    <a:lnTo>
                      <a:pt x="1005" y="0"/>
                    </a:lnTo>
                    <a:lnTo>
                      <a:pt x="900" y="42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9" name="Google Shape;1575;p39">
                <a:extLst>
                  <a:ext uri="{FF2B5EF4-FFF2-40B4-BE49-F238E27FC236}">
                    <a16:creationId xmlns:a16="http://schemas.microsoft.com/office/drawing/2014/main" id="{552C8268-E651-58A8-CA50-D00809FF4B01}"/>
                  </a:ext>
                </a:extLst>
              </p:cNvPr>
              <p:cNvSpPr/>
              <p:nvPr/>
            </p:nvSpPr>
            <p:spPr>
              <a:xfrm>
                <a:off x="2605050" y="1520200"/>
                <a:ext cx="42400" cy="26175"/>
              </a:xfrm>
              <a:custGeom>
                <a:avLst/>
                <a:gdLst/>
                <a:ahLst/>
                <a:cxnLst/>
                <a:rect l="l" t="t" r="r" b="b"/>
                <a:pathLst>
                  <a:path w="1696" h="1047" extrusionOk="0">
                    <a:moveTo>
                      <a:pt x="1570" y="1"/>
                    </a:moveTo>
                    <a:lnTo>
                      <a:pt x="1486" y="64"/>
                    </a:lnTo>
                    <a:lnTo>
                      <a:pt x="1256" y="64"/>
                    </a:lnTo>
                    <a:lnTo>
                      <a:pt x="1130" y="168"/>
                    </a:lnTo>
                    <a:lnTo>
                      <a:pt x="963" y="168"/>
                    </a:lnTo>
                    <a:lnTo>
                      <a:pt x="921" y="189"/>
                    </a:lnTo>
                    <a:lnTo>
                      <a:pt x="816" y="105"/>
                    </a:lnTo>
                    <a:lnTo>
                      <a:pt x="712" y="84"/>
                    </a:lnTo>
                    <a:lnTo>
                      <a:pt x="356" y="189"/>
                    </a:lnTo>
                    <a:lnTo>
                      <a:pt x="126" y="189"/>
                    </a:lnTo>
                    <a:lnTo>
                      <a:pt x="105" y="273"/>
                    </a:lnTo>
                    <a:lnTo>
                      <a:pt x="0" y="377"/>
                    </a:lnTo>
                    <a:lnTo>
                      <a:pt x="0" y="482"/>
                    </a:lnTo>
                    <a:lnTo>
                      <a:pt x="105" y="461"/>
                    </a:lnTo>
                    <a:lnTo>
                      <a:pt x="231" y="461"/>
                    </a:lnTo>
                    <a:lnTo>
                      <a:pt x="314" y="419"/>
                    </a:lnTo>
                    <a:lnTo>
                      <a:pt x="398" y="461"/>
                    </a:lnTo>
                    <a:lnTo>
                      <a:pt x="503" y="461"/>
                    </a:lnTo>
                    <a:lnTo>
                      <a:pt x="565" y="503"/>
                    </a:lnTo>
                    <a:lnTo>
                      <a:pt x="503" y="587"/>
                    </a:lnTo>
                    <a:lnTo>
                      <a:pt x="544" y="712"/>
                    </a:lnTo>
                    <a:lnTo>
                      <a:pt x="628" y="817"/>
                    </a:lnTo>
                    <a:lnTo>
                      <a:pt x="712" y="712"/>
                    </a:lnTo>
                    <a:lnTo>
                      <a:pt x="712" y="628"/>
                    </a:lnTo>
                    <a:lnTo>
                      <a:pt x="754" y="587"/>
                    </a:lnTo>
                    <a:lnTo>
                      <a:pt x="858" y="712"/>
                    </a:lnTo>
                    <a:lnTo>
                      <a:pt x="837" y="838"/>
                    </a:lnTo>
                    <a:lnTo>
                      <a:pt x="984" y="1005"/>
                    </a:lnTo>
                    <a:lnTo>
                      <a:pt x="1088" y="984"/>
                    </a:lnTo>
                    <a:lnTo>
                      <a:pt x="1151" y="1047"/>
                    </a:lnTo>
                    <a:lnTo>
                      <a:pt x="1360" y="1047"/>
                    </a:lnTo>
                    <a:lnTo>
                      <a:pt x="1465" y="942"/>
                    </a:lnTo>
                    <a:lnTo>
                      <a:pt x="1591" y="900"/>
                    </a:lnTo>
                    <a:lnTo>
                      <a:pt x="1674" y="670"/>
                    </a:lnTo>
                    <a:lnTo>
                      <a:pt x="1591" y="503"/>
                    </a:lnTo>
                    <a:lnTo>
                      <a:pt x="1695" y="356"/>
                    </a:lnTo>
                    <a:lnTo>
                      <a:pt x="1695" y="273"/>
                    </a:lnTo>
                    <a:lnTo>
                      <a:pt x="1612" y="147"/>
                    </a:lnTo>
                    <a:lnTo>
                      <a:pt x="1653" y="64"/>
                    </a:lnTo>
                    <a:lnTo>
                      <a:pt x="157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0" name="Google Shape;1576;p39">
                <a:extLst>
                  <a:ext uri="{FF2B5EF4-FFF2-40B4-BE49-F238E27FC236}">
                    <a16:creationId xmlns:a16="http://schemas.microsoft.com/office/drawing/2014/main" id="{4A2DDF01-05C7-5F7B-5278-3876385071B1}"/>
                  </a:ext>
                </a:extLst>
              </p:cNvPr>
              <p:cNvSpPr/>
              <p:nvPr/>
            </p:nvSpPr>
            <p:spPr>
              <a:xfrm>
                <a:off x="2443425" y="1547400"/>
                <a:ext cx="1098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2428" extrusionOk="0">
                    <a:moveTo>
                      <a:pt x="4268" y="1"/>
                    </a:moveTo>
                    <a:lnTo>
                      <a:pt x="4185" y="43"/>
                    </a:lnTo>
                    <a:lnTo>
                      <a:pt x="4059" y="105"/>
                    </a:lnTo>
                    <a:lnTo>
                      <a:pt x="4059" y="252"/>
                    </a:lnTo>
                    <a:lnTo>
                      <a:pt x="4038" y="336"/>
                    </a:lnTo>
                    <a:lnTo>
                      <a:pt x="4059" y="377"/>
                    </a:lnTo>
                    <a:lnTo>
                      <a:pt x="3955" y="419"/>
                    </a:lnTo>
                    <a:lnTo>
                      <a:pt x="3934" y="315"/>
                    </a:lnTo>
                    <a:lnTo>
                      <a:pt x="3892" y="315"/>
                    </a:lnTo>
                    <a:lnTo>
                      <a:pt x="3871" y="377"/>
                    </a:lnTo>
                    <a:lnTo>
                      <a:pt x="3829" y="440"/>
                    </a:lnTo>
                    <a:lnTo>
                      <a:pt x="3766" y="357"/>
                    </a:lnTo>
                    <a:lnTo>
                      <a:pt x="3745" y="168"/>
                    </a:lnTo>
                    <a:lnTo>
                      <a:pt x="3641" y="64"/>
                    </a:lnTo>
                    <a:lnTo>
                      <a:pt x="3578" y="64"/>
                    </a:lnTo>
                    <a:lnTo>
                      <a:pt x="3557" y="126"/>
                    </a:lnTo>
                    <a:lnTo>
                      <a:pt x="3432" y="126"/>
                    </a:lnTo>
                    <a:lnTo>
                      <a:pt x="3306" y="64"/>
                    </a:lnTo>
                    <a:lnTo>
                      <a:pt x="3222" y="64"/>
                    </a:lnTo>
                    <a:lnTo>
                      <a:pt x="2992" y="43"/>
                    </a:lnTo>
                    <a:lnTo>
                      <a:pt x="2846" y="126"/>
                    </a:lnTo>
                    <a:lnTo>
                      <a:pt x="2804" y="231"/>
                    </a:lnTo>
                    <a:lnTo>
                      <a:pt x="2741" y="315"/>
                    </a:lnTo>
                    <a:lnTo>
                      <a:pt x="2699" y="273"/>
                    </a:lnTo>
                    <a:lnTo>
                      <a:pt x="2636" y="273"/>
                    </a:lnTo>
                    <a:lnTo>
                      <a:pt x="2364" y="482"/>
                    </a:lnTo>
                    <a:lnTo>
                      <a:pt x="2281" y="566"/>
                    </a:lnTo>
                    <a:lnTo>
                      <a:pt x="2197" y="566"/>
                    </a:lnTo>
                    <a:lnTo>
                      <a:pt x="2051" y="670"/>
                    </a:lnTo>
                    <a:lnTo>
                      <a:pt x="1946" y="691"/>
                    </a:lnTo>
                    <a:lnTo>
                      <a:pt x="1862" y="775"/>
                    </a:lnTo>
                    <a:lnTo>
                      <a:pt x="1841" y="859"/>
                    </a:lnTo>
                    <a:lnTo>
                      <a:pt x="1653" y="859"/>
                    </a:lnTo>
                    <a:lnTo>
                      <a:pt x="1590" y="880"/>
                    </a:lnTo>
                    <a:lnTo>
                      <a:pt x="1465" y="859"/>
                    </a:lnTo>
                    <a:lnTo>
                      <a:pt x="1423" y="901"/>
                    </a:lnTo>
                    <a:lnTo>
                      <a:pt x="1339" y="901"/>
                    </a:lnTo>
                    <a:lnTo>
                      <a:pt x="1151" y="1068"/>
                    </a:lnTo>
                    <a:lnTo>
                      <a:pt x="1025" y="1152"/>
                    </a:lnTo>
                    <a:lnTo>
                      <a:pt x="900" y="1089"/>
                    </a:lnTo>
                    <a:lnTo>
                      <a:pt x="795" y="1152"/>
                    </a:lnTo>
                    <a:lnTo>
                      <a:pt x="523" y="1193"/>
                    </a:lnTo>
                    <a:lnTo>
                      <a:pt x="398" y="1382"/>
                    </a:lnTo>
                    <a:lnTo>
                      <a:pt x="314" y="1382"/>
                    </a:lnTo>
                    <a:lnTo>
                      <a:pt x="167" y="1403"/>
                    </a:lnTo>
                    <a:lnTo>
                      <a:pt x="105" y="1528"/>
                    </a:lnTo>
                    <a:lnTo>
                      <a:pt x="209" y="1528"/>
                    </a:lnTo>
                    <a:lnTo>
                      <a:pt x="272" y="1591"/>
                    </a:lnTo>
                    <a:lnTo>
                      <a:pt x="167" y="1591"/>
                    </a:lnTo>
                    <a:lnTo>
                      <a:pt x="126" y="1633"/>
                    </a:lnTo>
                    <a:lnTo>
                      <a:pt x="209" y="1717"/>
                    </a:lnTo>
                    <a:lnTo>
                      <a:pt x="188" y="1779"/>
                    </a:lnTo>
                    <a:lnTo>
                      <a:pt x="0" y="1842"/>
                    </a:lnTo>
                    <a:lnTo>
                      <a:pt x="0" y="1905"/>
                    </a:lnTo>
                    <a:lnTo>
                      <a:pt x="126" y="1926"/>
                    </a:lnTo>
                    <a:lnTo>
                      <a:pt x="230" y="1905"/>
                    </a:lnTo>
                    <a:lnTo>
                      <a:pt x="293" y="1821"/>
                    </a:lnTo>
                    <a:lnTo>
                      <a:pt x="377" y="1800"/>
                    </a:lnTo>
                    <a:lnTo>
                      <a:pt x="481" y="1842"/>
                    </a:lnTo>
                    <a:lnTo>
                      <a:pt x="586" y="1989"/>
                    </a:lnTo>
                    <a:lnTo>
                      <a:pt x="586" y="2114"/>
                    </a:lnTo>
                    <a:lnTo>
                      <a:pt x="691" y="2156"/>
                    </a:lnTo>
                    <a:lnTo>
                      <a:pt x="732" y="2114"/>
                    </a:lnTo>
                    <a:lnTo>
                      <a:pt x="732" y="2009"/>
                    </a:lnTo>
                    <a:lnTo>
                      <a:pt x="753" y="1989"/>
                    </a:lnTo>
                    <a:lnTo>
                      <a:pt x="816" y="1821"/>
                    </a:lnTo>
                    <a:lnTo>
                      <a:pt x="858" y="1821"/>
                    </a:lnTo>
                    <a:lnTo>
                      <a:pt x="1004" y="1779"/>
                    </a:lnTo>
                    <a:lnTo>
                      <a:pt x="1067" y="1800"/>
                    </a:lnTo>
                    <a:lnTo>
                      <a:pt x="1046" y="1884"/>
                    </a:lnTo>
                    <a:lnTo>
                      <a:pt x="942" y="1926"/>
                    </a:lnTo>
                    <a:lnTo>
                      <a:pt x="900" y="2093"/>
                    </a:lnTo>
                    <a:lnTo>
                      <a:pt x="942" y="2156"/>
                    </a:lnTo>
                    <a:lnTo>
                      <a:pt x="858" y="2240"/>
                    </a:lnTo>
                    <a:lnTo>
                      <a:pt x="816" y="2323"/>
                    </a:lnTo>
                    <a:lnTo>
                      <a:pt x="858" y="2407"/>
                    </a:lnTo>
                    <a:lnTo>
                      <a:pt x="921" y="2323"/>
                    </a:lnTo>
                    <a:lnTo>
                      <a:pt x="1004" y="2344"/>
                    </a:lnTo>
                    <a:lnTo>
                      <a:pt x="1004" y="2428"/>
                    </a:lnTo>
                    <a:lnTo>
                      <a:pt x="1046" y="2428"/>
                    </a:lnTo>
                    <a:lnTo>
                      <a:pt x="1235" y="2323"/>
                    </a:lnTo>
                    <a:lnTo>
                      <a:pt x="1318" y="2219"/>
                    </a:lnTo>
                    <a:lnTo>
                      <a:pt x="1381" y="2240"/>
                    </a:lnTo>
                    <a:lnTo>
                      <a:pt x="1444" y="2135"/>
                    </a:lnTo>
                    <a:lnTo>
                      <a:pt x="1444" y="2009"/>
                    </a:lnTo>
                    <a:lnTo>
                      <a:pt x="1527" y="2009"/>
                    </a:lnTo>
                    <a:lnTo>
                      <a:pt x="1590" y="1905"/>
                    </a:lnTo>
                    <a:lnTo>
                      <a:pt x="1590" y="1779"/>
                    </a:lnTo>
                    <a:lnTo>
                      <a:pt x="1653" y="1717"/>
                    </a:lnTo>
                    <a:lnTo>
                      <a:pt x="1674" y="1779"/>
                    </a:lnTo>
                    <a:lnTo>
                      <a:pt x="1653" y="1842"/>
                    </a:lnTo>
                    <a:lnTo>
                      <a:pt x="1674" y="1926"/>
                    </a:lnTo>
                    <a:lnTo>
                      <a:pt x="1653" y="2051"/>
                    </a:lnTo>
                    <a:lnTo>
                      <a:pt x="1674" y="2198"/>
                    </a:lnTo>
                    <a:lnTo>
                      <a:pt x="1737" y="2198"/>
                    </a:lnTo>
                    <a:lnTo>
                      <a:pt x="1841" y="2051"/>
                    </a:lnTo>
                    <a:lnTo>
                      <a:pt x="1862" y="1926"/>
                    </a:lnTo>
                    <a:lnTo>
                      <a:pt x="1883" y="1884"/>
                    </a:lnTo>
                    <a:lnTo>
                      <a:pt x="1967" y="1842"/>
                    </a:lnTo>
                    <a:lnTo>
                      <a:pt x="2092" y="1696"/>
                    </a:lnTo>
                    <a:lnTo>
                      <a:pt x="2113" y="1570"/>
                    </a:lnTo>
                    <a:lnTo>
                      <a:pt x="2092" y="1465"/>
                    </a:lnTo>
                    <a:lnTo>
                      <a:pt x="2155" y="1361"/>
                    </a:lnTo>
                    <a:lnTo>
                      <a:pt x="2197" y="1486"/>
                    </a:lnTo>
                    <a:lnTo>
                      <a:pt x="2406" y="1361"/>
                    </a:lnTo>
                    <a:lnTo>
                      <a:pt x="2469" y="1193"/>
                    </a:lnTo>
                    <a:lnTo>
                      <a:pt x="2490" y="1089"/>
                    </a:lnTo>
                    <a:lnTo>
                      <a:pt x="2595" y="1068"/>
                    </a:lnTo>
                    <a:lnTo>
                      <a:pt x="2636" y="1047"/>
                    </a:lnTo>
                    <a:lnTo>
                      <a:pt x="2720" y="1089"/>
                    </a:lnTo>
                    <a:lnTo>
                      <a:pt x="2825" y="984"/>
                    </a:lnTo>
                    <a:lnTo>
                      <a:pt x="2888" y="1047"/>
                    </a:lnTo>
                    <a:lnTo>
                      <a:pt x="2825" y="1256"/>
                    </a:lnTo>
                    <a:lnTo>
                      <a:pt x="2678" y="1403"/>
                    </a:lnTo>
                    <a:lnTo>
                      <a:pt x="2636" y="1507"/>
                    </a:lnTo>
                    <a:lnTo>
                      <a:pt x="2574" y="1591"/>
                    </a:lnTo>
                    <a:lnTo>
                      <a:pt x="2574" y="1633"/>
                    </a:lnTo>
                    <a:lnTo>
                      <a:pt x="2469" y="1696"/>
                    </a:lnTo>
                    <a:lnTo>
                      <a:pt x="2323" y="1926"/>
                    </a:lnTo>
                    <a:lnTo>
                      <a:pt x="2323" y="1989"/>
                    </a:lnTo>
                    <a:lnTo>
                      <a:pt x="2385" y="2093"/>
                    </a:lnTo>
                    <a:lnTo>
                      <a:pt x="2364" y="2198"/>
                    </a:lnTo>
                    <a:lnTo>
                      <a:pt x="2427" y="2219"/>
                    </a:lnTo>
                    <a:lnTo>
                      <a:pt x="2532" y="2261"/>
                    </a:lnTo>
                    <a:lnTo>
                      <a:pt x="2616" y="2198"/>
                    </a:lnTo>
                    <a:lnTo>
                      <a:pt x="2720" y="2135"/>
                    </a:lnTo>
                    <a:lnTo>
                      <a:pt x="2741" y="2030"/>
                    </a:lnTo>
                    <a:lnTo>
                      <a:pt x="2741" y="1926"/>
                    </a:lnTo>
                    <a:lnTo>
                      <a:pt x="2825" y="1842"/>
                    </a:lnTo>
                    <a:lnTo>
                      <a:pt x="2888" y="1737"/>
                    </a:lnTo>
                    <a:lnTo>
                      <a:pt x="2950" y="1737"/>
                    </a:lnTo>
                    <a:lnTo>
                      <a:pt x="3013" y="1717"/>
                    </a:lnTo>
                    <a:lnTo>
                      <a:pt x="3097" y="1779"/>
                    </a:lnTo>
                    <a:lnTo>
                      <a:pt x="3201" y="1779"/>
                    </a:lnTo>
                    <a:lnTo>
                      <a:pt x="3243" y="1717"/>
                    </a:lnTo>
                    <a:lnTo>
                      <a:pt x="3432" y="1717"/>
                    </a:lnTo>
                    <a:lnTo>
                      <a:pt x="3515" y="1612"/>
                    </a:lnTo>
                    <a:lnTo>
                      <a:pt x="3557" y="1403"/>
                    </a:lnTo>
                    <a:lnTo>
                      <a:pt x="3662" y="1256"/>
                    </a:lnTo>
                    <a:lnTo>
                      <a:pt x="3662" y="1152"/>
                    </a:lnTo>
                    <a:lnTo>
                      <a:pt x="3683" y="1089"/>
                    </a:lnTo>
                    <a:lnTo>
                      <a:pt x="3766" y="1214"/>
                    </a:lnTo>
                    <a:lnTo>
                      <a:pt x="3871" y="1256"/>
                    </a:lnTo>
                    <a:lnTo>
                      <a:pt x="3892" y="1193"/>
                    </a:lnTo>
                    <a:lnTo>
                      <a:pt x="3892" y="1110"/>
                    </a:lnTo>
                    <a:lnTo>
                      <a:pt x="3787" y="963"/>
                    </a:lnTo>
                    <a:lnTo>
                      <a:pt x="3787" y="880"/>
                    </a:lnTo>
                    <a:lnTo>
                      <a:pt x="3934" y="775"/>
                    </a:lnTo>
                    <a:lnTo>
                      <a:pt x="4038" y="754"/>
                    </a:lnTo>
                    <a:lnTo>
                      <a:pt x="4143" y="691"/>
                    </a:lnTo>
                    <a:lnTo>
                      <a:pt x="4206" y="733"/>
                    </a:lnTo>
                    <a:lnTo>
                      <a:pt x="4289" y="733"/>
                    </a:lnTo>
                    <a:lnTo>
                      <a:pt x="4394" y="587"/>
                    </a:lnTo>
                    <a:lnTo>
                      <a:pt x="4373" y="524"/>
                    </a:lnTo>
                    <a:lnTo>
                      <a:pt x="4352" y="273"/>
                    </a:lnTo>
                    <a:lnTo>
                      <a:pt x="4373" y="231"/>
                    </a:lnTo>
                    <a:lnTo>
                      <a:pt x="4352" y="168"/>
                    </a:lnTo>
                    <a:lnTo>
                      <a:pt x="4352" y="22"/>
                    </a:lnTo>
                    <a:lnTo>
                      <a:pt x="42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1" name="Google Shape;1577;p39">
                <a:extLst>
                  <a:ext uri="{FF2B5EF4-FFF2-40B4-BE49-F238E27FC236}">
                    <a16:creationId xmlns:a16="http://schemas.microsoft.com/office/drawing/2014/main" id="{00050B84-F534-0C2F-3EF4-36E7627178CD}"/>
                  </a:ext>
                </a:extLst>
              </p:cNvPr>
              <p:cNvSpPr/>
              <p:nvPr/>
            </p:nvSpPr>
            <p:spPr>
              <a:xfrm>
                <a:off x="2580975" y="1547400"/>
                <a:ext cx="481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1926" h="1299" extrusionOk="0">
                    <a:moveTo>
                      <a:pt x="796" y="1"/>
                    </a:moveTo>
                    <a:lnTo>
                      <a:pt x="524" y="43"/>
                    </a:lnTo>
                    <a:lnTo>
                      <a:pt x="440" y="43"/>
                    </a:lnTo>
                    <a:lnTo>
                      <a:pt x="336" y="126"/>
                    </a:lnTo>
                    <a:lnTo>
                      <a:pt x="231" y="168"/>
                    </a:lnTo>
                    <a:lnTo>
                      <a:pt x="210" y="315"/>
                    </a:lnTo>
                    <a:lnTo>
                      <a:pt x="64" y="419"/>
                    </a:lnTo>
                    <a:lnTo>
                      <a:pt x="64" y="524"/>
                    </a:lnTo>
                    <a:lnTo>
                      <a:pt x="1" y="629"/>
                    </a:lnTo>
                    <a:lnTo>
                      <a:pt x="22" y="754"/>
                    </a:lnTo>
                    <a:lnTo>
                      <a:pt x="22" y="880"/>
                    </a:lnTo>
                    <a:lnTo>
                      <a:pt x="106" y="880"/>
                    </a:lnTo>
                    <a:lnTo>
                      <a:pt x="231" y="963"/>
                    </a:lnTo>
                    <a:lnTo>
                      <a:pt x="315" y="1110"/>
                    </a:lnTo>
                    <a:lnTo>
                      <a:pt x="231" y="1193"/>
                    </a:lnTo>
                    <a:lnTo>
                      <a:pt x="252" y="1214"/>
                    </a:lnTo>
                    <a:lnTo>
                      <a:pt x="378" y="1214"/>
                    </a:lnTo>
                    <a:lnTo>
                      <a:pt x="524" y="1256"/>
                    </a:lnTo>
                    <a:lnTo>
                      <a:pt x="566" y="1214"/>
                    </a:lnTo>
                    <a:lnTo>
                      <a:pt x="691" y="1298"/>
                    </a:lnTo>
                    <a:lnTo>
                      <a:pt x="838" y="1298"/>
                    </a:lnTo>
                    <a:lnTo>
                      <a:pt x="943" y="1256"/>
                    </a:lnTo>
                    <a:lnTo>
                      <a:pt x="1068" y="1256"/>
                    </a:lnTo>
                    <a:lnTo>
                      <a:pt x="1110" y="1152"/>
                    </a:lnTo>
                    <a:lnTo>
                      <a:pt x="1110" y="1089"/>
                    </a:lnTo>
                    <a:lnTo>
                      <a:pt x="1215" y="1068"/>
                    </a:lnTo>
                    <a:lnTo>
                      <a:pt x="1256" y="984"/>
                    </a:lnTo>
                    <a:lnTo>
                      <a:pt x="1403" y="796"/>
                    </a:lnTo>
                    <a:lnTo>
                      <a:pt x="1382" y="733"/>
                    </a:lnTo>
                    <a:lnTo>
                      <a:pt x="1319" y="754"/>
                    </a:lnTo>
                    <a:lnTo>
                      <a:pt x="1215" y="733"/>
                    </a:lnTo>
                    <a:lnTo>
                      <a:pt x="1215" y="670"/>
                    </a:lnTo>
                    <a:lnTo>
                      <a:pt x="1361" y="545"/>
                    </a:lnTo>
                    <a:lnTo>
                      <a:pt x="1466" y="545"/>
                    </a:lnTo>
                    <a:lnTo>
                      <a:pt x="1738" y="440"/>
                    </a:lnTo>
                    <a:lnTo>
                      <a:pt x="1821" y="461"/>
                    </a:lnTo>
                    <a:lnTo>
                      <a:pt x="1926" y="273"/>
                    </a:lnTo>
                    <a:lnTo>
                      <a:pt x="1905" y="231"/>
                    </a:lnTo>
                    <a:lnTo>
                      <a:pt x="1779" y="210"/>
                    </a:lnTo>
                    <a:lnTo>
                      <a:pt x="1717" y="147"/>
                    </a:lnTo>
                    <a:lnTo>
                      <a:pt x="1591" y="126"/>
                    </a:lnTo>
                    <a:lnTo>
                      <a:pt x="1424" y="126"/>
                    </a:lnTo>
                    <a:lnTo>
                      <a:pt x="1403" y="105"/>
                    </a:lnTo>
                    <a:lnTo>
                      <a:pt x="1256" y="43"/>
                    </a:lnTo>
                    <a:lnTo>
                      <a:pt x="1173" y="64"/>
                    </a:lnTo>
                    <a:lnTo>
                      <a:pt x="1047" y="64"/>
                    </a:lnTo>
                    <a:lnTo>
                      <a:pt x="963" y="43"/>
                    </a:lnTo>
                    <a:lnTo>
                      <a:pt x="859" y="43"/>
                    </a:lnTo>
                    <a:lnTo>
                      <a:pt x="79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2" name="Google Shape;1578;p39">
                <a:extLst>
                  <a:ext uri="{FF2B5EF4-FFF2-40B4-BE49-F238E27FC236}">
                    <a16:creationId xmlns:a16="http://schemas.microsoft.com/office/drawing/2014/main" id="{999A8959-4BDB-58B0-D566-C886D4D3B298}"/>
                  </a:ext>
                </a:extLst>
              </p:cNvPr>
              <p:cNvSpPr/>
              <p:nvPr/>
            </p:nvSpPr>
            <p:spPr>
              <a:xfrm>
                <a:off x="2474800" y="1600250"/>
                <a:ext cx="142825" cy="88425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3537" extrusionOk="0">
                    <a:moveTo>
                      <a:pt x="2177" y="0"/>
                    </a:moveTo>
                    <a:lnTo>
                      <a:pt x="1863" y="84"/>
                    </a:lnTo>
                    <a:lnTo>
                      <a:pt x="1800" y="126"/>
                    </a:lnTo>
                    <a:lnTo>
                      <a:pt x="1863" y="188"/>
                    </a:lnTo>
                    <a:lnTo>
                      <a:pt x="1863" y="293"/>
                    </a:lnTo>
                    <a:lnTo>
                      <a:pt x="1988" y="356"/>
                    </a:lnTo>
                    <a:lnTo>
                      <a:pt x="2051" y="460"/>
                    </a:lnTo>
                    <a:lnTo>
                      <a:pt x="1967" y="439"/>
                    </a:lnTo>
                    <a:lnTo>
                      <a:pt x="1842" y="335"/>
                    </a:lnTo>
                    <a:lnTo>
                      <a:pt x="1758" y="335"/>
                    </a:lnTo>
                    <a:lnTo>
                      <a:pt x="1695" y="293"/>
                    </a:lnTo>
                    <a:lnTo>
                      <a:pt x="1591" y="293"/>
                    </a:lnTo>
                    <a:lnTo>
                      <a:pt x="1465" y="335"/>
                    </a:lnTo>
                    <a:lnTo>
                      <a:pt x="1381" y="335"/>
                    </a:lnTo>
                    <a:lnTo>
                      <a:pt x="1319" y="398"/>
                    </a:lnTo>
                    <a:lnTo>
                      <a:pt x="1256" y="502"/>
                    </a:lnTo>
                    <a:lnTo>
                      <a:pt x="1130" y="607"/>
                    </a:lnTo>
                    <a:lnTo>
                      <a:pt x="1214" y="711"/>
                    </a:lnTo>
                    <a:lnTo>
                      <a:pt x="1444" y="753"/>
                    </a:lnTo>
                    <a:lnTo>
                      <a:pt x="1549" y="753"/>
                    </a:lnTo>
                    <a:lnTo>
                      <a:pt x="1653" y="837"/>
                    </a:lnTo>
                    <a:lnTo>
                      <a:pt x="1737" y="837"/>
                    </a:lnTo>
                    <a:lnTo>
                      <a:pt x="1758" y="879"/>
                    </a:lnTo>
                    <a:lnTo>
                      <a:pt x="1695" y="921"/>
                    </a:lnTo>
                    <a:lnTo>
                      <a:pt x="1570" y="879"/>
                    </a:lnTo>
                    <a:lnTo>
                      <a:pt x="1319" y="858"/>
                    </a:lnTo>
                    <a:lnTo>
                      <a:pt x="1109" y="879"/>
                    </a:lnTo>
                    <a:lnTo>
                      <a:pt x="1026" y="858"/>
                    </a:lnTo>
                    <a:lnTo>
                      <a:pt x="921" y="879"/>
                    </a:lnTo>
                    <a:lnTo>
                      <a:pt x="754" y="1046"/>
                    </a:lnTo>
                    <a:lnTo>
                      <a:pt x="607" y="1193"/>
                    </a:lnTo>
                    <a:lnTo>
                      <a:pt x="628" y="1256"/>
                    </a:lnTo>
                    <a:lnTo>
                      <a:pt x="754" y="1256"/>
                    </a:lnTo>
                    <a:lnTo>
                      <a:pt x="942" y="1297"/>
                    </a:lnTo>
                    <a:lnTo>
                      <a:pt x="1068" y="1276"/>
                    </a:lnTo>
                    <a:lnTo>
                      <a:pt x="1214" y="1276"/>
                    </a:lnTo>
                    <a:lnTo>
                      <a:pt x="1256" y="1339"/>
                    </a:lnTo>
                    <a:lnTo>
                      <a:pt x="1340" y="1381"/>
                    </a:lnTo>
                    <a:lnTo>
                      <a:pt x="1214" y="1486"/>
                    </a:lnTo>
                    <a:lnTo>
                      <a:pt x="1068" y="1486"/>
                    </a:lnTo>
                    <a:lnTo>
                      <a:pt x="963" y="1569"/>
                    </a:lnTo>
                    <a:lnTo>
                      <a:pt x="837" y="1548"/>
                    </a:lnTo>
                    <a:lnTo>
                      <a:pt x="712" y="1465"/>
                    </a:lnTo>
                    <a:lnTo>
                      <a:pt x="503" y="1465"/>
                    </a:lnTo>
                    <a:lnTo>
                      <a:pt x="419" y="1444"/>
                    </a:lnTo>
                    <a:lnTo>
                      <a:pt x="314" y="1465"/>
                    </a:lnTo>
                    <a:lnTo>
                      <a:pt x="84" y="1611"/>
                    </a:lnTo>
                    <a:lnTo>
                      <a:pt x="126" y="1674"/>
                    </a:lnTo>
                    <a:lnTo>
                      <a:pt x="126" y="1800"/>
                    </a:lnTo>
                    <a:lnTo>
                      <a:pt x="0" y="1800"/>
                    </a:lnTo>
                    <a:lnTo>
                      <a:pt x="0" y="1862"/>
                    </a:lnTo>
                    <a:lnTo>
                      <a:pt x="189" y="1988"/>
                    </a:lnTo>
                    <a:lnTo>
                      <a:pt x="314" y="2134"/>
                    </a:lnTo>
                    <a:lnTo>
                      <a:pt x="377" y="2134"/>
                    </a:lnTo>
                    <a:lnTo>
                      <a:pt x="398" y="2030"/>
                    </a:lnTo>
                    <a:lnTo>
                      <a:pt x="482" y="2072"/>
                    </a:lnTo>
                    <a:lnTo>
                      <a:pt x="419" y="2134"/>
                    </a:lnTo>
                    <a:lnTo>
                      <a:pt x="544" y="2239"/>
                    </a:lnTo>
                    <a:lnTo>
                      <a:pt x="544" y="2385"/>
                    </a:lnTo>
                    <a:lnTo>
                      <a:pt x="649" y="2427"/>
                    </a:lnTo>
                    <a:lnTo>
                      <a:pt x="733" y="2344"/>
                    </a:lnTo>
                    <a:lnTo>
                      <a:pt x="733" y="2218"/>
                    </a:lnTo>
                    <a:lnTo>
                      <a:pt x="796" y="2239"/>
                    </a:lnTo>
                    <a:lnTo>
                      <a:pt x="900" y="2239"/>
                    </a:lnTo>
                    <a:lnTo>
                      <a:pt x="837" y="2323"/>
                    </a:lnTo>
                    <a:lnTo>
                      <a:pt x="837" y="2427"/>
                    </a:lnTo>
                    <a:lnTo>
                      <a:pt x="963" y="2511"/>
                    </a:lnTo>
                    <a:lnTo>
                      <a:pt x="1068" y="2490"/>
                    </a:lnTo>
                    <a:lnTo>
                      <a:pt x="1109" y="2406"/>
                    </a:lnTo>
                    <a:lnTo>
                      <a:pt x="1277" y="2323"/>
                    </a:lnTo>
                    <a:lnTo>
                      <a:pt x="1319" y="2197"/>
                    </a:lnTo>
                    <a:lnTo>
                      <a:pt x="1340" y="2176"/>
                    </a:lnTo>
                    <a:lnTo>
                      <a:pt x="1423" y="2281"/>
                    </a:lnTo>
                    <a:lnTo>
                      <a:pt x="1465" y="2197"/>
                    </a:lnTo>
                    <a:lnTo>
                      <a:pt x="1591" y="2176"/>
                    </a:lnTo>
                    <a:lnTo>
                      <a:pt x="1674" y="2176"/>
                    </a:lnTo>
                    <a:lnTo>
                      <a:pt x="1549" y="2281"/>
                    </a:lnTo>
                    <a:lnTo>
                      <a:pt x="1423" y="2344"/>
                    </a:lnTo>
                    <a:lnTo>
                      <a:pt x="1423" y="2448"/>
                    </a:lnTo>
                    <a:lnTo>
                      <a:pt x="1570" y="2511"/>
                    </a:lnTo>
                    <a:lnTo>
                      <a:pt x="1674" y="2490"/>
                    </a:lnTo>
                    <a:lnTo>
                      <a:pt x="1737" y="2532"/>
                    </a:lnTo>
                    <a:lnTo>
                      <a:pt x="1842" y="2511"/>
                    </a:lnTo>
                    <a:lnTo>
                      <a:pt x="1946" y="2490"/>
                    </a:lnTo>
                    <a:lnTo>
                      <a:pt x="2009" y="2406"/>
                    </a:lnTo>
                    <a:lnTo>
                      <a:pt x="2093" y="2490"/>
                    </a:lnTo>
                    <a:lnTo>
                      <a:pt x="2093" y="2553"/>
                    </a:lnTo>
                    <a:lnTo>
                      <a:pt x="2260" y="2553"/>
                    </a:lnTo>
                    <a:lnTo>
                      <a:pt x="2407" y="2490"/>
                    </a:lnTo>
                    <a:lnTo>
                      <a:pt x="2407" y="2553"/>
                    </a:lnTo>
                    <a:lnTo>
                      <a:pt x="2574" y="2553"/>
                    </a:lnTo>
                    <a:lnTo>
                      <a:pt x="2637" y="2490"/>
                    </a:lnTo>
                    <a:lnTo>
                      <a:pt x="2700" y="2532"/>
                    </a:lnTo>
                    <a:lnTo>
                      <a:pt x="2616" y="2595"/>
                    </a:lnTo>
                    <a:lnTo>
                      <a:pt x="2595" y="2657"/>
                    </a:lnTo>
                    <a:lnTo>
                      <a:pt x="2323" y="2657"/>
                    </a:lnTo>
                    <a:lnTo>
                      <a:pt x="2218" y="2741"/>
                    </a:lnTo>
                    <a:lnTo>
                      <a:pt x="2156" y="2720"/>
                    </a:lnTo>
                    <a:lnTo>
                      <a:pt x="2009" y="2720"/>
                    </a:lnTo>
                    <a:lnTo>
                      <a:pt x="1842" y="2657"/>
                    </a:lnTo>
                    <a:lnTo>
                      <a:pt x="1653" y="2657"/>
                    </a:lnTo>
                    <a:lnTo>
                      <a:pt x="1486" y="2741"/>
                    </a:lnTo>
                    <a:lnTo>
                      <a:pt x="1381" y="2741"/>
                    </a:lnTo>
                    <a:lnTo>
                      <a:pt x="1256" y="2720"/>
                    </a:lnTo>
                    <a:lnTo>
                      <a:pt x="1172" y="2762"/>
                    </a:lnTo>
                    <a:lnTo>
                      <a:pt x="1005" y="2720"/>
                    </a:lnTo>
                    <a:lnTo>
                      <a:pt x="837" y="2762"/>
                    </a:lnTo>
                    <a:lnTo>
                      <a:pt x="816" y="2950"/>
                    </a:lnTo>
                    <a:lnTo>
                      <a:pt x="837" y="3034"/>
                    </a:lnTo>
                    <a:lnTo>
                      <a:pt x="796" y="3160"/>
                    </a:lnTo>
                    <a:lnTo>
                      <a:pt x="921" y="3285"/>
                    </a:lnTo>
                    <a:lnTo>
                      <a:pt x="963" y="3390"/>
                    </a:lnTo>
                    <a:lnTo>
                      <a:pt x="1130" y="3432"/>
                    </a:lnTo>
                    <a:lnTo>
                      <a:pt x="1319" y="3494"/>
                    </a:lnTo>
                    <a:lnTo>
                      <a:pt x="1465" y="3494"/>
                    </a:lnTo>
                    <a:lnTo>
                      <a:pt x="1633" y="3452"/>
                    </a:lnTo>
                    <a:lnTo>
                      <a:pt x="1779" y="3452"/>
                    </a:lnTo>
                    <a:lnTo>
                      <a:pt x="1800" y="3536"/>
                    </a:lnTo>
                    <a:lnTo>
                      <a:pt x="1946" y="3536"/>
                    </a:lnTo>
                    <a:lnTo>
                      <a:pt x="2072" y="3473"/>
                    </a:lnTo>
                    <a:lnTo>
                      <a:pt x="2093" y="3473"/>
                    </a:lnTo>
                    <a:lnTo>
                      <a:pt x="2218" y="3452"/>
                    </a:lnTo>
                    <a:lnTo>
                      <a:pt x="2260" y="3369"/>
                    </a:lnTo>
                    <a:lnTo>
                      <a:pt x="2386" y="3369"/>
                    </a:lnTo>
                    <a:lnTo>
                      <a:pt x="2428" y="3348"/>
                    </a:lnTo>
                    <a:lnTo>
                      <a:pt x="2469" y="3243"/>
                    </a:lnTo>
                    <a:lnTo>
                      <a:pt x="2532" y="3222"/>
                    </a:lnTo>
                    <a:lnTo>
                      <a:pt x="2616" y="3222"/>
                    </a:lnTo>
                    <a:lnTo>
                      <a:pt x="2679" y="3139"/>
                    </a:lnTo>
                    <a:lnTo>
                      <a:pt x="2741" y="3180"/>
                    </a:lnTo>
                    <a:lnTo>
                      <a:pt x="2909" y="3180"/>
                    </a:lnTo>
                    <a:lnTo>
                      <a:pt x="2930" y="3222"/>
                    </a:lnTo>
                    <a:lnTo>
                      <a:pt x="3055" y="3222"/>
                    </a:lnTo>
                    <a:lnTo>
                      <a:pt x="3118" y="3160"/>
                    </a:lnTo>
                    <a:lnTo>
                      <a:pt x="3306" y="3076"/>
                    </a:lnTo>
                    <a:lnTo>
                      <a:pt x="3369" y="3076"/>
                    </a:lnTo>
                    <a:lnTo>
                      <a:pt x="3453" y="3055"/>
                    </a:lnTo>
                    <a:lnTo>
                      <a:pt x="3453" y="2971"/>
                    </a:lnTo>
                    <a:lnTo>
                      <a:pt x="3537" y="3013"/>
                    </a:lnTo>
                    <a:lnTo>
                      <a:pt x="3557" y="3076"/>
                    </a:lnTo>
                    <a:lnTo>
                      <a:pt x="3516" y="3160"/>
                    </a:lnTo>
                    <a:lnTo>
                      <a:pt x="3516" y="3222"/>
                    </a:lnTo>
                    <a:lnTo>
                      <a:pt x="3662" y="3264"/>
                    </a:lnTo>
                    <a:lnTo>
                      <a:pt x="3746" y="3243"/>
                    </a:lnTo>
                    <a:lnTo>
                      <a:pt x="3767" y="3160"/>
                    </a:lnTo>
                    <a:lnTo>
                      <a:pt x="3892" y="3118"/>
                    </a:lnTo>
                    <a:lnTo>
                      <a:pt x="3934" y="3118"/>
                    </a:lnTo>
                    <a:lnTo>
                      <a:pt x="3955" y="3180"/>
                    </a:lnTo>
                    <a:lnTo>
                      <a:pt x="3871" y="3264"/>
                    </a:lnTo>
                    <a:lnTo>
                      <a:pt x="3892" y="3348"/>
                    </a:lnTo>
                    <a:lnTo>
                      <a:pt x="4039" y="3390"/>
                    </a:lnTo>
                    <a:lnTo>
                      <a:pt x="4206" y="3369"/>
                    </a:lnTo>
                    <a:lnTo>
                      <a:pt x="4394" y="3285"/>
                    </a:lnTo>
                    <a:lnTo>
                      <a:pt x="4478" y="3285"/>
                    </a:lnTo>
                    <a:lnTo>
                      <a:pt x="4583" y="3264"/>
                    </a:lnTo>
                    <a:lnTo>
                      <a:pt x="4666" y="3327"/>
                    </a:lnTo>
                    <a:lnTo>
                      <a:pt x="4708" y="3285"/>
                    </a:lnTo>
                    <a:lnTo>
                      <a:pt x="4708" y="3243"/>
                    </a:lnTo>
                    <a:lnTo>
                      <a:pt x="4771" y="3222"/>
                    </a:lnTo>
                    <a:lnTo>
                      <a:pt x="4834" y="3222"/>
                    </a:lnTo>
                    <a:lnTo>
                      <a:pt x="4876" y="3139"/>
                    </a:lnTo>
                    <a:lnTo>
                      <a:pt x="4876" y="3055"/>
                    </a:lnTo>
                    <a:lnTo>
                      <a:pt x="4980" y="2971"/>
                    </a:lnTo>
                    <a:lnTo>
                      <a:pt x="5085" y="2971"/>
                    </a:lnTo>
                    <a:lnTo>
                      <a:pt x="5190" y="2804"/>
                    </a:lnTo>
                    <a:lnTo>
                      <a:pt x="5190" y="2720"/>
                    </a:lnTo>
                    <a:lnTo>
                      <a:pt x="5210" y="2657"/>
                    </a:lnTo>
                    <a:lnTo>
                      <a:pt x="5294" y="2657"/>
                    </a:lnTo>
                    <a:lnTo>
                      <a:pt x="5399" y="2616"/>
                    </a:lnTo>
                    <a:lnTo>
                      <a:pt x="5524" y="2490"/>
                    </a:lnTo>
                    <a:lnTo>
                      <a:pt x="5650" y="2218"/>
                    </a:lnTo>
                    <a:lnTo>
                      <a:pt x="5713" y="2072"/>
                    </a:lnTo>
                    <a:lnTo>
                      <a:pt x="5650" y="1967"/>
                    </a:lnTo>
                    <a:lnTo>
                      <a:pt x="5566" y="1779"/>
                    </a:lnTo>
                    <a:lnTo>
                      <a:pt x="5441" y="1695"/>
                    </a:lnTo>
                    <a:lnTo>
                      <a:pt x="5357" y="1695"/>
                    </a:lnTo>
                    <a:lnTo>
                      <a:pt x="5190" y="1820"/>
                    </a:lnTo>
                    <a:lnTo>
                      <a:pt x="5190" y="1925"/>
                    </a:lnTo>
                    <a:lnTo>
                      <a:pt x="5106" y="2072"/>
                    </a:lnTo>
                    <a:lnTo>
                      <a:pt x="5127" y="2092"/>
                    </a:lnTo>
                    <a:lnTo>
                      <a:pt x="5106" y="2134"/>
                    </a:lnTo>
                    <a:lnTo>
                      <a:pt x="5022" y="2134"/>
                    </a:lnTo>
                    <a:lnTo>
                      <a:pt x="4918" y="2239"/>
                    </a:lnTo>
                    <a:lnTo>
                      <a:pt x="4897" y="2197"/>
                    </a:lnTo>
                    <a:lnTo>
                      <a:pt x="4980" y="2009"/>
                    </a:lnTo>
                    <a:lnTo>
                      <a:pt x="5001" y="1883"/>
                    </a:lnTo>
                    <a:lnTo>
                      <a:pt x="4834" y="1800"/>
                    </a:lnTo>
                    <a:lnTo>
                      <a:pt x="4771" y="1820"/>
                    </a:lnTo>
                    <a:lnTo>
                      <a:pt x="4687" y="1904"/>
                    </a:lnTo>
                    <a:lnTo>
                      <a:pt x="4499" y="2009"/>
                    </a:lnTo>
                    <a:lnTo>
                      <a:pt x="4457" y="2113"/>
                    </a:lnTo>
                    <a:lnTo>
                      <a:pt x="4394" y="2030"/>
                    </a:lnTo>
                    <a:lnTo>
                      <a:pt x="4415" y="1925"/>
                    </a:lnTo>
                    <a:lnTo>
                      <a:pt x="4583" y="1800"/>
                    </a:lnTo>
                    <a:lnTo>
                      <a:pt x="4771" y="1695"/>
                    </a:lnTo>
                    <a:lnTo>
                      <a:pt x="4834" y="1569"/>
                    </a:lnTo>
                    <a:lnTo>
                      <a:pt x="4813" y="1507"/>
                    </a:lnTo>
                    <a:lnTo>
                      <a:pt x="4666" y="1507"/>
                    </a:lnTo>
                    <a:lnTo>
                      <a:pt x="4562" y="1548"/>
                    </a:lnTo>
                    <a:lnTo>
                      <a:pt x="4499" y="1548"/>
                    </a:lnTo>
                    <a:lnTo>
                      <a:pt x="4499" y="1486"/>
                    </a:lnTo>
                    <a:lnTo>
                      <a:pt x="4583" y="1402"/>
                    </a:lnTo>
                    <a:lnTo>
                      <a:pt x="4771" y="1276"/>
                    </a:lnTo>
                    <a:lnTo>
                      <a:pt x="4813" y="1276"/>
                    </a:lnTo>
                    <a:lnTo>
                      <a:pt x="4876" y="1235"/>
                    </a:lnTo>
                    <a:lnTo>
                      <a:pt x="4876" y="942"/>
                    </a:lnTo>
                    <a:lnTo>
                      <a:pt x="4834" y="921"/>
                    </a:lnTo>
                    <a:lnTo>
                      <a:pt x="4834" y="753"/>
                    </a:lnTo>
                    <a:lnTo>
                      <a:pt x="4876" y="649"/>
                    </a:lnTo>
                    <a:lnTo>
                      <a:pt x="4876" y="565"/>
                    </a:lnTo>
                    <a:lnTo>
                      <a:pt x="4938" y="502"/>
                    </a:lnTo>
                    <a:lnTo>
                      <a:pt x="5022" y="502"/>
                    </a:lnTo>
                    <a:lnTo>
                      <a:pt x="5085" y="419"/>
                    </a:lnTo>
                    <a:lnTo>
                      <a:pt x="5022" y="335"/>
                    </a:lnTo>
                    <a:lnTo>
                      <a:pt x="5043" y="251"/>
                    </a:lnTo>
                    <a:lnTo>
                      <a:pt x="4897" y="188"/>
                    </a:lnTo>
                    <a:lnTo>
                      <a:pt x="4813" y="188"/>
                    </a:lnTo>
                    <a:lnTo>
                      <a:pt x="4562" y="419"/>
                    </a:lnTo>
                    <a:lnTo>
                      <a:pt x="4415" y="460"/>
                    </a:lnTo>
                    <a:lnTo>
                      <a:pt x="4374" y="565"/>
                    </a:lnTo>
                    <a:lnTo>
                      <a:pt x="4394" y="628"/>
                    </a:lnTo>
                    <a:lnTo>
                      <a:pt x="4290" y="628"/>
                    </a:lnTo>
                    <a:lnTo>
                      <a:pt x="4248" y="607"/>
                    </a:lnTo>
                    <a:lnTo>
                      <a:pt x="4143" y="649"/>
                    </a:lnTo>
                    <a:lnTo>
                      <a:pt x="4039" y="816"/>
                    </a:lnTo>
                    <a:lnTo>
                      <a:pt x="4081" y="942"/>
                    </a:lnTo>
                    <a:lnTo>
                      <a:pt x="4081" y="1067"/>
                    </a:lnTo>
                    <a:lnTo>
                      <a:pt x="4143" y="1130"/>
                    </a:lnTo>
                    <a:lnTo>
                      <a:pt x="4206" y="1297"/>
                    </a:lnTo>
                    <a:lnTo>
                      <a:pt x="4143" y="1465"/>
                    </a:lnTo>
                    <a:lnTo>
                      <a:pt x="4039" y="1465"/>
                    </a:lnTo>
                    <a:lnTo>
                      <a:pt x="3871" y="1507"/>
                    </a:lnTo>
                    <a:lnTo>
                      <a:pt x="3788" y="1507"/>
                    </a:lnTo>
                    <a:lnTo>
                      <a:pt x="3746" y="1569"/>
                    </a:lnTo>
                    <a:lnTo>
                      <a:pt x="3788" y="1674"/>
                    </a:lnTo>
                    <a:lnTo>
                      <a:pt x="3788" y="1758"/>
                    </a:lnTo>
                    <a:lnTo>
                      <a:pt x="3892" y="1883"/>
                    </a:lnTo>
                    <a:lnTo>
                      <a:pt x="3955" y="2072"/>
                    </a:lnTo>
                    <a:lnTo>
                      <a:pt x="3767" y="2134"/>
                    </a:lnTo>
                    <a:lnTo>
                      <a:pt x="3788" y="2197"/>
                    </a:lnTo>
                    <a:lnTo>
                      <a:pt x="3829" y="2239"/>
                    </a:lnTo>
                    <a:lnTo>
                      <a:pt x="3746" y="2281"/>
                    </a:lnTo>
                    <a:lnTo>
                      <a:pt x="3662" y="2134"/>
                    </a:lnTo>
                    <a:lnTo>
                      <a:pt x="3453" y="2092"/>
                    </a:lnTo>
                    <a:lnTo>
                      <a:pt x="3411" y="2113"/>
                    </a:lnTo>
                    <a:lnTo>
                      <a:pt x="3265" y="2092"/>
                    </a:lnTo>
                    <a:lnTo>
                      <a:pt x="3244" y="2009"/>
                    </a:lnTo>
                    <a:lnTo>
                      <a:pt x="3202" y="1967"/>
                    </a:lnTo>
                    <a:lnTo>
                      <a:pt x="3118" y="2030"/>
                    </a:lnTo>
                    <a:lnTo>
                      <a:pt x="2993" y="2092"/>
                    </a:lnTo>
                    <a:lnTo>
                      <a:pt x="2930" y="2030"/>
                    </a:lnTo>
                    <a:lnTo>
                      <a:pt x="2930" y="1820"/>
                    </a:lnTo>
                    <a:lnTo>
                      <a:pt x="3034" y="1758"/>
                    </a:lnTo>
                    <a:lnTo>
                      <a:pt x="3118" y="1507"/>
                    </a:lnTo>
                    <a:lnTo>
                      <a:pt x="3034" y="1507"/>
                    </a:lnTo>
                    <a:lnTo>
                      <a:pt x="2909" y="1465"/>
                    </a:lnTo>
                    <a:lnTo>
                      <a:pt x="2804" y="1486"/>
                    </a:lnTo>
                    <a:lnTo>
                      <a:pt x="2783" y="1402"/>
                    </a:lnTo>
                    <a:lnTo>
                      <a:pt x="2888" y="1381"/>
                    </a:lnTo>
                    <a:lnTo>
                      <a:pt x="2993" y="1402"/>
                    </a:lnTo>
                    <a:lnTo>
                      <a:pt x="3034" y="1339"/>
                    </a:lnTo>
                    <a:lnTo>
                      <a:pt x="3013" y="1088"/>
                    </a:lnTo>
                    <a:lnTo>
                      <a:pt x="2909" y="963"/>
                    </a:lnTo>
                    <a:lnTo>
                      <a:pt x="2951" y="879"/>
                    </a:lnTo>
                    <a:lnTo>
                      <a:pt x="3013" y="858"/>
                    </a:lnTo>
                    <a:lnTo>
                      <a:pt x="3034" y="774"/>
                    </a:lnTo>
                    <a:lnTo>
                      <a:pt x="2951" y="711"/>
                    </a:lnTo>
                    <a:lnTo>
                      <a:pt x="2951" y="649"/>
                    </a:lnTo>
                    <a:lnTo>
                      <a:pt x="2909" y="565"/>
                    </a:lnTo>
                    <a:lnTo>
                      <a:pt x="2825" y="565"/>
                    </a:lnTo>
                    <a:lnTo>
                      <a:pt x="2783" y="523"/>
                    </a:lnTo>
                    <a:lnTo>
                      <a:pt x="2700" y="565"/>
                    </a:lnTo>
                    <a:lnTo>
                      <a:pt x="2490" y="565"/>
                    </a:lnTo>
                    <a:lnTo>
                      <a:pt x="2428" y="502"/>
                    </a:lnTo>
                    <a:lnTo>
                      <a:pt x="2532" y="335"/>
                    </a:lnTo>
                    <a:lnTo>
                      <a:pt x="2616" y="293"/>
                    </a:lnTo>
                    <a:lnTo>
                      <a:pt x="2574" y="126"/>
                    </a:lnTo>
                    <a:lnTo>
                      <a:pt x="2469" y="21"/>
                    </a:lnTo>
                    <a:lnTo>
                      <a:pt x="2281" y="21"/>
                    </a:lnTo>
                    <a:lnTo>
                      <a:pt x="217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3" name="Google Shape;1579;p39">
                <a:extLst>
                  <a:ext uri="{FF2B5EF4-FFF2-40B4-BE49-F238E27FC236}">
                    <a16:creationId xmlns:a16="http://schemas.microsoft.com/office/drawing/2014/main" id="{6A413520-F7B1-F2CA-5A27-0A7378133F83}"/>
                  </a:ext>
                </a:extLst>
              </p:cNvPr>
              <p:cNvSpPr/>
              <p:nvPr/>
            </p:nvSpPr>
            <p:spPr>
              <a:xfrm>
                <a:off x="2638000" y="1637900"/>
                <a:ext cx="69075" cy="675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2700" extrusionOk="0">
                    <a:moveTo>
                      <a:pt x="1884" y="1"/>
                    </a:moveTo>
                    <a:lnTo>
                      <a:pt x="1758" y="84"/>
                    </a:lnTo>
                    <a:lnTo>
                      <a:pt x="1654" y="84"/>
                    </a:lnTo>
                    <a:lnTo>
                      <a:pt x="1612" y="126"/>
                    </a:lnTo>
                    <a:lnTo>
                      <a:pt x="1507" y="126"/>
                    </a:lnTo>
                    <a:lnTo>
                      <a:pt x="1423" y="189"/>
                    </a:lnTo>
                    <a:lnTo>
                      <a:pt x="1423" y="335"/>
                    </a:lnTo>
                    <a:lnTo>
                      <a:pt x="1403" y="398"/>
                    </a:lnTo>
                    <a:lnTo>
                      <a:pt x="1423" y="545"/>
                    </a:lnTo>
                    <a:lnTo>
                      <a:pt x="1528" y="649"/>
                    </a:lnTo>
                    <a:lnTo>
                      <a:pt x="1549" y="733"/>
                    </a:lnTo>
                    <a:lnTo>
                      <a:pt x="1549" y="733"/>
                    </a:lnTo>
                    <a:lnTo>
                      <a:pt x="1444" y="691"/>
                    </a:lnTo>
                    <a:lnTo>
                      <a:pt x="1361" y="691"/>
                    </a:lnTo>
                    <a:lnTo>
                      <a:pt x="1340" y="733"/>
                    </a:lnTo>
                    <a:lnTo>
                      <a:pt x="1528" y="858"/>
                    </a:lnTo>
                    <a:lnTo>
                      <a:pt x="1528" y="963"/>
                    </a:lnTo>
                    <a:lnTo>
                      <a:pt x="1423" y="1005"/>
                    </a:lnTo>
                    <a:lnTo>
                      <a:pt x="1403" y="1151"/>
                    </a:lnTo>
                    <a:lnTo>
                      <a:pt x="1444" y="1235"/>
                    </a:lnTo>
                    <a:lnTo>
                      <a:pt x="1340" y="1319"/>
                    </a:lnTo>
                    <a:lnTo>
                      <a:pt x="1235" y="1256"/>
                    </a:lnTo>
                    <a:lnTo>
                      <a:pt x="1235" y="1214"/>
                    </a:lnTo>
                    <a:lnTo>
                      <a:pt x="1256" y="1110"/>
                    </a:lnTo>
                    <a:lnTo>
                      <a:pt x="1235" y="796"/>
                    </a:lnTo>
                    <a:lnTo>
                      <a:pt x="1151" y="712"/>
                    </a:lnTo>
                    <a:lnTo>
                      <a:pt x="1131" y="628"/>
                    </a:lnTo>
                    <a:lnTo>
                      <a:pt x="1151" y="586"/>
                    </a:lnTo>
                    <a:lnTo>
                      <a:pt x="1151" y="482"/>
                    </a:lnTo>
                    <a:lnTo>
                      <a:pt x="1110" y="419"/>
                    </a:lnTo>
                    <a:lnTo>
                      <a:pt x="1089" y="314"/>
                    </a:lnTo>
                    <a:lnTo>
                      <a:pt x="1026" y="273"/>
                    </a:lnTo>
                    <a:lnTo>
                      <a:pt x="900" y="314"/>
                    </a:lnTo>
                    <a:lnTo>
                      <a:pt x="879" y="377"/>
                    </a:lnTo>
                    <a:lnTo>
                      <a:pt x="775" y="461"/>
                    </a:lnTo>
                    <a:lnTo>
                      <a:pt x="733" y="524"/>
                    </a:lnTo>
                    <a:lnTo>
                      <a:pt x="796" y="566"/>
                    </a:lnTo>
                    <a:lnTo>
                      <a:pt x="838" y="566"/>
                    </a:lnTo>
                    <a:lnTo>
                      <a:pt x="900" y="628"/>
                    </a:lnTo>
                    <a:lnTo>
                      <a:pt x="796" y="670"/>
                    </a:lnTo>
                    <a:lnTo>
                      <a:pt x="775" y="733"/>
                    </a:lnTo>
                    <a:lnTo>
                      <a:pt x="670" y="796"/>
                    </a:lnTo>
                    <a:lnTo>
                      <a:pt x="628" y="942"/>
                    </a:lnTo>
                    <a:lnTo>
                      <a:pt x="733" y="984"/>
                    </a:lnTo>
                    <a:lnTo>
                      <a:pt x="733" y="1026"/>
                    </a:lnTo>
                    <a:lnTo>
                      <a:pt x="607" y="1068"/>
                    </a:lnTo>
                    <a:lnTo>
                      <a:pt x="587" y="1172"/>
                    </a:lnTo>
                    <a:lnTo>
                      <a:pt x="628" y="1256"/>
                    </a:lnTo>
                    <a:lnTo>
                      <a:pt x="670" y="1361"/>
                    </a:lnTo>
                    <a:lnTo>
                      <a:pt x="607" y="1423"/>
                    </a:lnTo>
                    <a:lnTo>
                      <a:pt x="566" y="1382"/>
                    </a:lnTo>
                    <a:lnTo>
                      <a:pt x="566" y="1235"/>
                    </a:lnTo>
                    <a:lnTo>
                      <a:pt x="503" y="1214"/>
                    </a:lnTo>
                    <a:lnTo>
                      <a:pt x="503" y="1110"/>
                    </a:lnTo>
                    <a:lnTo>
                      <a:pt x="461" y="1130"/>
                    </a:lnTo>
                    <a:lnTo>
                      <a:pt x="294" y="1130"/>
                    </a:lnTo>
                    <a:lnTo>
                      <a:pt x="273" y="1214"/>
                    </a:lnTo>
                    <a:lnTo>
                      <a:pt x="335" y="1256"/>
                    </a:lnTo>
                    <a:lnTo>
                      <a:pt x="252" y="1298"/>
                    </a:lnTo>
                    <a:lnTo>
                      <a:pt x="168" y="1235"/>
                    </a:lnTo>
                    <a:lnTo>
                      <a:pt x="84" y="1298"/>
                    </a:lnTo>
                    <a:lnTo>
                      <a:pt x="1" y="1256"/>
                    </a:lnTo>
                    <a:lnTo>
                      <a:pt x="1" y="1402"/>
                    </a:lnTo>
                    <a:lnTo>
                      <a:pt x="63" y="1444"/>
                    </a:lnTo>
                    <a:lnTo>
                      <a:pt x="147" y="1444"/>
                    </a:lnTo>
                    <a:lnTo>
                      <a:pt x="189" y="1465"/>
                    </a:lnTo>
                    <a:lnTo>
                      <a:pt x="252" y="1444"/>
                    </a:lnTo>
                    <a:lnTo>
                      <a:pt x="356" y="1444"/>
                    </a:lnTo>
                    <a:lnTo>
                      <a:pt x="419" y="1465"/>
                    </a:lnTo>
                    <a:lnTo>
                      <a:pt x="503" y="1444"/>
                    </a:lnTo>
                    <a:lnTo>
                      <a:pt x="628" y="1507"/>
                    </a:lnTo>
                    <a:lnTo>
                      <a:pt x="796" y="1465"/>
                    </a:lnTo>
                    <a:lnTo>
                      <a:pt x="879" y="1528"/>
                    </a:lnTo>
                    <a:lnTo>
                      <a:pt x="984" y="1528"/>
                    </a:lnTo>
                    <a:lnTo>
                      <a:pt x="1444" y="1612"/>
                    </a:lnTo>
                    <a:lnTo>
                      <a:pt x="1507" y="1654"/>
                    </a:lnTo>
                    <a:lnTo>
                      <a:pt x="1423" y="1695"/>
                    </a:lnTo>
                    <a:lnTo>
                      <a:pt x="1298" y="1674"/>
                    </a:lnTo>
                    <a:lnTo>
                      <a:pt x="1151" y="1674"/>
                    </a:lnTo>
                    <a:lnTo>
                      <a:pt x="1047" y="1737"/>
                    </a:lnTo>
                    <a:lnTo>
                      <a:pt x="879" y="1758"/>
                    </a:lnTo>
                    <a:lnTo>
                      <a:pt x="921" y="1758"/>
                    </a:lnTo>
                    <a:lnTo>
                      <a:pt x="984" y="1800"/>
                    </a:lnTo>
                    <a:lnTo>
                      <a:pt x="921" y="1842"/>
                    </a:lnTo>
                    <a:lnTo>
                      <a:pt x="754" y="1779"/>
                    </a:lnTo>
                    <a:lnTo>
                      <a:pt x="670" y="1758"/>
                    </a:lnTo>
                    <a:lnTo>
                      <a:pt x="587" y="1800"/>
                    </a:lnTo>
                    <a:lnTo>
                      <a:pt x="607" y="1863"/>
                    </a:lnTo>
                    <a:lnTo>
                      <a:pt x="587" y="1905"/>
                    </a:lnTo>
                    <a:lnTo>
                      <a:pt x="524" y="1863"/>
                    </a:lnTo>
                    <a:lnTo>
                      <a:pt x="482" y="1863"/>
                    </a:lnTo>
                    <a:lnTo>
                      <a:pt x="503" y="1905"/>
                    </a:lnTo>
                    <a:lnTo>
                      <a:pt x="503" y="1967"/>
                    </a:lnTo>
                    <a:lnTo>
                      <a:pt x="566" y="2009"/>
                    </a:lnTo>
                    <a:lnTo>
                      <a:pt x="649" y="2051"/>
                    </a:lnTo>
                    <a:lnTo>
                      <a:pt x="607" y="2114"/>
                    </a:lnTo>
                    <a:lnTo>
                      <a:pt x="670" y="2198"/>
                    </a:lnTo>
                    <a:lnTo>
                      <a:pt x="607" y="2198"/>
                    </a:lnTo>
                    <a:lnTo>
                      <a:pt x="566" y="2114"/>
                    </a:lnTo>
                    <a:lnTo>
                      <a:pt x="503" y="2114"/>
                    </a:lnTo>
                    <a:lnTo>
                      <a:pt x="461" y="2218"/>
                    </a:lnTo>
                    <a:lnTo>
                      <a:pt x="461" y="2281"/>
                    </a:lnTo>
                    <a:lnTo>
                      <a:pt x="440" y="2323"/>
                    </a:lnTo>
                    <a:lnTo>
                      <a:pt x="440" y="2428"/>
                    </a:lnTo>
                    <a:lnTo>
                      <a:pt x="503" y="2491"/>
                    </a:lnTo>
                    <a:lnTo>
                      <a:pt x="607" y="2491"/>
                    </a:lnTo>
                    <a:lnTo>
                      <a:pt x="670" y="2532"/>
                    </a:lnTo>
                    <a:lnTo>
                      <a:pt x="712" y="2532"/>
                    </a:lnTo>
                    <a:lnTo>
                      <a:pt x="775" y="2470"/>
                    </a:lnTo>
                    <a:lnTo>
                      <a:pt x="900" y="2407"/>
                    </a:lnTo>
                    <a:lnTo>
                      <a:pt x="817" y="2511"/>
                    </a:lnTo>
                    <a:lnTo>
                      <a:pt x="859" y="2595"/>
                    </a:lnTo>
                    <a:lnTo>
                      <a:pt x="921" y="2595"/>
                    </a:lnTo>
                    <a:lnTo>
                      <a:pt x="1005" y="2511"/>
                    </a:lnTo>
                    <a:lnTo>
                      <a:pt x="1026" y="2574"/>
                    </a:lnTo>
                    <a:lnTo>
                      <a:pt x="1068" y="2679"/>
                    </a:lnTo>
                    <a:lnTo>
                      <a:pt x="1382" y="2700"/>
                    </a:lnTo>
                    <a:lnTo>
                      <a:pt x="1444" y="2595"/>
                    </a:lnTo>
                    <a:lnTo>
                      <a:pt x="1423" y="2511"/>
                    </a:lnTo>
                    <a:lnTo>
                      <a:pt x="1444" y="2407"/>
                    </a:lnTo>
                    <a:lnTo>
                      <a:pt x="1507" y="2365"/>
                    </a:lnTo>
                    <a:lnTo>
                      <a:pt x="1528" y="2407"/>
                    </a:lnTo>
                    <a:lnTo>
                      <a:pt x="1528" y="2511"/>
                    </a:lnTo>
                    <a:lnTo>
                      <a:pt x="1570" y="2616"/>
                    </a:lnTo>
                    <a:lnTo>
                      <a:pt x="1612" y="2574"/>
                    </a:lnTo>
                    <a:lnTo>
                      <a:pt x="1612" y="2470"/>
                    </a:lnTo>
                    <a:lnTo>
                      <a:pt x="1612" y="2407"/>
                    </a:lnTo>
                    <a:lnTo>
                      <a:pt x="1654" y="2323"/>
                    </a:lnTo>
                    <a:lnTo>
                      <a:pt x="1675" y="2281"/>
                    </a:lnTo>
                    <a:lnTo>
                      <a:pt x="1570" y="2302"/>
                    </a:lnTo>
                    <a:lnTo>
                      <a:pt x="1486" y="2344"/>
                    </a:lnTo>
                    <a:lnTo>
                      <a:pt x="1528" y="2239"/>
                    </a:lnTo>
                    <a:lnTo>
                      <a:pt x="1633" y="2198"/>
                    </a:lnTo>
                    <a:lnTo>
                      <a:pt x="1695" y="2135"/>
                    </a:lnTo>
                    <a:lnTo>
                      <a:pt x="1758" y="2072"/>
                    </a:lnTo>
                    <a:lnTo>
                      <a:pt x="1758" y="1988"/>
                    </a:lnTo>
                    <a:lnTo>
                      <a:pt x="1821" y="1967"/>
                    </a:lnTo>
                    <a:lnTo>
                      <a:pt x="1905" y="1988"/>
                    </a:lnTo>
                    <a:lnTo>
                      <a:pt x="1905" y="2072"/>
                    </a:lnTo>
                    <a:lnTo>
                      <a:pt x="1905" y="2156"/>
                    </a:lnTo>
                    <a:lnTo>
                      <a:pt x="1947" y="2093"/>
                    </a:lnTo>
                    <a:lnTo>
                      <a:pt x="2072" y="1926"/>
                    </a:lnTo>
                    <a:lnTo>
                      <a:pt x="2072" y="1863"/>
                    </a:lnTo>
                    <a:lnTo>
                      <a:pt x="1947" y="1779"/>
                    </a:lnTo>
                    <a:lnTo>
                      <a:pt x="1947" y="1737"/>
                    </a:lnTo>
                    <a:lnTo>
                      <a:pt x="1988" y="1674"/>
                    </a:lnTo>
                    <a:lnTo>
                      <a:pt x="2051" y="1716"/>
                    </a:lnTo>
                    <a:lnTo>
                      <a:pt x="2135" y="1716"/>
                    </a:lnTo>
                    <a:lnTo>
                      <a:pt x="2156" y="1612"/>
                    </a:lnTo>
                    <a:lnTo>
                      <a:pt x="2156" y="1549"/>
                    </a:lnTo>
                    <a:lnTo>
                      <a:pt x="2260" y="1423"/>
                    </a:lnTo>
                    <a:lnTo>
                      <a:pt x="2281" y="1340"/>
                    </a:lnTo>
                    <a:lnTo>
                      <a:pt x="2407" y="1214"/>
                    </a:lnTo>
                    <a:lnTo>
                      <a:pt x="2511" y="1151"/>
                    </a:lnTo>
                    <a:lnTo>
                      <a:pt x="2553" y="1089"/>
                    </a:lnTo>
                    <a:lnTo>
                      <a:pt x="2511" y="942"/>
                    </a:lnTo>
                    <a:lnTo>
                      <a:pt x="2616" y="775"/>
                    </a:lnTo>
                    <a:lnTo>
                      <a:pt x="2742" y="691"/>
                    </a:lnTo>
                    <a:lnTo>
                      <a:pt x="2763" y="586"/>
                    </a:lnTo>
                    <a:lnTo>
                      <a:pt x="2700" y="482"/>
                    </a:lnTo>
                    <a:lnTo>
                      <a:pt x="2595" y="461"/>
                    </a:lnTo>
                    <a:lnTo>
                      <a:pt x="2553" y="356"/>
                    </a:lnTo>
                    <a:lnTo>
                      <a:pt x="2595" y="356"/>
                    </a:lnTo>
                    <a:lnTo>
                      <a:pt x="2616" y="294"/>
                    </a:lnTo>
                    <a:lnTo>
                      <a:pt x="2595" y="252"/>
                    </a:lnTo>
                    <a:lnTo>
                      <a:pt x="2616" y="168"/>
                    </a:lnTo>
                    <a:lnTo>
                      <a:pt x="2595" y="84"/>
                    </a:lnTo>
                    <a:lnTo>
                      <a:pt x="2511" y="84"/>
                    </a:lnTo>
                    <a:lnTo>
                      <a:pt x="2553" y="147"/>
                    </a:lnTo>
                    <a:lnTo>
                      <a:pt x="2553" y="252"/>
                    </a:lnTo>
                    <a:lnTo>
                      <a:pt x="2470" y="273"/>
                    </a:lnTo>
                    <a:lnTo>
                      <a:pt x="2386" y="189"/>
                    </a:lnTo>
                    <a:lnTo>
                      <a:pt x="2302" y="273"/>
                    </a:lnTo>
                    <a:lnTo>
                      <a:pt x="2302" y="461"/>
                    </a:lnTo>
                    <a:lnTo>
                      <a:pt x="2260" y="503"/>
                    </a:lnTo>
                    <a:lnTo>
                      <a:pt x="2198" y="503"/>
                    </a:lnTo>
                    <a:lnTo>
                      <a:pt x="2156" y="566"/>
                    </a:lnTo>
                    <a:lnTo>
                      <a:pt x="2093" y="566"/>
                    </a:lnTo>
                    <a:lnTo>
                      <a:pt x="2093" y="482"/>
                    </a:lnTo>
                    <a:lnTo>
                      <a:pt x="2177" y="398"/>
                    </a:lnTo>
                    <a:lnTo>
                      <a:pt x="2219" y="168"/>
                    </a:lnTo>
                    <a:lnTo>
                      <a:pt x="2156" y="105"/>
                    </a:lnTo>
                    <a:lnTo>
                      <a:pt x="2072" y="126"/>
                    </a:lnTo>
                    <a:lnTo>
                      <a:pt x="1988" y="84"/>
                    </a:lnTo>
                    <a:lnTo>
                      <a:pt x="1967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4" name="Google Shape;1580;p39">
                <a:extLst>
                  <a:ext uri="{FF2B5EF4-FFF2-40B4-BE49-F238E27FC236}">
                    <a16:creationId xmlns:a16="http://schemas.microsoft.com/office/drawing/2014/main" id="{74BCA0C9-70F2-FEDA-09D1-0542E6648DB6}"/>
                  </a:ext>
                </a:extLst>
              </p:cNvPr>
              <p:cNvSpPr/>
              <p:nvPr/>
            </p:nvSpPr>
            <p:spPr>
              <a:xfrm>
                <a:off x="2686125" y="1510800"/>
                <a:ext cx="62275" cy="87900"/>
              </a:xfrm>
              <a:custGeom>
                <a:avLst/>
                <a:gdLst/>
                <a:ahLst/>
                <a:cxnLst/>
                <a:rect l="l" t="t" r="r" b="b"/>
                <a:pathLst>
                  <a:path w="2491" h="3516" extrusionOk="0">
                    <a:moveTo>
                      <a:pt x="1026" y="0"/>
                    </a:moveTo>
                    <a:lnTo>
                      <a:pt x="921" y="63"/>
                    </a:lnTo>
                    <a:lnTo>
                      <a:pt x="879" y="147"/>
                    </a:lnTo>
                    <a:lnTo>
                      <a:pt x="754" y="230"/>
                    </a:lnTo>
                    <a:lnTo>
                      <a:pt x="733" y="335"/>
                    </a:lnTo>
                    <a:lnTo>
                      <a:pt x="607" y="481"/>
                    </a:lnTo>
                    <a:lnTo>
                      <a:pt x="607" y="586"/>
                    </a:lnTo>
                    <a:lnTo>
                      <a:pt x="712" y="649"/>
                    </a:lnTo>
                    <a:lnTo>
                      <a:pt x="754" y="586"/>
                    </a:lnTo>
                    <a:lnTo>
                      <a:pt x="879" y="565"/>
                    </a:lnTo>
                    <a:lnTo>
                      <a:pt x="921" y="628"/>
                    </a:lnTo>
                    <a:lnTo>
                      <a:pt x="775" y="753"/>
                    </a:lnTo>
                    <a:lnTo>
                      <a:pt x="649" y="837"/>
                    </a:lnTo>
                    <a:lnTo>
                      <a:pt x="545" y="984"/>
                    </a:lnTo>
                    <a:lnTo>
                      <a:pt x="545" y="1046"/>
                    </a:lnTo>
                    <a:lnTo>
                      <a:pt x="712" y="963"/>
                    </a:lnTo>
                    <a:lnTo>
                      <a:pt x="858" y="837"/>
                    </a:lnTo>
                    <a:lnTo>
                      <a:pt x="942" y="837"/>
                    </a:lnTo>
                    <a:lnTo>
                      <a:pt x="1026" y="774"/>
                    </a:lnTo>
                    <a:lnTo>
                      <a:pt x="1068" y="858"/>
                    </a:lnTo>
                    <a:lnTo>
                      <a:pt x="1047" y="984"/>
                    </a:lnTo>
                    <a:lnTo>
                      <a:pt x="963" y="984"/>
                    </a:lnTo>
                    <a:lnTo>
                      <a:pt x="838" y="1109"/>
                    </a:lnTo>
                    <a:lnTo>
                      <a:pt x="775" y="1193"/>
                    </a:lnTo>
                    <a:lnTo>
                      <a:pt x="838" y="1276"/>
                    </a:lnTo>
                    <a:lnTo>
                      <a:pt x="984" y="1256"/>
                    </a:lnTo>
                    <a:lnTo>
                      <a:pt x="1089" y="1297"/>
                    </a:lnTo>
                    <a:lnTo>
                      <a:pt x="963" y="1381"/>
                    </a:lnTo>
                    <a:lnTo>
                      <a:pt x="817" y="1465"/>
                    </a:lnTo>
                    <a:lnTo>
                      <a:pt x="712" y="1402"/>
                    </a:lnTo>
                    <a:lnTo>
                      <a:pt x="712" y="1486"/>
                    </a:lnTo>
                    <a:lnTo>
                      <a:pt x="838" y="1528"/>
                    </a:lnTo>
                    <a:lnTo>
                      <a:pt x="838" y="1590"/>
                    </a:lnTo>
                    <a:lnTo>
                      <a:pt x="649" y="1779"/>
                    </a:lnTo>
                    <a:lnTo>
                      <a:pt x="607" y="1779"/>
                    </a:lnTo>
                    <a:lnTo>
                      <a:pt x="545" y="1611"/>
                    </a:lnTo>
                    <a:lnTo>
                      <a:pt x="440" y="1569"/>
                    </a:lnTo>
                    <a:lnTo>
                      <a:pt x="335" y="1423"/>
                    </a:lnTo>
                    <a:lnTo>
                      <a:pt x="126" y="1528"/>
                    </a:lnTo>
                    <a:lnTo>
                      <a:pt x="126" y="1590"/>
                    </a:lnTo>
                    <a:lnTo>
                      <a:pt x="1" y="1800"/>
                    </a:lnTo>
                    <a:lnTo>
                      <a:pt x="105" y="1925"/>
                    </a:lnTo>
                    <a:lnTo>
                      <a:pt x="105" y="2051"/>
                    </a:lnTo>
                    <a:lnTo>
                      <a:pt x="189" y="2093"/>
                    </a:lnTo>
                    <a:lnTo>
                      <a:pt x="294" y="2009"/>
                    </a:lnTo>
                    <a:lnTo>
                      <a:pt x="356" y="2009"/>
                    </a:lnTo>
                    <a:lnTo>
                      <a:pt x="545" y="2051"/>
                    </a:lnTo>
                    <a:lnTo>
                      <a:pt x="733" y="2051"/>
                    </a:lnTo>
                    <a:lnTo>
                      <a:pt x="754" y="2113"/>
                    </a:lnTo>
                    <a:lnTo>
                      <a:pt x="942" y="2051"/>
                    </a:lnTo>
                    <a:lnTo>
                      <a:pt x="942" y="2134"/>
                    </a:lnTo>
                    <a:lnTo>
                      <a:pt x="838" y="2155"/>
                    </a:lnTo>
                    <a:lnTo>
                      <a:pt x="775" y="2239"/>
                    </a:lnTo>
                    <a:lnTo>
                      <a:pt x="817" y="2344"/>
                    </a:lnTo>
                    <a:lnTo>
                      <a:pt x="963" y="2323"/>
                    </a:lnTo>
                    <a:lnTo>
                      <a:pt x="1089" y="2427"/>
                    </a:lnTo>
                    <a:lnTo>
                      <a:pt x="1172" y="2616"/>
                    </a:lnTo>
                    <a:lnTo>
                      <a:pt x="1256" y="2616"/>
                    </a:lnTo>
                    <a:lnTo>
                      <a:pt x="1298" y="2657"/>
                    </a:lnTo>
                    <a:lnTo>
                      <a:pt x="1256" y="2741"/>
                    </a:lnTo>
                    <a:lnTo>
                      <a:pt x="1256" y="2867"/>
                    </a:lnTo>
                    <a:lnTo>
                      <a:pt x="1068" y="3201"/>
                    </a:lnTo>
                    <a:lnTo>
                      <a:pt x="1130" y="3390"/>
                    </a:lnTo>
                    <a:lnTo>
                      <a:pt x="1172" y="3494"/>
                    </a:lnTo>
                    <a:lnTo>
                      <a:pt x="1256" y="3494"/>
                    </a:lnTo>
                    <a:lnTo>
                      <a:pt x="1361" y="3473"/>
                    </a:lnTo>
                    <a:lnTo>
                      <a:pt x="1403" y="3515"/>
                    </a:lnTo>
                    <a:lnTo>
                      <a:pt x="1486" y="3515"/>
                    </a:lnTo>
                    <a:lnTo>
                      <a:pt x="1654" y="3411"/>
                    </a:lnTo>
                    <a:lnTo>
                      <a:pt x="1654" y="3348"/>
                    </a:lnTo>
                    <a:lnTo>
                      <a:pt x="1758" y="3285"/>
                    </a:lnTo>
                    <a:lnTo>
                      <a:pt x="1821" y="3160"/>
                    </a:lnTo>
                    <a:lnTo>
                      <a:pt x="1863" y="3034"/>
                    </a:lnTo>
                    <a:lnTo>
                      <a:pt x="1884" y="2846"/>
                    </a:lnTo>
                    <a:lnTo>
                      <a:pt x="1988" y="2678"/>
                    </a:lnTo>
                    <a:lnTo>
                      <a:pt x="1905" y="2657"/>
                    </a:lnTo>
                    <a:lnTo>
                      <a:pt x="1905" y="2574"/>
                    </a:lnTo>
                    <a:lnTo>
                      <a:pt x="1988" y="2532"/>
                    </a:lnTo>
                    <a:lnTo>
                      <a:pt x="2072" y="2365"/>
                    </a:lnTo>
                    <a:lnTo>
                      <a:pt x="2135" y="2365"/>
                    </a:lnTo>
                    <a:lnTo>
                      <a:pt x="2219" y="2260"/>
                    </a:lnTo>
                    <a:lnTo>
                      <a:pt x="2344" y="2197"/>
                    </a:lnTo>
                    <a:lnTo>
                      <a:pt x="2386" y="2030"/>
                    </a:lnTo>
                    <a:lnTo>
                      <a:pt x="2386" y="1925"/>
                    </a:lnTo>
                    <a:lnTo>
                      <a:pt x="2491" y="1841"/>
                    </a:lnTo>
                    <a:lnTo>
                      <a:pt x="2491" y="1800"/>
                    </a:lnTo>
                    <a:lnTo>
                      <a:pt x="2428" y="1695"/>
                    </a:lnTo>
                    <a:lnTo>
                      <a:pt x="2407" y="1569"/>
                    </a:lnTo>
                    <a:lnTo>
                      <a:pt x="2344" y="1569"/>
                    </a:lnTo>
                    <a:lnTo>
                      <a:pt x="2239" y="1507"/>
                    </a:lnTo>
                    <a:lnTo>
                      <a:pt x="2114" y="1507"/>
                    </a:lnTo>
                    <a:lnTo>
                      <a:pt x="2093" y="1465"/>
                    </a:lnTo>
                    <a:lnTo>
                      <a:pt x="2135" y="1360"/>
                    </a:lnTo>
                    <a:lnTo>
                      <a:pt x="2302" y="1276"/>
                    </a:lnTo>
                    <a:lnTo>
                      <a:pt x="2302" y="1193"/>
                    </a:lnTo>
                    <a:lnTo>
                      <a:pt x="2239" y="1109"/>
                    </a:lnTo>
                    <a:lnTo>
                      <a:pt x="2239" y="984"/>
                    </a:lnTo>
                    <a:lnTo>
                      <a:pt x="2281" y="879"/>
                    </a:lnTo>
                    <a:lnTo>
                      <a:pt x="2177" y="774"/>
                    </a:lnTo>
                    <a:lnTo>
                      <a:pt x="2093" y="774"/>
                    </a:lnTo>
                    <a:lnTo>
                      <a:pt x="1967" y="858"/>
                    </a:lnTo>
                    <a:lnTo>
                      <a:pt x="1779" y="900"/>
                    </a:lnTo>
                    <a:lnTo>
                      <a:pt x="1758" y="984"/>
                    </a:lnTo>
                    <a:lnTo>
                      <a:pt x="1675" y="1088"/>
                    </a:lnTo>
                    <a:lnTo>
                      <a:pt x="1591" y="1067"/>
                    </a:lnTo>
                    <a:lnTo>
                      <a:pt x="1570" y="963"/>
                    </a:lnTo>
                    <a:lnTo>
                      <a:pt x="1695" y="900"/>
                    </a:lnTo>
                    <a:lnTo>
                      <a:pt x="1758" y="837"/>
                    </a:lnTo>
                    <a:lnTo>
                      <a:pt x="1758" y="670"/>
                    </a:lnTo>
                    <a:lnTo>
                      <a:pt x="1800" y="460"/>
                    </a:lnTo>
                    <a:lnTo>
                      <a:pt x="1758" y="356"/>
                    </a:lnTo>
                    <a:lnTo>
                      <a:pt x="1695" y="272"/>
                    </a:lnTo>
                    <a:lnTo>
                      <a:pt x="1654" y="168"/>
                    </a:lnTo>
                    <a:lnTo>
                      <a:pt x="1507" y="105"/>
                    </a:lnTo>
                    <a:lnTo>
                      <a:pt x="1403" y="147"/>
                    </a:lnTo>
                    <a:lnTo>
                      <a:pt x="1277" y="105"/>
                    </a:lnTo>
                    <a:lnTo>
                      <a:pt x="1130" y="230"/>
                    </a:lnTo>
                    <a:lnTo>
                      <a:pt x="1047" y="209"/>
                    </a:lnTo>
                    <a:lnTo>
                      <a:pt x="1047" y="21"/>
                    </a:lnTo>
                    <a:lnTo>
                      <a:pt x="102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5" name="Google Shape;1581;p39">
                <a:extLst>
                  <a:ext uri="{FF2B5EF4-FFF2-40B4-BE49-F238E27FC236}">
                    <a16:creationId xmlns:a16="http://schemas.microsoft.com/office/drawing/2014/main" id="{BE0EC4E2-8AA5-EE87-B52C-B651ADCAD99A}"/>
                  </a:ext>
                </a:extLst>
              </p:cNvPr>
              <p:cNvSpPr/>
              <p:nvPr/>
            </p:nvSpPr>
            <p:spPr>
              <a:xfrm>
                <a:off x="2799125" y="1455875"/>
                <a:ext cx="96775" cy="158525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6341" extrusionOk="0">
                    <a:moveTo>
                      <a:pt x="2385" y="0"/>
                    </a:moveTo>
                    <a:lnTo>
                      <a:pt x="2385" y="126"/>
                    </a:lnTo>
                    <a:lnTo>
                      <a:pt x="2302" y="272"/>
                    </a:lnTo>
                    <a:lnTo>
                      <a:pt x="2385" y="356"/>
                    </a:lnTo>
                    <a:lnTo>
                      <a:pt x="2490" y="356"/>
                    </a:lnTo>
                    <a:lnTo>
                      <a:pt x="2595" y="314"/>
                    </a:lnTo>
                    <a:lnTo>
                      <a:pt x="2741" y="377"/>
                    </a:lnTo>
                    <a:lnTo>
                      <a:pt x="2783" y="460"/>
                    </a:lnTo>
                    <a:lnTo>
                      <a:pt x="2888" y="481"/>
                    </a:lnTo>
                    <a:lnTo>
                      <a:pt x="2888" y="565"/>
                    </a:lnTo>
                    <a:lnTo>
                      <a:pt x="2699" y="733"/>
                    </a:lnTo>
                    <a:lnTo>
                      <a:pt x="2616" y="733"/>
                    </a:lnTo>
                    <a:lnTo>
                      <a:pt x="2490" y="649"/>
                    </a:lnTo>
                    <a:lnTo>
                      <a:pt x="2385" y="649"/>
                    </a:lnTo>
                    <a:lnTo>
                      <a:pt x="2281" y="628"/>
                    </a:lnTo>
                    <a:lnTo>
                      <a:pt x="2281" y="628"/>
                    </a:lnTo>
                    <a:lnTo>
                      <a:pt x="2323" y="733"/>
                    </a:lnTo>
                    <a:lnTo>
                      <a:pt x="2406" y="753"/>
                    </a:lnTo>
                    <a:lnTo>
                      <a:pt x="2323" y="837"/>
                    </a:lnTo>
                    <a:lnTo>
                      <a:pt x="2218" y="858"/>
                    </a:lnTo>
                    <a:lnTo>
                      <a:pt x="2072" y="691"/>
                    </a:lnTo>
                    <a:lnTo>
                      <a:pt x="1904" y="774"/>
                    </a:lnTo>
                    <a:lnTo>
                      <a:pt x="1862" y="942"/>
                    </a:lnTo>
                    <a:lnTo>
                      <a:pt x="1779" y="1005"/>
                    </a:lnTo>
                    <a:lnTo>
                      <a:pt x="1779" y="1088"/>
                    </a:lnTo>
                    <a:lnTo>
                      <a:pt x="1883" y="1109"/>
                    </a:lnTo>
                    <a:lnTo>
                      <a:pt x="1904" y="1256"/>
                    </a:lnTo>
                    <a:lnTo>
                      <a:pt x="2051" y="1318"/>
                    </a:lnTo>
                    <a:lnTo>
                      <a:pt x="2051" y="1381"/>
                    </a:lnTo>
                    <a:lnTo>
                      <a:pt x="1946" y="1381"/>
                    </a:lnTo>
                    <a:lnTo>
                      <a:pt x="1946" y="1465"/>
                    </a:lnTo>
                    <a:lnTo>
                      <a:pt x="1988" y="1528"/>
                    </a:lnTo>
                    <a:lnTo>
                      <a:pt x="1988" y="1611"/>
                    </a:lnTo>
                    <a:lnTo>
                      <a:pt x="1904" y="1590"/>
                    </a:lnTo>
                    <a:lnTo>
                      <a:pt x="1841" y="1528"/>
                    </a:lnTo>
                    <a:lnTo>
                      <a:pt x="1695" y="1507"/>
                    </a:lnTo>
                    <a:lnTo>
                      <a:pt x="1590" y="1423"/>
                    </a:lnTo>
                    <a:lnTo>
                      <a:pt x="1528" y="1402"/>
                    </a:lnTo>
                    <a:lnTo>
                      <a:pt x="1423" y="1486"/>
                    </a:lnTo>
                    <a:lnTo>
                      <a:pt x="1381" y="1569"/>
                    </a:lnTo>
                    <a:lnTo>
                      <a:pt x="1465" y="1674"/>
                    </a:lnTo>
                    <a:lnTo>
                      <a:pt x="1423" y="1779"/>
                    </a:lnTo>
                    <a:lnTo>
                      <a:pt x="1360" y="1737"/>
                    </a:lnTo>
                    <a:lnTo>
                      <a:pt x="1360" y="1674"/>
                    </a:lnTo>
                    <a:lnTo>
                      <a:pt x="1276" y="1611"/>
                    </a:lnTo>
                    <a:lnTo>
                      <a:pt x="1151" y="1569"/>
                    </a:lnTo>
                    <a:lnTo>
                      <a:pt x="1109" y="1569"/>
                    </a:lnTo>
                    <a:lnTo>
                      <a:pt x="1025" y="1486"/>
                    </a:lnTo>
                    <a:lnTo>
                      <a:pt x="942" y="1465"/>
                    </a:lnTo>
                    <a:lnTo>
                      <a:pt x="921" y="1528"/>
                    </a:lnTo>
                    <a:lnTo>
                      <a:pt x="963" y="1674"/>
                    </a:lnTo>
                    <a:lnTo>
                      <a:pt x="963" y="1800"/>
                    </a:lnTo>
                    <a:lnTo>
                      <a:pt x="1004" y="1946"/>
                    </a:lnTo>
                    <a:lnTo>
                      <a:pt x="1109" y="2009"/>
                    </a:lnTo>
                    <a:lnTo>
                      <a:pt x="1235" y="2030"/>
                    </a:lnTo>
                    <a:lnTo>
                      <a:pt x="1276" y="2093"/>
                    </a:lnTo>
                    <a:lnTo>
                      <a:pt x="1256" y="2113"/>
                    </a:lnTo>
                    <a:lnTo>
                      <a:pt x="1130" y="2113"/>
                    </a:lnTo>
                    <a:lnTo>
                      <a:pt x="1256" y="2197"/>
                    </a:lnTo>
                    <a:lnTo>
                      <a:pt x="1318" y="2260"/>
                    </a:lnTo>
                    <a:lnTo>
                      <a:pt x="1423" y="2344"/>
                    </a:lnTo>
                    <a:lnTo>
                      <a:pt x="1548" y="2344"/>
                    </a:lnTo>
                    <a:lnTo>
                      <a:pt x="1632" y="2260"/>
                    </a:lnTo>
                    <a:lnTo>
                      <a:pt x="1674" y="2260"/>
                    </a:lnTo>
                    <a:lnTo>
                      <a:pt x="1674" y="2344"/>
                    </a:lnTo>
                    <a:lnTo>
                      <a:pt x="1590" y="2427"/>
                    </a:lnTo>
                    <a:lnTo>
                      <a:pt x="1548" y="2616"/>
                    </a:lnTo>
                    <a:lnTo>
                      <a:pt x="1486" y="2616"/>
                    </a:lnTo>
                    <a:lnTo>
                      <a:pt x="1339" y="2469"/>
                    </a:lnTo>
                    <a:lnTo>
                      <a:pt x="1025" y="2427"/>
                    </a:lnTo>
                    <a:lnTo>
                      <a:pt x="921" y="2260"/>
                    </a:lnTo>
                    <a:lnTo>
                      <a:pt x="837" y="2239"/>
                    </a:lnTo>
                    <a:lnTo>
                      <a:pt x="795" y="2155"/>
                    </a:lnTo>
                    <a:lnTo>
                      <a:pt x="753" y="2155"/>
                    </a:lnTo>
                    <a:lnTo>
                      <a:pt x="712" y="2302"/>
                    </a:lnTo>
                    <a:lnTo>
                      <a:pt x="712" y="2344"/>
                    </a:lnTo>
                    <a:lnTo>
                      <a:pt x="649" y="2406"/>
                    </a:lnTo>
                    <a:lnTo>
                      <a:pt x="712" y="2574"/>
                    </a:lnTo>
                    <a:lnTo>
                      <a:pt x="628" y="2637"/>
                    </a:lnTo>
                    <a:lnTo>
                      <a:pt x="544" y="2616"/>
                    </a:lnTo>
                    <a:lnTo>
                      <a:pt x="544" y="2762"/>
                    </a:lnTo>
                    <a:lnTo>
                      <a:pt x="502" y="2783"/>
                    </a:lnTo>
                    <a:lnTo>
                      <a:pt x="502" y="3034"/>
                    </a:lnTo>
                    <a:lnTo>
                      <a:pt x="586" y="3097"/>
                    </a:lnTo>
                    <a:lnTo>
                      <a:pt x="732" y="3097"/>
                    </a:lnTo>
                    <a:lnTo>
                      <a:pt x="837" y="3160"/>
                    </a:lnTo>
                    <a:lnTo>
                      <a:pt x="942" y="3139"/>
                    </a:lnTo>
                    <a:lnTo>
                      <a:pt x="942" y="3181"/>
                    </a:lnTo>
                    <a:lnTo>
                      <a:pt x="858" y="3243"/>
                    </a:lnTo>
                    <a:lnTo>
                      <a:pt x="753" y="3181"/>
                    </a:lnTo>
                    <a:lnTo>
                      <a:pt x="586" y="3181"/>
                    </a:lnTo>
                    <a:lnTo>
                      <a:pt x="523" y="3160"/>
                    </a:lnTo>
                    <a:lnTo>
                      <a:pt x="419" y="3181"/>
                    </a:lnTo>
                    <a:lnTo>
                      <a:pt x="272" y="3369"/>
                    </a:lnTo>
                    <a:lnTo>
                      <a:pt x="230" y="3473"/>
                    </a:lnTo>
                    <a:lnTo>
                      <a:pt x="314" y="3557"/>
                    </a:lnTo>
                    <a:lnTo>
                      <a:pt x="293" y="3599"/>
                    </a:lnTo>
                    <a:lnTo>
                      <a:pt x="209" y="3620"/>
                    </a:lnTo>
                    <a:lnTo>
                      <a:pt x="209" y="3725"/>
                    </a:lnTo>
                    <a:lnTo>
                      <a:pt x="293" y="3787"/>
                    </a:lnTo>
                    <a:lnTo>
                      <a:pt x="335" y="3725"/>
                    </a:lnTo>
                    <a:lnTo>
                      <a:pt x="502" y="3725"/>
                    </a:lnTo>
                    <a:lnTo>
                      <a:pt x="586" y="3662"/>
                    </a:lnTo>
                    <a:lnTo>
                      <a:pt x="628" y="3704"/>
                    </a:lnTo>
                    <a:lnTo>
                      <a:pt x="628" y="3787"/>
                    </a:lnTo>
                    <a:lnTo>
                      <a:pt x="523" y="3808"/>
                    </a:lnTo>
                    <a:lnTo>
                      <a:pt x="440" y="3913"/>
                    </a:lnTo>
                    <a:lnTo>
                      <a:pt x="502" y="3976"/>
                    </a:lnTo>
                    <a:lnTo>
                      <a:pt x="586" y="3976"/>
                    </a:lnTo>
                    <a:lnTo>
                      <a:pt x="691" y="3892"/>
                    </a:lnTo>
                    <a:lnTo>
                      <a:pt x="753" y="3892"/>
                    </a:lnTo>
                    <a:lnTo>
                      <a:pt x="858" y="3808"/>
                    </a:lnTo>
                    <a:lnTo>
                      <a:pt x="858" y="3871"/>
                    </a:lnTo>
                    <a:lnTo>
                      <a:pt x="816" y="3934"/>
                    </a:lnTo>
                    <a:lnTo>
                      <a:pt x="858" y="3976"/>
                    </a:lnTo>
                    <a:lnTo>
                      <a:pt x="1046" y="3976"/>
                    </a:lnTo>
                    <a:lnTo>
                      <a:pt x="1067" y="4018"/>
                    </a:lnTo>
                    <a:lnTo>
                      <a:pt x="963" y="4038"/>
                    </a:lnTo>
                    <a:lnTo>
                      <a:pt x="963" y="4122"/>
                    </a:lnTo>
                    <a:lnTo>
                      <a:pt x="1067" y="4143"/>
                    </a:lnTo>
                    <a:lnTo>
                      <a:pt x="1172" y="4122"/>
                    </a:lnTo>
                    <a:lnTo>
                      <a:pt x="1318" y="4206"/>
                    </a:lnTo>
                    <a:lnTo>
                      <a:pt x="1590" y="4290"/>
                    </a:lnTo>
                    <a:lnTo>
                      <a:pt x="1632" y="4331"/>
                    </a:lnTo>
                    <a:lnTo>
                      <a:pt x="1381" y="4310"/>
                    </a:lnTo>
                    <a:lnTo>
                      <a:pt x="1276" y="4331"/>
                    </a:lnTo>
                    <a:lnTo>
                      <a:pt x="1130" y="4227"/>
                    </a:lnTo>
                    <a:lnTo>
                      <a:pt x="963" y="4290"/>
                    </a:lnTo>
                    <a:lnTo>
                      <a:pt x="963" y="4352"/>
                    </a:lnTo>
                    <a:lnTo>
                      <a:pt x="1130" y="4415"/>
                    </a:lnTo>
                    <a:lnTo>
                      <a:pt x="1339" y="4436"/>
                    </a:lnTo>
                    <a:lnTo>
                      <a:pt x="1569" y="4436"/>
                    </a:lnTo>
                    <a:lnTo>
                      <a:pt x="1653" y="4499"/>
                    </a:lnTo>
                    <a:lnTo>
                      <a:pt x="1423" y="4541"/>
                    </a:lnTo>
                    <a:lnTo>
                      <a:pt x="1339" y="4520"/>
                    </a:lnTo>
                    <a:lnTo>
                      <a:pt x="1109" y="4499"/>
                    </a:lnTo>
                    <a:lnTo>
                      <a:pt x="942" y="4457"/>
                    </a:lnTo>
                    <a:lnTo>
                      <a:pt x="900" y="4394"/>
                    </a:lnTo>
                    <a:lnTo>
                      <a:pt x="753" y="4352"/>
                    </a:lnTo>
                    <a:lnTo>
                      <a:pt x="607" y="4206"/>
                    </a:lnTo>
                    <a:lnTo>
                      <a:pt x="544" y="4248"/>
                    </a:lnTo>
                    <a:lnTo>
                      <a:pt x="481" y="4331"/>
                    </a:lnTo>
                    <a:lnTo>
                      <a:pt x="293" y="4352"/>
                    </a:lnTo>
                    <a:lnTo>
                      <a:pt x="209" y="4415"/>
                    </a:lnTo>
                    <a:lnTo>
                      <a:pt x="188" y="4624"/>
                    </a:lnTo>
                    <a:lnTo>
                      <a:pt x="314" y="4729"/>
                    </a:lnTo>
                    <a:lnTo>
                      <a:pt x="314" y="4854"/>
                    </a:lnTo>
                    <a:lnTo>
                      <a:pt x="272" y="4917"/>
                    </a:lnTo>
                    <a:lnTo>
                      <a:pt x="188" y="4729"/>
                    </a:lnTo>
                    <a:lnTo>
                      <a:pt x="126" y="4729"/>
                    </a:lnTo>
                    <a:lnTo>
                      <a:pt x="63" y="4980"/>
                    </a:lnTo>
                    <a:lnTo>
                      <a:pt x="84" y="5126"/>
                    </a:lnTo>
                    <a:lnTo>
                      <a:pt x="168" y="5147"/>
                    </a:lnTo>
                    <a:lnTo>
                      <a:pt x="188" y="5126"/>
                    </a:lnTo>
                    <a:lnTo>
                      <a:pt x="272" y="5126"/>
                    </a:lnTo>
                    <a:lnTo>
                      <a:pt x="335" y="5252"/>
                    </a:lnTo>
                    <a:lnTo>
                      <a:pt x="419" y="5273"/>
                    </a:lnTo>
                    <a:lnTo>
                      <a:pt x="335" y="5294"/>
                    </a:lnTo>
                    <a:lnTo>
                      <a:pt x="272" y="5336"/>
                    </a:lnTo>
                    <a:lnTo>
                      <a:pt x="188" y="5231"/>
                    </a:lnTo>
                    <a:lnTo>
                      <a:pt x="21" y="5252"/>
                    </a:lnTo>
                    <a:lnTo>
                      <a:pt x="0" y="5461"/>
                    </a:lnTo>
                    <a:lnTo>
                      <a:pt x="63" y="5503"/>
                    </a:lnTo>
                    <a:lnTo>
                      <a:pt x="126" y="5482"/>
                    </a:lnTo>
                    <a:lnTo>
                      <a:pt x="84" y="5566"/>
                    </a:lnTo>
                    <a:lnTo>
                      <a:pt x="84" y="5817"/>
                    </a:lnTo>
                    <a:lnTo>
                      <a:pt x="168" y="5754"/>
                    </a:lnTo>
                    <a:lnTo>
                      <a:pt x="230" y="5775"/>
                    </a:lnTo>
                    <a:lnTo>
                      <a:pt x="230" y="5963"/>
                    </a:lnTo>
                    <a:lnTo>
                      <a:pt x="398" y="6005"/>
                    </a:lnTo>
                    <a:lnTo>
                      <a:pt x="628" y="6173"/>
                    </a:lnTo>
                    <a:lnTo>
                      <a:pt x="732" y="6110"/>
                    </a:lnTo>
                    <a:lnTo>
                      <a:pt x="795" y="6005"/>
                    </a:lnTo>
                    <a:lnTo>
                      <a:pt x="753" y="5922"/>
                    </a:lnTo>
                    <a:lnTo>
                      <a:pt x="921" y="5922"/>
                    </a:lnTo>
                    <a:lnTo>
                      <a:pt x="942" y="6026"/>
                    </a:lnTo>
                    <a:lnTo>
                      <a:pt x="921" y="6131"/>
                    </a:lnTo>
                    <a:lnTo>
                      <a:pt x="942" y="6235"/>
                    </a:lnTo>
                    <a:lnTo>
                      <a:pt x="1004" y="6214"/>
                    </a:lnTo>
                    <a:lnTo>
                      <a:pt x="1067" y="5963"/>
                    </a:lnTo>
                    <a:lnTo>
                      <a:pt x="1067" y="5712"/>
                    </a:lnTo>
                    <a:lnTo>
                      <a:pt x="1130" y="5566"/>
                    </a:lnTo>
                    <a:lnTo>
                      <a:pt x="1256" y="5440"/>
                    </a:lnTo>
                    <a:lnTo>
                      <a:pt x="1318" y="5294"/>
                    </a:lnTo>
                    <a:lnTo>
                      <a:pt x="1318" y="5461"/>
                    </a:lnTo>
                    <a:lnTo>
                      <a:pt x="1172" y="5670"/>
                    </a:lnTo>
                    <a:lnTo>
                      <a:pt x="1151" y="5817"/>
                    </a:lnTo>
                    <a:lnTo>
                      <a:pt x="1172" y="5922"/>
                    </a:lnTo>
                    <a:lnTo>
                      <a:pt x="1130" y="6131"/>
                    </a:lnTo>
                    <a:lnTo>
                      <a:pt x="1172" y="6235"/>
                    </a:lnTo>
                    <a:lnTo>
                      <a:pt x="1151" y="6319"/>
                    </a:lnTo>
                    <a:lnTo>
                      <a:pt x="1214" y="6340"/>
                    </a:lnTo>
                    <a:lnTo>
                      <a:pt x="1256" y="6298"/>
                    </a:lnTo>
                    <a:lnTo>
                      <a:pt x="1339" y="6173"/>
                    </a:lnTo>
                    <a:lnTo>
                      <a:pt x="1528" y="5984"/>
                    </a:lnTo>
                    <a:lnTo>
                      <a:pt x="1590" y="5691"/>
                    </a:lnTo>
                    <a:lnTo>
                      <a:pt x="1674" y="5650"/>
                    </a:lnTo>
                    <a:lnTo>
                      <a:pt x="1674" y="5754"/>
                    </a:lnTo>
                    <a:lnTo>
                      <a:pt x="1632" y="5880"/>
                    </a:lnTo>
                    <a:lnTo>
                      <a:pt x="1632" y="5963"/>
                    </a:lnTo>
                    <a:lnTo>
                      <a:pt x="1737" y="5984"/>
                    </a:lnTo>
                    <a:lnTo>
                      <a:pt x="1862" y="5859"/>
                    </a:lnTo>
                    <a:lnTo>
                      <a:pt x="1946" y="5775"/>
                    </a:lnTo>
                    <a:lnTo>
                      <a:pt x="1946" y="5670"/>
                    </a:lnTo>
                    <a:lnTo>
                      <a:pt x="1841" y="5650"/>
                    </a:lnTo>
                    <a:lnTo>
                      <a:pt x="1841" y="5608"/>
                    </a:lnTo>
                    <a:lnTo>
                      <a:pt x="1946" y="5566"/>
                    </a:lnTo>
                    <a:lnTo>
                      <a:pt x="1946" y="5398"/>
                    </a:lnTo>
                    <a:lnTo>
                      <a:pt x="1904" y="5336"/>
                    </a:lnTo>
                    <a:lnTo>
                      <a:pt x="1904" y="5231"/>
                    </a:lnTo>
                    <a:lnTo>
                      <a:pt x="2072" y="5126"/>
                    </a:lnTo>
                    <a:lnTo>
                      <a:pt x="2113" y="4938"/>
                    </a:lnTo>
                    <a:lnTo>
                      <a:pt x="2218" y="4875"/>
                    </a:lnTo>
                    <a:lnTo>
                      <a:pt x="2281" y="4813"/>
                    </a:lnTo>
                    <a:lnTo>
                      <a:pt x="2281" y="4917"/>
                    </a:lnTo>
                    <a:lnTo>
                      <a:pt x="2281" y="4959"/>
                    </a:lnTo>
                    <a:lnTo>
                      <a:pt x="2197" y="4980"/>
                    </a:lnTo>
                    <a:lnTo>
                      <a:pt x="2113" y="5168"/>
                    </a:lnTo>
                    <a:lnTo>
                      <a:pt x="2051" y="5294"/>
                    </a:lnTo>
                    <a:lnTo>
                      <a:pt x="2009" y="5461"/>
                    </a:lnTo>
                    <a:lnTo>
                      <a:pt x="2072" y="5566"/>
                    </a:lnTo>
                    <a:lnTo>
                      <a:pt x="2092" y="5691"/>
                    </a:lnTo>
                    <a:lnTo>
                      <a:pt x="2155" y="5650"/>
                    </a:lnTo>
                    <a:lnTo>
                      <a:pt x="2260" y="5461"/>
                    </a:lnTo>
                    <a:lnTo>
                      <a:pt x="2469" y="5273"/>
                    </a:lnTo>
                    <a:lnTo>
                      <a:pt x="2532" y="5147"/>
                    </a:lnTo>
                    <a:lnTo>
                      <a:pt x="2532" y="4980"/>
                    </a:lnTo>
                    <a:lnTo>
                      <a:pt x="2616" y="4875"/>
                    </a:lnTo>
                    <a:lnTo>
                      <a:pt x="2699" y="4854"/>
                    </a:lnTo>
                    <a:lnTo>
                      <a:pt x="2699" y="4917"/>
                    </a:lnTo>
                    <a:lnTo>
                      <a:pt x="2678" y="4959"/>
                    </a:lnTo>
                    <a:lnTo>
                      <a:pt x="2678" y="5085"/>
                    </a:lnTo>
                    <a:lnTo>
                      <a:pt x="2741" y="5064"/>
                    </a:lnTo>
                    <a:lnTo>
                      <a:pt x="2888" y="4875"/>
                    </a:lnTo>
                    <a:lnTo>
                      <a:pt x="2971" y="4875"/>
                    </a:lnTo>
                    <a:lnTo>
                      <a:pt x="3139" y="4917"/>
                    </a:lnTo>
                    <a:lnTo>
                      <a:pt x="3327" y="4854"/>
                    </a:lnTo>
                    <a:lnTo>
                      <a:pt x="3432" y="4834"/>
                    </a:lnTo>
                    <a:lnTo>
                      <a:pt x="3494" y="4750"/>
                    </a:lnTo>
                    <a:lnTo>
                      <a:pt x="3620" y="4729"/>
                    </a:lnTo>
                    <a:lnTo>
                      <a:pt x="3662" y="4624"/>
                    </a:lnTo>
                    <a:lnTo>
                      <a:pt x="3662" y="4541"/>
                    </a:lnTo>
                    <a:lnTo>
                      <a:pt x="3683" y="4457"/>
                    </a:lnTo>
                    <a:lnTo>
                      <a:pt x="3620" y="4394"/>
                    </a:lnTo>
                    <a:lnTo>
                      <a:pt x="3662" y="4227"/>
                    </a:lnTo>
                    <a:lnTo>
                      <a:pt x="3662" y="3976"/>
                    </a:lnTo>
                    <a:lnTo>
                      <a:pt x="3620" y="3976"/>
                    </a:lnTo>
                    <a:lnTo>
                      <a:pt x="3536" y="4122"/>
                    </a:lnTo>
                    <a:lnTo>
                      <a:pt x="3411" y="4290"/>
                    </a:lnTo>
                    <a:lnTo>
                      <a:pt x="3348" y="4290"/>
                    </a:lnTo>
                    <a:lnTo>
                      <a:pt x="3348" y="4206"/>
                    </a:lnTo>
                    <a:lnTo>
                      <a:pt x="3432" y="4101"/>
                    </a:lnTo>
                    <a:lnTo>
                      <a:pt x="3536" y="4018"/>
                    </a:lnTo>
                    <a:lnTo>
                      <a:pt x="3557" y="3934"/>
                    </a:lnTo>
                    <a:lnTo>
                      <a:pt x="3432" y="3829"/>
                    </a:lnTo>
                    <a:lnTo>
                      <a:pt x="3411" y="3725"/>
                    </a:lnTo>
                    <a:lnTo>
                      <a:pt x="3348" y="3725"/>
                    </a:lnTo>
                    <a:lnTo>
                      <a:pt x="3306" y="3766"/>
                    </a:lnTo>
                    <a:lnTo>
                      <a:pt x="3264" y="3829"/>
                    </a:lnTo>
                    <a:lnTo>
                      <a:pt x="3201" y="3787"/>
                    </a:lnTo>
                    <a:lnTo>
                      <a:pt x="3097" y="3808"/>
                    </a:lnTo>
                    <a:lnTo>
                      <a:pt x="3013" y="3871"/>
                    </a:lnTo>
                    <a:lnTo>
                      <a:pt x="2909" y="3829"/>
                    </a:lnTo>
                    <a:lnTo>
                      <a:pt x="2950" y="3787"/>
                    </a:lnTo>
                    <a:lnTo>
                      <a:pt x="3222" y="3683"/>
                    </a:lnTo>
                    <a:lnTo>
                      <a:pt x="3327" y="3662"/>
                    </a:lnTo>
                    <a:lnTo>
                      <a:pt x="3536" y="3453"/>
                    </a:lnTo>
                    <a:lnTo>
                      <a:pt x="3578" y="3390"/>
                    </a:lnTo>
                    <a:lnTo>
                      <a:pt x="3725" y="3160"/>
                    </a:lnTo>
                    <a:lnTo>
                      <a:pt x="3766" y="2971"/>
                    </a:lnTo>
                    <a:lnTo>
                      <a:pt x="3725" y="2950"/>
                    </a:lnTo>
                    <a:lnTo>
                      <a:pt x="3641" y="2971"/>
                    </a:lnTo>
                    <a:lnTo>
                      <a:pt x="3578" y="3034"/>
                    </a:lnTo>
                    <a:lnTo>
                      <a:pt x="3536" y="2950"/>
                    </a:lnTo>
                    <a:lnTo>
                      <a:pt x="3578" y="2888"/>
                    </a:lnTo>
                    <a:lnTo>
                      <a:pt x="3641" y="2846"/>
                    </a:lnTo>
                    <a:lnTo>
                      <a:pt x="3725" y="2867"/>
                    </a:lnTo>
                    <a:lnTo>
                      <a:pt x="3766" y="2783"/>
                    </a:lnTo>
                    <a:lnTo>
                      <a:pt x="3766" y="2657"/>
                    </a:lnTo>
                    <a:lnTo>
                      <a:pt x="3871" y="2553"/>
                    </a:lnTo>
                    <a:lnTo>
                      <a:pt x="3871" y="2427"/>
                    </a:lnTo>
                    <a:lnTo>
                      <a:pt x="3850" y="2365"/>
                    </a:lnTo>
                    <a:lnTo>
                      <a:pt x="3850" y="2302"/>
                    </a:lnTo>
                    <a:lnTo>
                      <a:pt x="3745" y="2260"/>
                    </a:lnTo>
                    <a:lnTo>
                      <a:pt x="3641" y="2302"/>
                    </a:lnTo>
                    <a:lnTo>
                      <a:pt x="3494" y="2553"/>
                    </a:lnTo>
                    <a:lnTo>
                      <a:pt x="3494" y="2678"/>
                    </a:lnTo>
                    <a:lnTo>
                      <a:pt x="3557" y="2762"/>
                    </a:lnTo>
                    <a:lnTo>
                      <a:pt x="3473" y="2846"/>
                    </a:lnTo>
                    <a:lnTo>
                      <a:pt x="3432" y="2888"/>
                    </a:lnTo>
                    <a:lnTo>
                      <a:pt x="3369" y="2867"/>
                    </a:lnTo>
                    <a:lnTo>
                      <a:pt x="3411" y="2825"/>
                    </a:lnTo>
                    <a:lnTo>
                      <a:pt x="3348" y="2762"/>
                    </a:lnTo>
                    <a:lnTo>
                      <a:pt x="3348" y="2657"/>
                    </a:lnTo>
                    <a:lnTo>
                      <a:pt x="3453" y="2448"/>
                    </a:lnTo>
                    <a:lnTo>
                      <a:pt x="3432" y="2344"/>
                    </a:lnTo>
                    <a:lnTo>
                      <a:pt x="3453" y="2302"/>
                    </a:lnTo>
                    <a:lnTo>
                      <a:pt x="3473" y="2323"/>
                    </a:lnTo>
                    <a:lnTo>
                      <a:pt x="3557" y="2302"/>
                    </a:lnTo>
                    <a:lnTo>
                      <a:pt x="3536" y="2134"/>
                    </a:lnTo>
                    <a:lnTo>
                      <a:pt x="3453" y="2030"/>
                    </a:lnTo>
                    <a:lnTo>
                      <a:pt x="3348" y="2030"/>
                    </a:lnTo>
                    <a:lnTo>
                      <a:pt x="3222" y="2051"/>
                    </a:lnTo>
                    <a:lnTo>
                      <a:pt x="3160" y="2155"/>
                    </a:lnTo>
                    <a:lnTo>
                      <a:pt x="3139" y="2113"/>
                    </a:lnTo>
                    <a:lnTo>
                      <a:pt x="3118" y="2051"/>
                    </a:lnTo>
                    <a:lnTo>
                      <a:pt x="3139" y="1904"/>
                    </a:lnTo>
                    <a:lnTo>
                      <a:pt x="3055" y="1737"/>
                    </a:lnTo>
                    <a:lnTo>
                      <a:pt x="3097" y="1507"/>
                    </a:lnTo>
                    <a:lnTo>
                      <a:pt x="3097" y="1318"/>
                    </a:lnTo>
                    <a:lnTo>
                      <a:pt x="3139" y="1193"/>
                    </a:lnTo>
                    <a:lnTo>
                      <a:pt x="3160" y="1005"/>
                    </a:lnTo>
                    <a:lnTo>
                      <a:pt x="3139" y="858"/>
                    </a:lnTo>
                    <a:lnTo>
                      <a:pt x="3243" y="670"/>
                    </a:lnTo>
                    <a:lnTo>
                      <a:pt x="3243" y="523"/>
                    </a:lnTo>
                    <a:lnTo>
                      <a:pt x="3139" y="419"/>
                    </a:lnTo>
                    <a:lnTo>
                      <a:pt x="3118" y="272"/>
                    </a:lnTo>
                    <a:lnTo>
                      <a:pt x="2950" y="147"/>
                    </a:lnTo>
                    <a:lnTo>
                      <a:pt x="2909" y="63"/>
                    </a:lnTo>
                    <a:lnTo>
                      <a:pt x="2741" y="0"/>
                    </a:lnTo>
                    <a:lnTo>
                      <a:pt x="2699" y="21"/>
                    </a:lnTo>
                    <a:lnTo>
                      <a:pt x="2699" y="105"/>
                    </a:lnTo>
                    <a:lnTo>
                      <a:pt x="2678" y="126"/>
                    </a:lnTo>
                    <a:lnTo>
                      <a:pt x="251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6" name="Google Shape;1582;p39">
                <a:extLst>
                  <a:ext uri="{FF2B5EF4-FFF2-40B4-BE49-F238E27FC236}">
                    <a16:creationId xmlns:a16="http://schemas.microsoft.com/office/drawing/2014/main" id="{B38A5F34-203E-589A-CAB9-ADBCA6B5ABD5}"/>
                  </a:ext>
                </a:extLst>
              </p:cNvPr>
              <p:cNvSpPr/>
              <p:nvPr/>
            </p:nvSpPr>
            <p:spPr>
              <a:xfrm>
                <a:off x="2744725" y="1557875"/>
                <a:ext cx="36625" cy="4815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926" extrusionOk="0">
                    <a:moveTo>
                      <a:pt x="711" y="0"/>
                    </a:moveTo>
                    <a:lnTo>
                      <a:pt x="586" y="105"/>
                    </a:lnTo>
                    <a:lnTo>
                      <a:pt x="502" y="168"/>
                    </a:lnTo>
                    <a:lnTo>
                      <a:pt x="502" y="356"/>
                    </a:lnTo>
                    <a:lnTo>
                      <a:pt x="419" y="419"/>
                    </a:lnTo>
                    <a:lnTo>
                      <a:pt x="356" y="377"/>
                    </a:lnTo>
                    <a:lnTo>
                      <a:pt x="272" y="544"/>
                    </a:lnTo>
                    <a:lnTo>
                      <a:pt x="272" y="733"/>
                    </a:lnTo>
                    <a:lnTo>
                      <a:pt x="188" y="837"/>
                    </a:lnTo>
                    <a:lnTo>
                      <a:pt x="272" y="963"/>
                    </a:lnTo>
                    <a:lnTo>
                      <a:pt x="147" y="963"/>
                    </a:lnTo>
                    <a:lnTo>
                      <a:pt x="167" y="1005"/>
                    </a:lnTo>
                    <a:lnTo>
                      <a:pt x="272" y="1088"/>
                    </a:lnTo>
                    <a:lnTo>
                      <a:pt x="398" y="1256"/>
                    </a:lnTo>
                    <a:lnTo>
                      <a:pt x="377" y="1360"/>
                    </a:lnTo>
                    <a:lnTo>
                      <a:pt x="356" y="1360"/>
                    </a:lnTo>
                    <a:lnTo>
                      <a:pt x="209" y="1256"/>
                    </a:lnTo>
                    <a:lnTo>
                      <a:pt x="84" y="1256"/>
                    </a:lnTo>
                    <a:lnTo>
                      <a:pt x="63" y="1318"/>
                    </a:lnTo>
                    <a:lnTo>
                      <a:pt x="0" y="1402"/>
                    </a:lnTo>
                    <a:lnTo>
                      <a:pt x="105" y="1465"/>
                    </a:lnTo>
                    <a:lnTo>
                      <a:pt x="147" y="1590"/>
                    </a:lnTo>
                    <a:lnTo>
                      <a:pt x="188" y="1632"/>
                    </a:lnTo>
                    <a:lnTo>
                      <a:pt x="105" y="1737"/>
                    </a:lnTo>
                    <a:lnTo>
                      <a:pt x="105" y="1883"/>
                    </a:lnTo>
                    <a:lnTo>
                      <a:pt x="251" y="1821"/>
                    </a:lnTo>
                    <a:lnTo>
                      <a:pt x="272" y="1737"/>
                    </a:lnTo>
                    <a:lnTo>
                      <a:pt x="356" y="1737"/>
                    </a:lnTo>
                    <a:lnTo>
                      <a:pt x="377" y="1883"/>
                    </a:lnTo>
                    <a:lnTo>
                      <a:pt x="460" y="1883"/>
                    </a:lnTo>
                    <a:lnTo>
                      <a:pt x="607" y="1842"/>
                    </a:lnTo>
                    <a:lnTo>
                      <a:pt x="711" y="1883"/>
                    </a:lnTo>
                    <a:lnTo>
                      <a:pt x="837" y="1779"/>
                    </a:lnTo>
                    <a:lnTo>
                      <a:pt x="900" y="1821"/>
                    </a:lnTo>
                    <a:lnTo>
                      <a:pt x="900" y="1925"/>
                    </a:lnTo>
                    <a:lnTo>
                      <a:pt x="983" y="1925"/>
                    </a:lnTo>
                    <a:lnTo>
                      <a:pt x="1025" y="1883"/>
                    </a:lnTo>
                    <a:lnTo>
                      <a:pt x="1235" y="1737"/>
                    </a:lnTo>
                    <a:lnTo>
                      <a:pt x="1235" y="1632"/>
                    </a:lnTo>
                    <a:lnTo>
                      <a:pt x="1214" y="1465"/>
                    </a:lnTo>
                    <a:lnTo>
                      <a:pt x="1151" y="1465"/>
                    </a:lnTo>
                    <a:lnTo>
                      <a:pt x="1109" y="1402"/>
                    </a:lnTo>
                    <a:lnTo>
                      <a:pt x="1193" y="1360"/>
                    </a:lnTo>
                    <a:lnTo>
                      <a:pt x="1297" y="1381"/>
                    </a:lnTo>
                    <a:lnTo>
                      <a:pt x="1339" y="1298"/>
                    </a:lnTo>
                    <a:lnTo>
                      <a:pt x="1465" y="1214"/>
                    </a:lnTo>
                    <a:lnTo>
                      <a:pt x="1423" y="984"/>
                    </a:lnTo>
                    <a:lnTo>
                      <a:pt x="1360" y="900"/>
                    </a:lnTo>
                    <a:lnTo>
                      <a:pt x="1360" y="837"/>
                    </a:lnTo>
                    <a:lnTo>
                      <a:pt x="1235" y="837"/>
                    </a:lnTo>
                    <a:lnTo>
                      <a:pt x="1193" y="691"/>
                    </a:lnTo>
                    <a:lnTo>
                      <a:pt x="1193" y="649"/>
                    </a:lnTo>
                    <a:lnTo>
                      <a:pt x="1130" y="586"/>
                    </a:lnTo>
                    <a:lnTo>
                      <a:pt x="1109" y="482"/>
                    </a:lnTo>
                    <a:lnTo>
                      <a:pt x="1046" y="461"/>
                    </a:lnTo>
                    <a:lnTo>
                      <a:pt x="1004" y="377"/>
                    </a:lnTo>
                    <a:lnTo>
                      <a:pt x="1025" y="272"/>
                    </a:lnTo>
                    <a:lnTo>
                      <a:pt x="983" y="168"/>
                    </a:lnTo>
                    <a:lnTo>
                      <a:pt x="83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7" name="Google Shape;1583;p39">
                <a:extLst>
                  <a:ext uri="{FF2B5EF4-FFF2-40B4-BE49-F238E27FC236}">
                    <a16:creationId xmlns:a16="http://schemas.microsoft.com/office/drawing/2014/main" id="{DBC1C178-1BEB-F7D9-A4C3-D272F611A1FF}"/>
                  </a:ext>
                </a:extLst>
              </p:cNvPr>
              <p:cNvSpPr/>
              <p:nvPr/>
            </p:nvSpPr>
            <p:spPr>
              <a:xfrm>
                <a:off x="2789175" y="1410350"/>
                <a:ext cx="386600" cy="302375"/>
              </a:xfrm>
              <a:custGeom>
                <a:avLst/>
                <a:gdLst/>
                <a:ahLst/>
                <a:cxnLst/>
                <a:rect l="l" t="t" r="r" b="b"/>
                <a:pathLst>
                  <a:path w="15464" h="12095" extrusionOk="0">
                    <a:moveTo>
                      <a:pt x="9625" y="1"/>
                    </a:moveTo>
                    <a:lnTo>
                      <a:pt x="9521" y="105"/>
                    </a:lnTo>
                    <a:lnTo>
                      <a:pt x="9416" y="105"/>
                    </a:lnTo>
                    <a:lnTo>
                      <a:pt x="9353" y="168"/>
                    </a:lnTo>
                    <a:lnTo>
                      <a:pt x="9416" y="252"/>
                    </a:lnTo>
                    <a:lnTo>
                      <a:pt x="9521" y="273"/>
                    </a:lnTo>
                    <a:lnTo>
                      <a:pt x="9584" y="315"/>
                    </a:lnTo>
                    <a:lnTo>
                      <a:pt x="9458" y="315"/>
                    </a:lnTo>
                    <a:lnTo>
                      <a:pt x="9395" y="377"/>
                    </a:lnTo>
                    <a:lnTo>
                      <a:pt x="9458" y="461"/>
                    </a:lnTo>
                    <a:lnTo>
                      <a:pt x="9584" y="566"/>
                    </a:lnTo>
                    <a:lnTo>
                      <a:pt x="9563" y="629"/>
                    </a:lnTo>
                    <a:lnTo>
                      <a:pt x="9521" y="691"/>
                    </a:lnTo>
                    <a:lnTo>
                      <a:pt x="9625" y="796"/>
                    </a:lnTo>
                    <a:lnTo>
                      <a:pt x="9709" y="817"/>
                    </a:lnTo>
                    <a:lnTo>
                      <a:pt x="9709" y="880"/>
                    </a:lnTo>
                    <a:lnTo>
                      <a:pt x="9605" y="901"/>
                    </a:lnTo>
                    <a:lnTo>
                      <a:pt x="9605" y="942"/>
                    </a:lnTo>
                    <a:lnTo>
                      <a:pt x="9395" y="712"/>
                    </a:lnTo>
                    <a:lnTo>
                      <a:pt x="9353" y="712"/>
                    </a:lnTo>
                    <a:lnTo>
                      <a:pt x="9312" y="796"/>
                    </a:lnTo>
                    <a:lnTo>
                      <a:pt x="9312" y="901"/>
                    </a:lnTo>
                    <a:lnTo>
                      <a:pt x="9270" y="880"/>
                    </a:lnTo>
                    <a:lnTo>
                      <a:pt x="9249" y="691"/>
                    </a:lnTo>
                    <a:lnTo>
                      <a:pt x="9270" y="566"/>
                    </a:lnTo>
                    <a:lnTo>
                      <a:pt x="9186" y="419"/>
                    </a:lnTo>
                    <a:lnTo>
                      <a:pt x="9186" y="273"/>
                    </a:lnTo>
                    <a:lnTo>
                      <a:pt x="9123" y="210"/>
                    </a:lnTo>
                    <a:lnTo>
                      <a:pt x="9081" y="252"/>
                    </a:lnTo>
                    <a:lnTo>
                      <a:pt x="8956" y="147"/>
                    </a:lnTo>
                    <a:lnTo>
                      <a:pt x="8872" y="105"/>
                    </a:lnTo>
                    <a:lnTo>
                      <a:pt x="8851" y="252"/>
                    </a:lnTo>
                    <a:lnTo>
                      <a:pt x="8872" y="461"/>
                    </a:lnTo>
                    <a:lnTo>
                      <a:pt x="8851" y="670"/>
                    </a:lnTo>
                    <a:lnTo>
                      <a:pt x="8893" y="817"/>
                    </a:lnTo>
                    <a:lnTo>
                      <a:pt x="8935" y="984"/>
                    </a:lnTo>
                    <a:lnTo>
                      <a:pt x="8935" y="1047"/>
                    </a:lnTo>
                    <a:lnTo>
                      <a:pt x="8935" y="1193"/>
                    </a:lnTo>
                    <a:lnTo>
                      <a:pt x="8872" y="1235"/>
                    </a:lnTo>
                    <a:lnTo>
                      <a:pt x="8830" y="1131"/>
                    </a:lnTo>
                    <a:lnTo>
                      <a:pt x="8788" y="984"/>
                    </a:lnTo>
                    <a:lnTo>
                      <a:pt x="8747" y="901"/>
                    </a:lnTo>
                    <a:lnTo>
                      <a:pt x="8747" y="775"/>
                    </a:lnTo>
                    <a:lnTo>
                      <a:pt x="8726" y="629"/>
                    </a:lnTo>
                    <a:lnTo>
                      <a:pt x="8684" y="482"/>
                    </a:lnTo>
                    <a:lnTo>
                      <a:pt x="8475" y="357"/>
                    </a:lnTo>
                    <a:lnTo>
                      <a:pt x="8412" y="357"/>
                    </a:lnTo>
                    <a:lnTo>
                      <a:pt x="8370" y="482"/>
                    </a:lnTo>
                    <a:lnTo>
                      <a:pt x="8349" y="524"/>
                    </a:lnTo>
                    <a:lnTo>
                      <a:pt x="8370" y="691"/>
                    </a:lnTo>
                    <a:lnTo>
                      <a:pt x="8558" y="817"/>
                    </a:lnTo>
                    <a:lnTo>
                      <a:pt x="8558" y="901"/>
                    </a:lnTo>
                    <a:lnTo>
                      <a:pt x="8370" y="880"/>
                    </a:lnTo>
                    <a:lnTo>
                      <a:pt x="8328" y="838"/>
                    </a:lnTo>
                    <a:lnTo>
                      <a:pt x="8244" y="838"/>
                    </a:lnTo>
                    <a:lnTo>
                      <a:pt x="8161" y="921"/>
                    </a:lnTo>
                    <a:lnTo>
                      <a:pt x="8244" y="1131"/>
                    </a:lnTo>
                    <a:lnTo>
                      <a:pt x="8224" y="1193"/>
                    </a:lnTo>
                    <a:lnTo>
                      <a:pt x="8077" y="1235"/>
                    </a:lnTo>
                    <a:lnTo>
                      <a:pt x="8035" y="1340"/>
                    </a:lnTo>
                    <a:lnTo>
                      <a:pt x="7952" y="1403"/>
                    </a:lnTo>
                    <a:lnTo>
                      <a:pt x="7910" y="1319"/>
                    </a:lnTo>
                    <a:lnTo>
                      <a:pt x="7910" y="1214"/>
                    </a:lnTo>
                    <a:lnTo>
                      <a:pt x="7847" y="1214"/>
                    </a:lnTo>
                    <a:lnTo>
                      <a:pt x="7784" y="1361"/>
                    </a:lnTo>
                    <a:lnTo>
                      <a:pt x="7700" y="1403"/>
                    </a:lnTo>
                    <a:lnTo>
                      <a:pt x="7680" y="1131"/>
                    </a:lnTo>
                    <a:lnTo>
                      <a:pt x="7700" y="984"/>
                    </a:lnTo>
                    <a:lnTo>
                      <a:pt x="7700" y="921"/>
                    </a:lnTo>
                    <a:lnTo>
                      <a:pt x="7491" y="838"/>
                    </a:lnTo>
                    <a:lnTo>
                      <a:pt x="7470" y="775"/>
                    </a:lnTo>
                    <a:lnTo>
                      <a:pt x="7533" y="691"/>
                    </a:lnTo>
                    <a:lnTo>
                      <a:pt x="7554" y="608"/>
                    </a:lnTo>
                    <a:lnTo>
                      <a:pt x="7470" y="566"/>
                    </a:lnTo>
                    <a:lnTo>
                      <a:pt x="7261" y="524"/>
                    </a:lnTo>
                    <a:lnTo>
                      <a:pt x="7219" y="482"/>
                    </a:lnTo>
                    <a:lnTo>
                      <a:pt x="7073" y="524"/>
                    </a:lnTo>
                    <a:lnTo>
                      <a:pt x="7031" y="629"/>
                    </a:lnTo>
                    <a:lnTo>
                      <a:pt x="7115" y="712"/>
                    </a:lnTo>
                    <a:lnTo>
                      <a:pt x="7115" y="921"/>
                    </a:lnTo>
                    <a:lnTo>
                      <a:pt x="7073" y="984"/>
                    </a:lnTo>
                    <a:lnTo>
                      <a:pt x="6968" y="942"/>
                    </a:lnTo>
                    <a:lnTo>
                      <a:pt x="6864" y="984"/>
                    </a:lnTo>
                    <a:lnTo>
                      <a:pt x="6780" y="901"/>
                    </a:lnTo>
                    <a:lnTo>
                      <a:pt x="6654" y="901"/>
                    </a:lnTo>
                    <a:lnTo>
                      <a:pt x="6633" y="1026"/>
                    </a:lnTo>
                    <a:lnTo>
                      <a:pt x="6675" y="1089"/>
                    </a:lnTo>
                    <a:lnTo>
                      <a:pt x="6738" y="1193"/>
                    </a:lnTo>
                    <a:lnTo>
                      <a:pt x="6801" y="1256"/>
                    </a:lnTo>
                    <a:lnTo>
                      <a:pt x="6801" y="1403"/>
                    </a:lnTo>
                    <a:lnTo>
                      <a:pt x="6864" y="1465"/>
                    </a:lnTo>
                    <a:lnTo>
                      <a:pt x="6905" y="1465"/>
                    </a:lnTo>
                    <a:lnTo>
                      <a:pt x="7010" y="1633"/>
                    </a:lnTo>
                    <a:lnTo>
                      <a:pt x="7010" y="1779"/>
                    </a:lnTo>
                    <a:lnTo>
                      <a:pt x="6968" y="1842"/>
                    </a:lnTo>
                    <a:lnTo>
                      <a:pt x="6989" y="1717"/>
                    </a:lnTo>
                    <a:lnTo>
                      <a:pt x="6947" y="1717"/>
                    </a:lnTo>
                    <a:lnTo>
                      <a:pt x="6843" y="1842"/>
                    </a:lnTo>
                    <a:lnTo>
                      <a:pt x="6780" y="1758"/>
                    </a:lnTo>
                    <a:lnTo>
                      <a:pt x="6780" y="1654"/>
                    </a:lnTo>
                    <a:lnTo>
                      <a:pt x="6801" y="1633"/>
                    </a:lnTo>
                    <a:lnTo>
                      <a:pt x="6780" y="1549"/>
                    </a:lnTo>
                    <a:lnTo>
                      <a:pt x="6738" y="1612"/>
                    </a:lnTo>
                    <a:lnTo>
                      <a:pt x="6654" y="1612"/>
                    </a:lnTo>
                    <a:lnTo>
                      <a:pt x="6654" y="1758"/>
                    </a:lnTo>
                    <a:lnTo>
                      <a:pt x="6592" y="1842"/>
                    </a:lnTo>
                    <a:lnTo>
                      <a:pt x="6571" y="1758"/>
                    </a:lnTo>
                    <a:lnTo>
                      <a:pt x="6508" y="1675"/>
                    </a:lnTo>
                    <a:lnTo>
                      <a:pt x="6550" y="1570"/>
                    </a:lnTo>
                    <a:lnTo>
                      <a:pt x="6550" y="1424"/>
                    </a:lnTo>
                    <a:lnTo>
                      <a:pt x="6445" y="1298"/>
                    </a:lnTo>
                    <a:lnTo>
                      <a:pt x="6382" y="1298"/>
                    </a:lnTo>
                    <a:lnTo>
                      <a:pt x="6257" y="1465"/>
                    </a:lnTo>
                    <a:lnTo>
                      <a:pt x="6215" y="1507"/>
                    </a:lnTo>
                    <a:lnTo>
                      <a:pt x="6215" y="1633"/>
                    </a:lnTo>
                    <a:lnTo>
                      <a:pt x="6257" y="1717"/>
                    </a:lnTo>
                    <a:lnTo>
                      <a:pt x="6215" y="1758"/>
                    </a:lnTo>
                    <a:lnTo>
                      <a:pt x="6131" y="1675"/>
                    </a:lnTo>
                    <a:lnTo>
                      <a:pt x="6152" y="1612"/>
                    </a:lnTo>
                    <a:lnTo>
                      <a:pt x="6110" y="1528"/>
                    </a:lnTo>
                    <a:lnTo>
                      <a:pt x="6131" y="1424"/>
                    </a:lnTo>
                    <a:lnTo>
                      <a:pt x="6110" y="1298"/>
                    </a:lnTo>
                    <a:lnTo>
                      <a:pt x="5985" y="1235"/>
                    </a:lnTo>
                    <a:lnTo>
                      <a:pt x="5985" y="1089"/>
                    </a:lnTo>
                    <a:lnTo>
                      <a:pt x="5985" y="984"/>
                    </a:lnTo>
                    <a:lnTo>
                      <a:pt x="5943" y="984"/>
                    </a:lnTo>
                    <a:lnTo>
                      <a:pt x="5796" y="1110"/>
                    </a:lnTo>
                    <a:lnTo>
                      <a:pt x="5713" y="1131"/>
                    </a:lnTo>
                    <a:lnTo>
                      <a:pt x="5692" y="1256"/>
                    </a:lnTo>
                    <a:lnTo>
                      <a:pt x="5713" y="1340"/>
                    </a:lnTo>
                    <a:lnTo>
                      <a:pt x="5692" y="1403"/>
                    </a:lnTo>
                    <a:lnTo>
                      <a:pt x="5692" y="1465"/>
                    </a:lnTo>
                    <a:lnTo>
                      <a:pt x="5608" y="1528"/>
                    </a:lnTo>
                    <a:lnTo>
                      <a:pt x="5608" y="1445"/>
                    </a:lnTo>
                    <a:lnTo>
                      <a:pt x="5629" y="1403"/>
                    </a:lnTo>
                    <a:lnTo>
                      <a:pt x="5608" y="1340"/>
                    </a:lnTo>
                    <a:lnTo>
                      <a:pt x="5524" y="1424"/>
                    </a:lnTo>
                    <a:lnTo>
                      <a:pt x="5462" y="1570"/>
                    </a:lnTo>
                    <a:lnTo>
                      <a:pt x="5399" y="1612"/>
                    </a:lnTo>
                    <a:lnTo>
                      <a:pt x="5399" y="1340"/>
                    </a:lnTo>
                    <a:lnTo>
                      <a:pt x="5420" y="1256"/>
                    </a:lnTo>
                    <a:lnTo>
                      <a:pt x="5420" y="1193"/>
                    </a:lnTo>
                    <a:lnTo>
                      <a:pt x="5336" y="1152"/>
                    </a:lnTo>
                    <a:lnTo>
                      <a:pt x="5273" y="1214"/>
                    </a:lnTo>
                    <a:lnTo>
                      <a:pt x="5022" y="1214"/>
                    </a:lnTo>
                    <a:lnTo>
                      <a:pt x="4876" y="1319"/>
                    </a:lnTo>
                    <a:lnTo>
                      <a:pt x="4771" y="1298"/>
                    </a:lnTo>
                    <a:lnTo>
                      <a:pt x="4646" y="1361"/>
                    </a:lnTo>
                    <a:lnTo>
                      <a:pt x="4583" y="1465"/>
                    </a:lnTo>
                    <a:lnTo>
                      <a:pt x="4457" y="1465"/>
                    </a:lnTo>
                    <a:lnTo>
                      <a:pt x="4353" y="1528"/>
                    </a:lnTo>
                    <a:lnTo>
                      <a:pt x="4332" y="1654"/>
                    </a:lnTo>
                    <a:lnTo>
                      <a:pt x="4248" y="1612"/>
                    </a:lnTo>
                    <a:lnTo>
                      <a:pt x="4227" y="1633"/>
                    </a:lnTo>
                    <a:lnTo>
                      <a:pt x="4248" y="1737"/>
                    </a:lnTo>
                    <a:lnTo>
                      <a:pt x="4290" y="1758"/>
                    </a:lnTo>
                    <a:lnTo>
                      <a:pt x="4269" y="1863"/>
                    </a:lnTo>
                    <a:lnTo>
                      <a:pt x="4290" y="1968"/>
                    </a:lnTo>
                    <a:lnTo>
                      <a:pt x="4415" y="1947"/>
                    </a:lnTo>
                    <a:lnTo>
                      <a:pt x="4478" y="1863"/>
                    </a:lnTo>
                    <a:lnTo>
                      <a:pt x="4478" y="1779"/>
                    </a:lnTo>
                    <a:lnTo>
                      <a:pt x="4604" y="1758"/>
                    </a:lnTo>
                    <a:lnTo>
                      <a:pt x="4667" y="1717"/>
                    </a:lnTo>
                    <a:lnTo>
                      <a:pt x="4708" y="1675"/>
                    </a:lnTo>
                    <a:lnTo>
                      <a:pt x="4750" y="1821"/>
                    </a:lnTo>
                    <a:lnTo>
                      <a:pt x="4813" y="1758"/>
                    </a:lnTo>
                    <a:lnTo>
                      <a:pt x="4855" y="1654"/>
                    </a:lnTo>
                    <a:lnTo>
                      <a:pt x="4897" y="1633"/>
                    </a:lnTo>
                    <a:lnTo>
                      <a:pt x="4876" y="1779"/>
                    </a:lnTo>
                    <a:lnTo>
                      <a:pt x="4918" y="1842"/>
                    </a:lnTo>
                    <a:lnTo>
                      <a:pt x="5064" y="1842"/>
                    </a:lnTo>
                    <a:lnTo>
                      <a:pt x="4939" y="1884"/>
                    </a:lnTo>
                    <a:lnTo>
                      <a:pt x="4771" y="1926"/>
                    </a:lnTo>
                    <a:lnTo>
                      <a:pt x="4604" y="2051"/>
                    </a:lnTo>
                    <a:lnTo>
                      <a:pt x="4478" y="2093"/>
                    </a:lnTo>
                    <a:lnTo>
                      <a:pt x="4499" y="2198"/>
                    </a:lnTo>
                    <a:lnTo>
                      <a:pt x="4499" y="2281"/>
                    </a:lnTo>
                    <a:lnTo>
                      <a:pt x="4583" y="2281"/>
                    </a:lnTo>
                    <a:lnTo>
                      <a:pt x="4667" y="2198"/>
                    </a:lnTo>
                    <a:lnTo>
                      <a:pt x="4771" y="2198"/>
                    </a:lnTo>
                    <a:lnTo>
                      <a:pt x="4918" y="2156"/>
                    </a:lnTo>
                    <a:lnTo>
                      <a:pt x="5127" y="2135"/>
                    </a:lnTo>
                    <a:lnTo>
                      <a:pt x="5378" y="2072"/>
                    </a:lnTo>
                    <a:lnTo>
                      <a:pt x="5420" y="2135"/>
                    </a:lnTo>
                    <a:lnTo>
                      <a:pt x="5420" y="2198"/>
                    </a:lnTo>
                    <a:lnTo>
                      <a:pt x="5336" y="2240"/>
                    </a:lnTo>
                    <a:lnTo>
                      <a:pt x="5273" y="2177"/>
                    </a:lnTo>
                    <a:lnTo>
                      <a:pt x="5169" y="2177"/>
                    </a:lnTo>
                    <a:lnTo>
                      <a:pt x="5064" y="2261"/>
                    </a:lnTo>
                    <a:lnTo>
                      <a:pt x="4876" y="2261"/>
                    </a:lnTo>
                    <a:lnTo>
                      <a:pt x="4708" y="2386"/>
                    </a:lnTo>
                    <a:lnTo>
                      <a:pt x="4562" y="2386"/>
                    </a:lnTo>
                    <a:lnTo>
                      <a:pt x="4541" y="2449"/>
                    </a:lnTo>
                    <a:lnTo>
                      <a:pt x="4604" y="2554"/>
                    </a:lnTo>
                    <a:lnTo>
                      <a:pt x="4708" y="2554"/>
                    </a:lnTo>
                    <a:lnTo>
                      <a:pt x="4813" y="2616"/>
                    </a:lnTo>
                    <a:lnTo>
                      <a:pt x="4750" y="2658"/>
                    </a:lnTo>
                    <a:lnTo>
                      <a:pt x="4562" y="2658"/>
                    </a:lnTo>
                    <a:lnTo>
                      <a:pt x="4478" y="2574"/>
                    </a:lnTo>
                    <a:lnTo>
                      <a:pt x="4415" y="2574"/>
                    </a:lnTo>
                    <a:lnTo>
                      <a:pt x="4353" y="2616"/>
                    </a:lnTo>
                    <a:lnTo>
                      <a:pt x="4353" y="2763"/>
                    </a:lnTo>
                    <a:lnTo>
                      <a:pt x="4290" y="2826"/>
                    </a:lnTo>
                    <a:lnTo>
                      <a:pt x="4332" y="2909"/>
                    </a:lnTo>
                    <a:lnTo>
                      <a:pt x="4415" y="2972"/>
                    </a:lnTo>
                    <a:lnTo>
                      <a:pt x="4562" y="2909"/>
                    </a:lnTo>
                    <a:lnTo>
                      <a:pt x="4750" y="3014"/>
                    </a:lnTo>
                    <a:lnTo>
                      <a:pt x="4897" y="2993"/>
                    </a:lnTo>
                    <a:lnTo>
                      <a:pt x="4918" y="3035"/>
                    </a:lnTo>
                    <a:lnTo>
                      <a:pt x="5022" y="3035"/>
                    </a:lnTo>
                    <a:lnTo>
                      <a:pt x="5169" y="3139"/>
                    </a:lnTo>
                    <a:lnTo>
                      <a:pt x="5231" y="3139"/>
                    </a:lnTo>
                    <a:lnTo>
                      <a:pt x="5315" y="3118"/>
                    </a:lnTo>
                    <a:lnTo>
                      <a:pt x="5462" y="3139"/>
                    </a:lnTo>
                    <a:lnTo>
                      <a:pt x="5545" y="3139"/>
                    </a:lnTo>
                    <a:lnTo>
                      <a:pt x="5713" y="3035"/>
                    </a:lnTo>
                    <a:lnTo>
                      <a:pt x="5943" y="3035"/>
                    </a:lnTo>
                    <a:lnTo>
                      <a:pt x="6110" y="3014"/>
                    </a:lnTo>
                    <a:lnTo>
                      <a:pt x="6173" y="2972"/>
                    </a:lnTo>
                    <a:lnTo>
                      <a:pt x="6236" y="2930"/>
                    </a:lnTo>
                    <a:lnTo>
                      <a:pt x="6320" y="2930"/>
                    </a:lnTo>
                    <a:lnTo>
                      <a:pt x="6320" y="2993"/>
                    </a:lnTo>
                    <a:lnTo>
                      <a:pt x="6278" y="3077"/>
                    </a:lnTo>
                    <a:lnTo>
                      <a:pt x="6068" y="3098"/>
                    </a:lnTo>
                    <a:lnTo>
                      <a:pt x="5838" y="3139"/>
                    </a:lnTo>
                    <a:lnTo>
                      <a:pt x="5755" y="3202"/>
                    </a:lnTo>
                    <a:lnTo>
                      <a:pt x="5650" y="3223"/>
                    </a:lnTo>
                    <a:lnTo>
                      <a:pt x="5629" y="3244"/>
                    </a:lnTo>
                    <a:lnTo>
                      <a:pt x="5462" y="3223"/>
                    </a:lnTo>
                    <a:lnTo>
                      <a:pt x="5336" y="3286"/>
                    </a:lnTo>
                    <a:lnTo>
                      <a:pt x="5231" y="3286"/>
                    </a:lnTo>
                    <a:lnTo>
                      <a:pt x="5190" y="3223"/>
                    </a:lnTo>
                    <a:lnTo>
                      <a:pt x="5085" y="3223"/>
                    </a:lnTo>
                    <a:lnTo>
                      <a:pt x="4897" y="3118"/>
                    </a:lnTo>
                    <a:lnTo>
                      <a:pt x="4562" y="3118"/>
                    </a:lnTo>
                    <a:lnTo>
                      <a:pt x="4499" y="3077"/>
                    </a:lnTo>
                    <a:lnTo>
                      <a:pt x="4374" y="3098"/>
                    </a:lnTo>
                    <a:lnTo>
                      <a:pt x="4269" y="3077"/>
                    </a:lnTo>
                    <a:lnTo>
                      <a:pt x="4227" y="3118"/>
                    </a:lnTo>
                    <a:lnTo>
                      <a:pt x="4248" y="3286"/>
                    </a:lnTo>
                    <a:lnTo>
                      <a:pt x="4290" y="3328"/>
                    </a:lnTo>
                    <a:lnTo>
                      <a:pt x="4290" y="3516"/>
                    </a:lnTo>
                    <a:lnTo>
                      <a:pt x="4353" y="3642"/>
                    </a:lnTo>
                    <a:lnTo>
                      <a:pt x="4395" y="3704"/>
                    </a:lnTo>
                    <a:lnTo>
                      <a:pt x="4478" y="3725"/>
                    </a:lnTo>
                    <a:lnTo>
                      <a:pt x="4646" y="3934"/>
                    </a:lnTo>
                    <a:lnTo>
                      <a:pt x="4708" y="3976"/>
                    </a:lnTo>
                    <a:lnTo>
                      <a:pt x="4771" y="3955"/>
                    </a:lnTo>
                    <a:lnTo>
                      <a:pt x="4897" y="3767"/>
                    </a:lnTo>
                    <a:lnTo>
                      <a:pt x="5106" y="3662"/>
                    </a:lnTo>
                    <a:lnTo>
                      <a:pt x="5315" y="3537"/>
                    </a:lnTo>
                    <a:lnTo>
                      <a:pt x="5441" y="3432"/>
                    </a:lnTo>
                    <a:lnTo>
                      <a:pt x="5503" y="3349"/>
                    </a:lnTo>
                    <a:lnTo>
                      <a:pt x="5545" y="3349"/>
                    </a:lnTo>
                    <a:lnTo>
                      <a:pt x="5817" y="3411"/>
                    </a:lnTo>
                    <a:lnTo>
                      <a:pt x="6027" y="3390"/>
                    </a:lnTo>
                    <a:lnTo>
                      <a:pt x="6173" y="3390"/>
                    </a:lnTo>
                    <a:lnTo>
                      <a:pt x="6320" y="3495"/>
                    </a:lnTo>
                    <a:lnTo>
                      <a:pt x="6571" y="3516"/>
                    </a:lnTo>
                    <a:lnTo>
                      <a:pt x="6780" y="3516"/>
                    </a:lnTo>
                    <a:lnTo>
                      <a:pt x="6864" y="3558"/>
                    </a:lnTo>
                    <a:lnTo>
                      <a:pt x="6843" y="3600"/>
                    </a:lnTo>
                    <a:lnTo>
                      <a:pt x="6654" y="3621"/>
                    </a:lnTo>
                    <a:lnTo>
                      <a:pt x="6550" y="3600"/>
                    </a:lnTo>
                    <a:lnTo>
                      <a:pt x="6361" y="3558"/>
                    </a:lnTo>
                    <a:lnTo>
                      <a:pt x="6152" y="3453"/>
                    </a:lnTo>
                    <a:lnTo>
                      <a:pt x="6047" y="3453"/>
                    </a:lnTo>
                    <a:lnTo>
                      <a:pt x="5964" y="3495"/>
                    </a:lnTo>
                    <a:lnTo>
                      <a:pt x="5734" y="3453"/>
                    </a:lnTo>
                    <a:lnTo>
                      <a:pt x="5608" y="3432"/>
                    </a:lnTo>
                    <a:lnTo>
                      <a:pt x="5545" y="3516"/>
                    </a:lnTo>
                    <a:lnTo>
                      <a:pt x="5399" y="3600"/>
                    </a:lnTo>
                    <a:lnTo>
                      <a:pt x="5294" y="3725"/>
                    </a:lnTo>
                    <a:lnTo>
                      <a:pt x="5106" y="3830"/>
                    </a:lnTo>
                    <a:lnTo>
                      <a:pt x="5022" y="3976"/>
                    </a:lnTo>
                    <a:lnTo>
                      <a:pt x="4939" y="4060"/>
                    </a:lnTo>
                    <a:lnTo>
                      <a:pt x="4918" y="4123"/>
                    </a:lnTo>
                    <a:lnTo>
                      <a:pt x="5064" y="4227"/>
                    </a:lnTo>
                    <a:lnTo>
                      <a:pt x="5190" y="4227"/>
                    </a:lnTo>
                    <a:lnTo>
                      <a:pt x="5190" y="4290"/>
                    </a:lnTo>
                    <a:lnTo>
                      <a:pt x="5294" y="4395"/>
                    </a:lnTo>
                    <a:lnTo>
                      <a:pt x="5503" y="4395"/>
                    </a:lnTo>
                    <a:lnTo>
                      <a:pt x="5755" y="4478"/>
                    </a:lnTo>
                    <a:lnTo>
                      <a:pt x="5943" y="4478"/>
                    </a:lnTo>
                    <a:lnTo>
                      <a:pt x="6110" y="4332"/>
                    </a:lnTo>
                    <a:lnTo>
                      <a:pt x="6131" y="4144"/>
                    </a:lnTo>
                    <a:lnTo>
                      <a:pt x="6278" y="4081"/>
                    </a:lnTo>
                    <a:lnTo>
                      <a:pt x="6382" y="4123"/>
                    </a:lnTo>
                    <a:lnTo>
                      <a:pt x="6257" y="4165"/>
                    </a:lnTo>
                    <a:lnTo>
                      <a:pt x="6257" y="4269"/>
                    </a:lnTo>
                    <a:lnTo>
                      <a:pt x="6361" y="4290"/>
                    </a:lnTo>
                    <a:lnTo>
                      <a:pt x="6508" y="4248"/>
                    </a:lnTo>
                    <a:lnTo>
                      <a:pt x="6654" y="4269"/>
                    </a:lnTo>
                    <a:lnTo>
                      <a:pt x="6780" y="4186"/>
                    </a:lnTo>
                    <a:lnTo>
                      <a:pt x="6884" y="4227"/>
                    </a:lnTo>
                    <a:lnTo>
                      <a:pt x="6780" y="4332"/>
                    </a:lnTo>
                    <a:lnTo>
                      <a:pt x="6571" y="4353"/>
                    </a:lnTo>
                    <a:lnTo>
                      <a:pt x="6466" y="4374"/>
                    </a:lnTo>
                    <a:lnTo>
                      <a:pt x="6320" y="4374"/>
                    </a:lnTo>
                    <a:lnTo>
                      <a:pt x="6152" y="4541"/>
                    </a:lnTo>
                    <a:lnTo>
                      <a:pt x="6173" y="4604"/>
                    </a:lnTo>
                    <a:lnTo>
                      <a:pt x="6257" y="4646"/>
                    </a:lnTo>
                    <a:lnTo>
                      <a:pt x="6445" y="4604"/>
                    </a:lnTo>
                    <a:lnTo>
                      <a:pt x="6571" y="4771"/>
                    </a:lnTo>
                    <a:lnTo>
                      <a:pt x="7010" y="4771"/>
                    </a:lnTo>
                    <a:lnTo>
                      <a:pt x="7156" y="4750"/>
                    </a:lnTo>
                    <a:lnTo>
                      <a:pt x="7554" y="4583"/>
                    </a:lnTo>
                    <a:lnTo>
                      <a:pt x="7680" y="4562"/>
                    </a:lnTo>
                    <a:lnTo>
                      <a:pt x="7889" y="4395"/>
                    </a:lnTo>
                    <a:lnTo>
                      <a:pt x="7847" y="4353"/>
                    </a:lnTo>
                    <a:lnTo>
                      <a:pt x="7805" y="4353"/>
                    </a:lnTo>
                    <a:lnTo>
                      <a:pt x="7952" y="4165"/>
                    </a:lnTo>
                    <a:lnTo>
                      <a:pt x="8056" y="4165"/>
                    </a:lnTo>
                    <a:lnTo>
                      <a:pt x="8140" y="4039"/>
                    </a:lnTo>
                    <a:lnTo>
                      <a:pt x="8161" y="4060"/>
                    </a:lnTo>
                    <a:lnTo>
                      <a:pt x="8224" y="4165"/>
                    </a:lnTo>
                    <a:lnTo>
                      <a:pt x="8265" y="4165"/>
                    </a:lnTo>
                    <a:lnTo>
                      <a:pt x="8265" y="4060"/>
                    </a:lnTo>
                    <a:lnTo>
                      <a:pt x="8579" y="3830"/>
                    </a:lnTo>
                    <a:lnTo>
                      <a:pt x="8788" y="3809"/>
                    </a:lnTo>
                    <a:lnTo>
                      <a:pt x="9123" y="3662"/>
                    </a:lnTo>
                    <a:lnTo>
                      <a:pt x="9123" y="3746"/>
                    </a:lnTo>
                    <a:lnTo>
                      <a:pt x="8851" y="3872"/>
                    </a:lnTo>
                    <a:lnTo>
                      <a:pt x="8684" y="3872"/>
                    </a:lnTo>
                    <a:lnTo>
                      <a:pt x="8370" y="4060"/>
                    </a:lnTo>
                    <a:lnTo>
                      <a:pt x="8328" y="4227"/>
                    </a:lnTo>
                    <a:lnTo>
                      <a:pt x="8203" y="4332"/>
                    </a:lnTo>
                    <a:lnTo>
                      <a:pt x="8056" y="4332"/>
                    </a:lnTo>
                    <a:lnTo>
                      <a:pt x="8014" y="4478"/>
                    </a:lnTo>
                    <a:lnTo>
                      <a:pt x="7952" y="4541"/>
                    </a:lnTo>
                    <a:lnTo>
                      <a:pt x="7952" y="4583"/>
                    </a:lnTo>
                    <a:lnTo>
                      <a:pt x="8244" y="4562"/>
                    </a:lnTo>
                    <a:lnTo>
                      <a:pt x="8328" y="4604"/>
                    </a:lnTo>
                    <a:lnTo>
                      <a:pt x="8454" y="4604"/>
                    </a:lnTo>
                    <a:lnTo>
                      <a:pt x="8579" y="4688"/>
                    </a:lnTo>
                    <a:lnTo>
                      <a:pt x="8558" y="4750"/>
                    </a:lnTo>
                    <a:lnTo>
                      <a:pt x="8663" y="4792"/>
                    </a:lnTo>
                    <a:lnTo>
                      <a:pt x="8747" y="4792"/>
                    </a:lnTo>
                    <a:lnTo>
                      <a:pt x="8788" y="4855"/>
                    </a:lnTo>
                    <a:lnTo>
                      <a:pt x="8663" y="4876"/>
                    </a:lnTo>
                    <a:lnTo>
                      <a:pt x="8558" y="4918"/>
                    </a:lnTo>
                    <a:lnTo>
                      <a:pt x="8433" y="4813"/>
                    </a:lnTo>
                    <a:lnTo>
                      <a:pt x="8224" y="4750"/>
                    </a:lnTo>
                    <a:lnTo>
                      <a:pt x="7952" y="4771"/>
                    </a:lnTo>
                    <a:lnTo>
                      <a:pt x="7554" y="4813"/>
                    </a:lnTo>
                    <a:lnTo>
                      <a:pt x="7408" y="4876"/>
                    </a:lnTo>
                    <a:lnTo>
                      <a:pt x="7303" y="4876"/>
                    </a:lnTo>
                    <a:lnTo>
                      <a:pt x="7303" y="4918"/>
                    </a:lnTo>
                    <a:lnTo>
                      <a:pt x="7324" y="4981"/>
                    </a:lnTo>
                    <a:lnTo>
                      <a:pt x="7512" y="5022"/>
                    </a:lnTo>
                    <a:lnTo>
                      <a:pt x="7680" y="5022"/>
                    </a:lnTo>
                    <a:lnTo>
                      <a:pt x="7784" y="5085"/>
                    </a:lnTo>
                    <a:lnTo>
                      <a:pt x="7784" y="5169"/>
                    </a:lnTo>
                    <a:lnTo>
                      <a:pt x="7638" y="5190"/>
                    </a:lnTo>
                    <a:lnTo>
                      <a:pt x="7533" y="5106"/>
                    </a:lnTo>
                    <a:lnTo>
                      <a:pt x="7324" y="5085"/>
                    </a:lnTo>
                    <a:lnTo>
                      <a:pt x="7219" y="5002"/>
                    </a:lnTo>
                    <a:lnTo>
                      <a:pt x="7115" y="4981"/>
                    </a:lnTo>
                    <a:lnTo>
                      <a:pt x="6947" y="5064"/>
                    </a:lnTo>
                    <a:lnTo>
                      <a:pt x="6696" y="5085"/>
                    </a:lnTo>
                    <a:lnTo>
                      <a:pt x="6508" y="5002"/>
                    </a:lnTo>
                    <a:lnTo>
                      <a:pt x="6361" y="5002"/>
                    </a:lnTo>
                    <a:lnTo>
                      <a:pt x="6215" y="4960"/>
                    </a:lnTo>
                    <a:lnTo>
                      <a:pt x="6131" y="4897"/>
                    </a:lnTo>
                    <a:lnTo>
                      <a:pt x="5922" y="4918"/>
                    </a:lnTo>
                    <a:lnTo>
                      <a:pt x="5859" y="5064"/>
                    </a:lnTo>
                    <a:lnTo>
                      <a:pt x="5922" y="5169"/>
                    </a:lnTo>
                    <a:lnTo>
                      <a:pt x="5922" y="5587"/>
                    </a:lnTo>
                    <a:lnTo>
                      <a:pt x="5943" y="5629"/>
                    </a:lnTo>
                    <a:lnTo>
                      <a:pt x="5838" y="5755"/>
                    </a:lnTo>
                    <a:lnTo>
                      <a:pt x="5838" y="5839"/>
                    </a:lnTo>
                    <a:lnTo>
                      <a:pt x="5922" y="5901"/>
                    </a:lnTo>
                    <a:lnTo>
                      <a:pt x="5985" y="6006"/>
                    </a:lnTo>
                    <a:lnTo>
                      <a:pt x="6131" y="6006"/>
                    </a:lnTo>
                    <a:lnTo>
                      <a:pt x="6236" y="6069"/>
                    </a:lnTo>
                    <a:lnTo>
                      <a:pt x="6110" y="6048"/>
                    </a:lnTo>
                    <a:lnTo>
                      <a:pt x="6027" y="6111"/>
                    </a:lnTo>
                    <a:lnTo>
                      <a:pt x="5985" y="6173"/>
                    </a:lnTo>
                    <a:lnTo>
                      <a:pt x="5964" y="6069"/>
                    </a:lnTo>
                    <a:lnTo>
                      <a:pt x="5859" y="5964"/>
                    </a:lnTo>
                    <a:lnTo>
                      <a:pt x="5817" y="5964"/>
                    </a:lnTo>
                    <a:lnTo>
                      <a:pt x="5796" y="6027"/>
                    </a:lnTo>
                    <a:lnTo>
                      <a:pt x="5713" y="5922"/>
                    </a:lnTo>
                    <a:lnTo>
                      <a:pt x="5692" y="5734"/>
                    </a:lnTo>
                    <a:lnTo>
                      <a:pt x="5692" y="5525"/>
                    </a:lnTo>
                    <a:lnTo>
                      <a:pt x="5629" y="5232"/>
                    </a:lnTo>
                    <a:lnTo>
                      <a:pt x="5503" y="5085"/>
                    </a:lnTo>
                    <a:lnTo>
                      <a:pt x="5503" y="4981"/>
                    </a:lnTo>
                    <a:lnTo>
                      <a:pt x="5231" y="4792"/>
                    </a:lnTo>
                    <a:lnTo>
                      <a:pt x="5169" y="4792"/>
                    </a:lnTo>
                    <a:lnTo>
                      <a:pt x="5001" y="4688"/>
                    </a:lnTo>
                    <a:lnTo>
                      <a:pt x="4980" y="4583"/>
                    </a:lnTo>
                    <a:lnTo>
                      <a:pt x="4876" y="4541"/>
                    </a:lnTo>
                    <a:lnTo>
                      <a:pt x="4708" y="4583"/>
                    </a:lnTo>
                    <a:lnTo>
                      <a:pt x="4353" y="4981"/>
                    </a:lnTo>
                    <a:lnTo>
                      <a:pt x="4290" y="5106"/>
                    </a:lnTo>
                    <a:lnTo>
                      <a:pt x="4290" y="5211"/>
                    </a:lnTo>
                    <a:lnTo>
                      <a:pt x="4374" y="5274"/>
                    </a:lnTo>
                    <a:lnTo>
                      <a:pt x="4499" y="5315"/>
                    </a:lnTo>
                    <a:lnTo>
                      <a:pt x="4562" y="5441"/>
                    </a:lnTo>
                    <a:lnTo>
                      <a:pt x="4562" y="5525"/>
                    </a:lnTo>
                    <a:lnTo>
                      <a:pt x="4541" y="5546"/>
                    </a:lnTo>
                    <a:lnTo>
                      <a:pt x="4457" y="5420"/>
                    </a:lnTo>
                    <a:lnTo>
                      <a:pt x="4374" y="5399"/>
                    </a:lnTo>
                    <a:lnTo>
                      <a:pt x="4290" y="5336"/>
                    </a:lnTo>
                    <a:lnTo>
                      <a:pt x="4248" y="5378"/>
                    </a:lnTo>
                    <a:lnTo>
                      <a:pt x="4164" y="5399"/>
                    </a:lnTo>
                    <a:lnTo>
                      <a:pt x="4143" y="5483"/>
                    </a:lnTo>
                    <a:lnTo>
                      <a:pt x="4185" y="5608"/>
                    </a:lnTo>
                    <a:lnTo>
                      <a:pt x="4269" y="5650"/>
                    </a:lnTo>
                    <a:lnTo>
                      <a:pt x="4332" y="5818"/>
                    </a:lnTo>
                    <a:lnTo>
                      <a:pt x="4353" y="6131"/>
                    </a:lnTo>
                    <a:lnTo>
                      <a:pt x="4269" y="6278"/>
                    </a:lnTo>
                    <a:lnTo>
                      <a:pt x="4269" y="6445"/>
                    </a:lnTo>
                    <a:lnTo>
                      <a:pt x="4185" y="6634"/>
                    </a:lnTo>
                    <a:lnTo>
                      <a:pt x="4185" y="6759"/>
                    </a:lnTo>
                    <a:lnTo>
                      <a:pt x="4227" y="6780"/>
                    </a:lnTo>
                    <a:lnTo>
                      <a:pt x="4290" y="6759"/>
                    </a:lnTo>
                    <a:lnTo>
                      <a:pt x="4290" y="6759"/>
                    </a:lnTo>
                    <a:lnTo>
                      <a:pt x="4269" y="6906"/>
                    </a:lnTo>
                    <a:lnTo>
                      <a:pt x="4185" y="7052"/>
                    </a:lnTo>
                    <a:lnTo>
                      <a:pt x="4143" y="6968"/>
                    </a:lnTo>
                    <a:lnTo>
                      <a:pt x="4123" y="6864"/>
                    </a:lnTo>
                    <a:lnTo>
                      <a:pt x="4018" y="6780"/>
                    </a:lnTo>
                    <a:lnTo>
                      <a:pt x="3934" y="6864"/>
                    </a:lnTo>
                    <a:lnTo>
                      <a:pt x="3934" y="7052"/>
                    </a:lnTo>
                    <a:lnTo>
                      <a:pt x="4081" y="7303"/>
                    </a:lnTo>
                    <a:lnTo>
                      <a:pt x="4248" y="7282"/>
                    </a:lnTo>
                    <a:lnTo>
                      <a:pt x="4353" y="7324"/>
                    </a:lnTo>
                    <a:lnTo>
                      <a:pt x="4395" y="7408"/>
                    </a:lnTo>
                    <a:lnTo>
                      <a:pt x="4583" y="7408"/>
                    </a:lnTo>
                    <a:lnTo>
                      <a:pt x="4792" y="7491"/>
                    </a:lnTo>
                    <a:lnTo>
                      <a:pt x="4876" y="7408"/>
                    </a:lnTo>
                    <a:lnTo>
                      <a:pt x="5001" y="7324"/>
                    </a:lnTo>
                    <a:lnTo>
                      <a:pt x="5001" y="7261"/>
                    </a:lnTo>
                    <a:lnTo>
                      <a:pt x="5085" y="7219"/>
                    </a:lnTo>
                    <a:lnTo>
                      <a:pt x="5085" y="7303"/>
                    </a:lnTo>
                    <a:lnTo>
                      <a:pt x="5022" y="7408"/>
                    </a:lnTo>
                    <a:lnTo>
                      <a:pt x="5022" y="7533"/>
                    </a:lnTo>
                    <a:lnTo>
                      <a:pt x="4980" y="7596"/>
                    </a:lnTo>
                    <a:lnTo>
                      <a:pt x="4876" y="7533"/>
                    </a:lnTo>
                    <a:lnTo>
                      <a:pt x="4646" y="7533"/>
                    </a:lnTo>
                    <a:lnTo>
                      <a:pt x="4541" y="7575"/>
                    </a:lnTo>
                    <a:lnTo>
                      <a:pt x="4541" y="7680"/>
                    </a:lnTo>
                    <a:lnTo>
                      <a:pt x="4583" y="7701"/>
                    </a:lnTo>
                    <a:lnTo>
                      <a:pt x="4708" y="7701"/>
                    </a:lnTo>
                    <a:lnTo>
                      <a:pt x="4750" y="7784"/>
                    </a:lnTo>
                    <a:lnTo>
                      <a:pt x="4646" y="7784"/>
                    </a:lnTo>
                    <a:lnTo>
                      <a:pt x="4646" y="7952"/>
                    </a:lnTo>
                    <a:lnTo>
                      <a:pt x="4478" y="7722"/>
                    </a:lnTo>
                    <a:lnTo>
                      <a:pt x="4395" y="7722"/>
                    </a:lnTo>
                    <a:lnTo>
                      <a:pt x="4353" y="7617"/>
                    </a:lnTo>
                    <a:lnTo>
                      <a:pt x="4290" y="7533"/>
                    </a:lnTo>
                    <a:lnTo>
                      <a:pt x="4039" y="7366"/>
                    </a:lnTo>
                    <a:lnTo>
                      <a:pt x="3976" y="7366"/>
                    </a:lnTo>
                    <a:lnTo>
                      <a:pt x="3830" y="7199"/>
                    </a:lnTo>
                    <a:lnTo>
                      <a:pt x="3830" y="7178"/>
                    </a:lnTo>
                    <a:lnTo>
                      <a:pt x="3725" y="7178"/>
                    </a:lnTo>
                    <a:lnTo>
                      <a:pt x="3620" y="7261"/>
                    </a:lnTo>
                    <a:lnTo>
                      <a:pt x="3516" y="7261"/>
                    </a:lnTo>
                    <a:lnTo>
                      <a:pt x="3432" y="7303"/>
                    </a:lnTo>
                    <a:lnTo>
                      <a:pt x="3286" y="7261"/>
                    </a:lnTo>
                    <a:lnTo>
                      <a:pt x="3034" y="7303"/>
                    </a:lnTo>
                    <a:lnTo>
                      <a:pt x="2972" y="7282"/>
                    </a:lnTo>
                    <a:lnTo>
                      <a:pt x="2783" y="7471"/>
                    </a:lnTo>
                    <a:lnTo>
                      <a:pt x="2700" y="7617"/>
                    </a:lnTo>
                    <a:lnTo>
                      <a:pt x="2700" y="7743"/>
                    </a:lnTo>
                    <a:lnTo>
                      <a:pt x="2595" y="7784"/>
                    </a:lnTo>
                    <a:lnTo>
                      <a:pt x="2490" y="7847"/>
                    </a:lnTo>
                    <a:lnTo>
                      <a:pt x="2365" y="7910"/>
                    </a:lnTo>
                    <a:lnTo>
                      <a:pt x="2344" y="7994"/>
                    </a:lnTo>
                    <a:lnTo>
                      <a:pt x="2198" y="8098"/>
                    </a:lnTo>
                    <a:lnTo>
                      <a:pt x="2177" y="8224"/>
                    </a:lnTo>
                    <a:lnTo>
                      <a:pt x="2260" y="8224"/>
                    </a:lnTo>
                    <a:lnTo>
                      <a:pt x="2281" y="8307"/>
                    </a:lnTo>
                    <a:lnTo>
                      <a:pt x="2177" y="8307"/>
                    </a:lnTo>
                    <a:lnTo>
                      <a:pt x="2093" y="8349"/>
                    </a:lnTo>
                    <a:lnTo>
                      <a:pt x="2260" y="8475"/>
                    </a:lnTo>
                    <a:lnTo>
                      <a:pt x="2407" y="8517"/>
                    </a:lnTo>
                    <a:lnTo>
                      <a:pt x="2511" y="8433"/>
                    </a:lnTo>
                    <a:lnTo>
                      <a:pt x="2490" y="8349"/>
                    </a:lnTo>
                    <a:lnTo>
                      <a:pt x="2658" y="8370"/>
                    </a:lnTo>
                    <a:lnTo>
                      <a:pt x="2825" y="8245"/>
                    </a:lnTo>
                    <a:lnTo>
                      <a:pt x="2825" y="8349"/>
                    </a:lnTo>
                    <a:lnTo>
                      <a:pt x="2700" y="8412"/>
                    </a:lnTo>
                    <a:lnTo>
                      <a:pt x="2616" y="8538"/>
                    </a:lnTo>
                    <a:lnTo>
                      <a:pt x="2616" y="8621"/>
                    </a:lnTo>
                    <a:lnTo>
                      <a:pt x="2783" y="8621"/>
                    </a:lnTo>
                    <a:lnTo>
                      <a:pt x="2888" y="8642"/>
                    </a:lnTo>
                    <a:lnTo>
                      <a:pt x="3014" y="8475"/>
                    </a:lnTo>
                    <a:lnTo>
                      <a:pt x="3202" y="8349"/>
                    </a:lnTo>
                    <a:lnTo>
                      <a:pt x="3307" y="8119"/>
                    </a:lnTo>
                    <a:lnTo>
                      <a:pt x="3453" y="7931"/>
                    </a:lnTo>
                    <a:lnTo>
                      <a:pt x="3558" y="7910"/>
                    </a:lnTo>
                    <a:lnTo>
                      <a:pt x="3558" y="7910"/>
                    </a:lnTo>
                    <a:lnTo>
                      <a:pt x="3537" y="7994"/>
                    </a:lnTo>
                    <a:lnTo>
                      <a:pt x="3453" y="8035"/>
                    </a:lnTo>
                    <a:lnTo>
                      <a:pt x="3307" y="8245"/>
                    </a:lnTo>
                    <a:lnTo>
                      <a:pt x="3348" y="8349"/>
                    </a:lnTo>
                    <a:lnTo>
                      <a:pt x="3244" y="8349"/>
                    </a:lnTo>
                    <a:lnTo>
                      <a:pt x="3181" y="8454"/>
                    </a:lnTo>
                    <a:lnTo>
                      <a:pt x="3202" y="8538"/>
                    </a:lnTo>
                    <a:lnTo>
                      <a:pt x="3286" y="8538"/>
                    </a:lnTo>
                    <a:lnTo>
                      <a:pt x="3223" y="8580"/>
                    </a:lnTo>
                    <a:lnTo>
                      <a:pt x="3139" y="8580"/>
                    </a:lnTo>
                    <a:lnTo>
                      <a:pt x="3034" y="8684"/>
                    </a:lnTo>
                    <a:lnTo>
                      <a:pt x="3076" y="8747"/>
                    </a:lnTo>
                    <a:lnTo>
                      <a:pt x="3202" y="8747"/>
                    </a:lnTo>
                    <a:lnTo>
                      <a:pt x="3118" y="8789"/>
                    </a:lnTo>
                    <a:lnTo>
                      <a:pt x="2993" y="8747"/>
                    </a:lnTo>
                    <a:lnTo>
                      <a:pt x="2888" y="8747"/>
                    </a:lnTo>
                    <a:lnTo>
                      <a:pt x="2804" y="8789"/>
                    </a:lnTo>
                    <a:lnTo>
                      <a:pt x="2721" y="8831"/>
                    </a:lnTo>
                    <a:lnTo>
                      <a:pt x="2679" y="8872"/>
                    </a:lnTo>
                    <a:lnTo>
                      <a:pt x="2721" y="8977"/>
                    </a:lnTo>
                    <a:lnTo>
                      <a:pt x="2804" y="8977"/>
                    </a:lnTo>
                    <a:lnTo>
                      <a:pt x="2867" y="8935"/>
                    </a:lnTo>
                    <a:lnTo>
                      <a:pt x="2909" y="8956"/>
                    </a:lnTo>
                    <a:lnTo>
                      <a:pt x="3014" y="8956"/>
                    </a:lnTo>
                    <a:lnTo>
                      <a:pt x="3014" y="9040"/>
                    </a:lnTo>
                    <a:lnTo>
                      <a:pt x="2930" y="9040"/>
                    </a:lnTo>
                    <a:lnTo>
                      <a:pt x="2825" y="8998"/>
                    </a:lnTo>
                    <a:lnTo>
                      <a:pt x="2783" y="9040"/>
                    </a:lnTo>
                    <a:lnTo>
                      <a:pt x="2783" y="9082"/>
                    </a:lnTo>
                    <a:lnTo>
                      <a:pt x="2888" y="9103"/>
                    </a:lnTo>
                    <a:lnTo>
                      <a:pt x="2867" y="9144"/>
                    </a:lnTo>
                    <a:lnTo>
                      <a:pt x="2783" y="9186"/>
                    </a:lnTo>
                    <a:lnTo>
                      <a:pt x="2700" y="9186"/>
                    </a:lnTo>
                    <a:lnTo>
                      <a:pt x="2700" y="9249"/>
                    </a:lnTo>
                    <a:lnTo>
                      <a:pt x="2783" y="9396"/>
                    </a:lnTo>
                    <a:lnTo>
                      <a:pt x="2867" y="9396"/>
                    </a:lnTo>
                    <a:lnTo>
                      <a:pt x="2909" y="9312"/>
                    </a:lnTo>
                    <a:lnTo>
                      <a:pt x="3034" y="9207"/>
                    </a:lnTo>
                    <a:lnTo>
                      <a:pt x="3014" y="9312"/>
                    </a:lnTo>
                    <a:lnTo>
                      <a:pt x="2909" y="9396"/>
                    </a:lnTo>
                    <a:lnTo>
                      <a:pt x="2825" y="9479"/>
                    </a:lnTo>
                    <a:lnTo>
                      <a:pt x="2804" y="9563"/>
                    </a:lnTo>
                    <a:lnTo>
                      <a:pt x="2972" y="9626"/>
                    </a:lnTo>
                    <a:lnTo>
                      <a:pt x="3097" y="9626"/>
                    </a:lnTo>
                    <a:lnTo>
                      <a:pt x="3118" y="9605"/>
                    </a:lnTo>
                    <a:lnTo>
                      <a:pt x="3181" y="9605"/>
                    </a:lnTo>
                    <a:lnTo>
                      <a:pt x="3244" y="9668"/>
                    </a:lnTo>
                    <a:lnTo>
                      <a:pt x="3432" y="9584"/>
                    </a:lnTo>
                    <a:lnTo>
                      <a:pt x="3620" y="9416"/>
                    </a:lnTo>
                    <a:lnTo>
                      <a:pt x="3620" y="9396"/>
                    </a:lnTo>
                    <a:lnTo>
                      <a:pt x="3725" y="9312"/>
                    </a:lnTo>
                    <a:lnTo>
                      <a:pt x="3934" y="9103"/>
                    </a:lnTo>
                    <a:lnTo>
                      <a:pt x="3934" y="9040"/>
                    </a:lnTo>
                    <a:lnTo>
                      <a:pt x="4018" y="8956"/>
                    </a:lnTo>
                    <a:lnTo>
                      <a:pt x="4081" y="8956"/>
                    </a:lnTo>
                    <a:lnTo>
                      <a:pt x="4018" y="9040"/>
                    </a:lnTo>
                    <a:lnTo>
                      <a:pt x="3976" y="9144"/>
                    </a:lnTo>
                    <a:lnTo>
                      <a:pt x="3809" y="9354"/>
                    </a:lnTo>
                    <a:lnTo>
                      <a:pt x="3599" y="9479"/>
                    </a:lnTo>
                    <a:lnTo>
                      <a:pt x="3453" y="9626"/>
                    </a:lnTo>
                    <a:lnTo>
                      <a:pt x="3307" y="9709"/>
                    </a:lnTo>
                    <a:lnTo>
                      <a:pt x="3223" y="9793"/>
                    </a:lnTo>
                    <a:lnTo>
                      <a:pt x="3286" y="9877"/>
                    </a:lnTo>
                    <a:lnTo>
                      <a:pt x="3223" y="9898"/>
                    </a:lnTo>
                    <a:lnTo>
                      <a:pt x="3076" y="9772"/>
                    </a:lnTo>
                    <a:lnTo>
                      <a:pt x="2825" y="9772"/>
                    </a:lnTo>
                    <a:lnTo>
                      <a:pt x="2825" y="9835"/>
                    </a:lnTo>
                    <a:lnTo>
                      <a:pt x="2783" y="9814"/>
                    </a:lnTo>
                    <a:lnTo>
                      <a:pt x="2700" y="9688"/>
                    </a:lnTo>
                    <a:lnTo>
                      <a:pt x="2490" y="9584"/>
                    </a:lnTo>
                    <a:lnTo>
                      <a:pt x="2407" y="9605"/>
                    </a:lnTo>
                    <a:lnTo>
                      <a:pt x="2365" y="9563"/>
                    </a:lnTo>
                    <a:lnTo>
                      <a:pt x="2407" y="9416"/>
                    </a:lnTo>
                    <a:lnTo>
                      <a:pt x="2407" y="9082"/>
                    </a:lnTo>
                    <a:lnTo>
                      <a:pt x="2365" y="8872"/>
                    </a:lnTo>
                    <a:lnTo>
                      <a:pt x="2239" y="8726"/>
                    </a:lnTo>
                    <a:lnTo>
                      <a:pt x="2156" y="8726"/>
                    </a:lnTo>
                    <a:lnTo>
                      <a:pt x="2030" y="8663"/>
                    </a:lnTo>
                    <a:lnTo>
                      <a:pt x="1946" y="8684"/>
                    </a:lnTo>
                    <a:lnTo>
                      <a:pt x="1821" y="8684"/>
                    </a:lnTo>
                    <a:lnTo>
                      <a:pt x="1737" y="8726"/>
                    </a:lnTo>
                    <a:lnTo>
                      <a:pt x="1633" y="8747"/>
                    </a:lnTo>
                    <a:lnTo>
                      <a:pt x="1633" y="8831"/>
                    </a:lnTo>
                    <a:lnTo>
                      <a:pt x="1654" y="8935"/>
                    </a:lnTo>
                    <a:lnTo>
                      <a:pt x="1633" y="8977"/>
                    </a:lnTo>
                    <a:lnTo>
                      <a:pt x="1612" y="9165"/>
                    </a:lnTo>
                    <a:lnTo>
                      <a:pt x="1654" y="9249"/>
                    </a:lnTo>
                    <a:lnTo>
                      <a:pt x="1716" y="9249"/>
                    </a:lnTo>
                    <a:lnTo>
                      <a:pt x="1716" y="9312"/>
                    </a:lnTo>
                    <a:lnTo>
                      <a:pt x="1612" y="9396"/>
                    </a:lnTo>
                    <a:lnTo>
                      <a:pt x="1570" y="9458"/>
                    </a:lnTo>
                    <a:lnTo>
                      <a:pt x="1654" y="9563"/>
                    </a:lnTo>
                    <a:lnTo>
                      <a:pt x="1737" y="9563"/>
                    </a:lnTo>
                    <a:lnTo>
                      <a:pt x="1758" y="9500"/>
                    </a:lnTo>
                    <a:lnTo>
                      <a:pt x="1884" y="9563"/>
                    </a:lnTo>
                    <a:lnTo>
                      <a:pt x="1863" y="9584"/>
                    </a:lnTo>
                    <a:lnTo>
                      <a:pt x="1737" y="9584"/>
                    </a:lnTo>
                    <a:lnTo>
                      <a:pt x="1737" y="9605"/>
                    </a:lnTo>
                    <a:lnTo>
                      <a:pt x="1821" y="9668"/>
                    </a:lnTo>
                    <a:lnTo>
                      <a:pt x="1821" y="9709"/>
                    </a:lnTo>
                    <a:lnTo>
                      <a:pt x="1737" y="9772"/>
                    </a:lnTo>
                    <a:lnTo>
                      <a:pt x="1716" y="9793"/>
                    </a:lnTo>
                    <a:lnTo>
                      <a:pt x="1779" y="9814"/>
                    </a:lnTo>
                    <a:lnTo>
                      <a:pt x="1842" y="9877"/>
                    </a:lnTo>
                    <a:lnTo>
                      <a:pt x="1946" y="9877"/>
                    </a:lnTo>
                    <a:lnTo>
                      <a:pt x="1967" y="9898"/>
                    </a:lnTo>
                    <a:lnTo>
                      <a:pt x="1926" y="9940"/>
                    </a:lnTo>
                    <a:lnTo>
                      <a:pt x="1821" y="9940"/>
                    </a:lnTo>
                    <a:lnTo>
                      <a:pt x="1779" y="9981"/>
                    </a:lnTo>
                    <a:lnTo>
                      <a:pt x="1654" y="9877"/>
                    </a:lnTo>
                    <a:lnTo>
                      <a:pt x="1612" y="9898"/>
                    </a:lnTo>
                    <a:lnTo>
                      <a:pt x="1570" y="9940"/>
                    </a:lnTo>
                    <a:lnTo>
                      <a:pt x="1507" y="9940"/>
                    </a:lnTo>
                    <a:lnTo>
                      <a:pt x="1444" y="9835"/>
                    </a:lnTo>
                    <a:lnTo>
                      <a:pt x="1361" y="9814"/>
                    </a:lnTo>
                    <a:lnTo>
                      <a:pt x="1298" y="9877"/>
                    </a:lnTo>
                    <a:lnTo>
                      <a:pt x="1110" y="9877"/>
                    </a:lnTo>
                    <a:lnTo>
                      <a:pt x="984" y="9793"/>
                    </a:lnTo>
                    <a:lnTo>
                      <a:pt x="879" y="9793"/>
                    </a:lnTo>
                    <a:lnTo>
                      <a:pt x="817" y="9835"/>
                    </a:lnTo>
                    <a:lnTo>
                      <a:pt x="817" y="9919"/>
                    </a:lnTo>
                    <a:lnTo>
                      <a:pt x="733" y="9940"/>
                    </a:lnTo>
                    <a:lnTo>
                      <a:pt x="628" y="9981"/>
                    </a:lnTo>
                    <a:lnTo>
                      <a:pt x="586" y="10044"/>
                    </a:lnTo>
                    <a:lnTo>
                      <a:pt x="419" y="10086"/>
                    </a:lnTo>
                    <a:lnTo>
                      <a:pt x="377" y="10107"/>
                    </a:lnTo>
                    <a:lnTo>
                      <a:pt x="273" y="10128"/>
                    </a:lnTo>
                    <a:lnTo>
                      <a:pt x="189" y="10212"/>
                    </a:lnTo>
                    <a:lnTo>
                      <a:pt x="168" y="10316"/>
                    </a:lnTo>
                    <a:lnTo>
                      <a:pt x="168" y="10358"/>
                    </a:lnTo>
                    <a:lnTo>
                      <a:pt x="147" y="10442"/>
                    </a:lnTo>
                    <a:lnTo>
                      <a:pt x="1" y="10525"/>
                    </a:lnTo>
                    <a:lnTo>
                      <a:pt x="1" y="10609"/>
                    </a:lnTo>
                    <a:lnTo>
                      <a:pt x="42" y="10651"/>
                    </a:lnTo>
                    <a:lnTo>
                      <a:pt x="42" y="10818"/>
                    </a:lnTo>
                    <a:lnTo>
                      <a:pt x="63" y="10860"/>
                    </a:lnTo>
                    <a:lnTo>
                      <a:pt x="189" y="10860"/>
                    </a:lnTo>
                    <a:lnTo>
                      <a:pt x="252" y="10735"/>
                    </a:lnTo>
                    <a:lnTo>
                      <a:pt x="294" y="10735"/>
                    </a:lnTo>
                    <a:lnTo>
                      <a:pt x="273" y="10756"/>
                    </a:lnTo>
                    <a:lnTo>
                      <a:pt x="210" y="10860"/>
                    </a:lnTo>
                    <a:lnTo>
                      <a:pt x="273" y="10881"/>
                    </a:lnTo>
                    <a:lnTo>
                      <a:pt x="356" y="10818"/>
                    </a:lnTo>
                    <a:lnTo>
                      <a:pt x="356" y="10651"/>
                    </a:lnTo>
                    <a:lnTo>
                      <a:pt x="398" y="10421"/>
                    </a:lnTo>
                    <a:lnTo>
                      <a:pt x="482" y="10400"/>
                    </a:lnTo>
                    <a:lnTo>
                      <a:pt x="566" y="10337"/>
                    </a:lnTo>
                    <a:lnTo>
                      <a:pt x="419" y="10567"/>
                    </a:lnTo>
                    <a:lnTo>
                      <a:pt x="419" y="10672"/>
                    </a:lnTo>
                    <a:lnTo>
                      <a:pt x="398" y="10714"/>
                    </a:lnTo>
                    <a:lnTo>
                      <a:pt x="377" y="10839"/>
                    </a:lnTo>
                    <a:lnTo>
                      <a:pt x="314" y="10944"/>
                    </a:lnTo>
                    <a:lnTo>
                      <a:pt x="377" y="10986"/>
                    </a:lnTo>
                    <a:lnTo>
                      <a:pt x="419" y="10986"/>
                    </a:lnTo>
                    <a:lnTo>
                      <a:pt x="503" y="11069"/>
                    </a:lnTo>
                    <a:lnTo>
                      <a:pt x="607" y="11069"/>
                    </a:lnTo>
                    <a:lnTo>
                      <a:pt x="628" y="10965"/>
                    </a:lnTo>
                    <a:lnTo>
                      <a:pt x="607" y="10944"/>
                    </a:lnTo>
                    <a:lnTo>
                      <a:pt x="670" y="10839"/>
                    </a:lnTo>
                    <a:lnTo>
                      <a:pt x="691" y="10735"/>
                    </a:lnTo>
                    <a:lnTo>
                      <a:pt x="733" y="10672"/>
                    </a:lnTo>
                    <a:lnTo>
                      <a:pt x="733" y="10756"/>
                    </a:lnTo>
                    <a:lnTo>
                      <a:pt x="775" y="10818"/>
                    </a:lnTo>
                    <a:lnTo>
                      <a:pt x="712" y="10944"/>
                    </a:lnTo>
                    <a:lnTo>
                      <a:pt x="712" y="11028"/>
                    </a:lnTo>
                    <a:lnTo>
                      <a:pt x="712" y="11090"/>
                    </a:lnTo>
                    <a:lnTo>
                      <a:pt x="796" y="11195"/>
                    </a:lnTo>
                    <a:lnTo>
                      <a:pt x="838" y="11237"/>
                    </a:lnTo>
                    <a:lnTo>
                      <a:pt x="921" y="11153"/>
                    </a:lnTo>
                    <a:lnTo>
                      <a:pt x="900" y="11069"/>
                    </a:lnTo>
                    <a:lnTo>
                      <a:pt x="900" y="11048"/>
                    </a:lnTo>
                    <a:lnTo>
                      <a:pt x="921" y="11028"/>
                    </a:lnTo>
                    <a:lnTo>
                      <a:pt x="1005" y="11028"/>
                    </a:lnTo>
                    <a:lnTo>
                      <a:pt x="1047" y="10965"/>
                    </a:lnTo>
                    <a:lnTo>
                      <a:pt x="1026" y="10860"/>
                    </a:lnTo>
                    <a:lnTo>
                      <a:pt x="984" y="10818"/>
                    </a:lnTo>
                    <a:lnTo>
                      <a:pt x="984" y="10735"/>
                    </a:lnTo>
                    <a:lnTo>
                      <a:pt x="1026" y="10756"/>
                    </a:lnTo>
                    <a:lnTo>
                      <a:pt x="1110" y="10923"/>
                    </a:lnTo>
                    <a:lnTo>
                      <a:pt x="1110" y="10986"/>
                    </a:lnTo>
                    <a:lnTo>
                      <a:pt x="1047" y="11090"/>
                    </a:lnTo>
                    <a:lnTo>
                      <a:pt x="1005" y="11090"/>
                    </a:lnTo>
                    <a:lnTo>
                      <a:pt x="942" y="11195"/>
                    </a:lnTo>
                    <a:lnTo>
                      <a:pt x="984" y="11258"/>
                    </a:lnTo>
                    <a:lnTo>
                      <a:pt x="1026" y="11258"/>
                    </a:lnTo>
                    <a:lnTo>
                      <a:pt x="1089" y="11279"/>
                    </a:lnTo>
                    <a:lnTo>
                      <a:pt x="1110" y="11341"/>
                    </a:lnTo>
                    <a:lnTo>
                      <a:pt x="1151" y="11341"/>
                    </a:lnTo>
                    <a:lnTo>
                      <a:pt x="1340" y="11446"/>
                    </a:lnTo>
                    <a:lnTo>
                      <a:pt x="1402" y="11446"/>
                    </a:lnTo>
                    <a:lnTo>
                      <a:pt x="1402" y="11551"/>
                    </a:lnTo>
                    <a:lnTo>
                      <a:pt x="1612" y="11551"/>
                    </a:lnTo>
                    <a:lnTo>
                      <a:pt x="1674" y="11593"/>
                    </a:lnTo>
                    <a:lnTo>
                      <a:pt x="1737" y="11572"/>
                    </a:lnTo>
                    <a:lnTo>
                      <a:pt x="1779" y="11488"/>
                    </a:lnTo>
                    <a:lnTo>
                      <a:pt x="1716" y="11362"/>
                    </a:lnTo>
                    <a:lnTo>
                      <a:pt x="1654" y="11174"/>
                    </a:lnTo>
                    <a:lnTo>
                      <a:pt x="1716" y="11048"/>
                    </a:lnTo>
                    <a:lnTo>
                      <a:pt x="1758" y="10986"/>
                    </a:lnTo>
                    <a:lnTo>
                      <a:pt x="1779" y="11048"/>
                    </a:lnTo>
                    <a:lnTo>
                      <a:pt x="1821" y="11174"/>
                    </a:lnTo>
                    <a:lnTo>
                      <a:pt x="1821" y="11279"/>
                    </a:lnTo>
                    <a:lnTo>
                      <a:pt x="1842" y="11341"/>
                    </a:lnTo>
                    <a:lnTo>
                      <a:pt x="1926" y="11341"/>
                    </a:lnTo>
                    <a:lnTo>
                      <a:pt x="1946" y="11279"/>
                    </a:lnTo>
                    <a:lnTo>
                      <a:pt x="2030" y="11279"/>
                    </a:lnTo>
                    <a:lnTo>
                      <a:pt x="2051" y="11237"/>
                    </a:lnTo>
                    <a:lnTo>
                      <a:pt x="2072" y="11153"/>
                    </a:lnTo>
                    <a:lnTo>
                      <a:pt x="2135" y="11090"/>
                    </a:lnTo>
                    <a:lnTo>
                      <a:pt x="2156" y="10965"/>
                    </a:lnTo>
                    <a:lnTo>
                      <a:pt x="2177" y="10923"/>
                    </a:lnTo>
                    <a:lnTo>
                      <a:pt x="2198" y="10923"/>
                    </a:lnTo>
                    <a:lnTo>
                      <a:pt x="2260" y="11048"/>
                    </a:lnTo>
                    <a:lnTo>
                      <a:pt x="2239" y="11090"/>
                    </a:lnTo>
                    <a:lnTo>
                      <a:pt x="2177" y="11195"/>
                    </a:lnTo>
                    <a:lnTo>
                      <a:pt x="2156" y="11279"/>
                    </a:lnTo>
                    <a:lnTo>
                      <a:pt x="2198" y="11341"/>
                    </a:lnTo>
                    <a:lnTo>
                      <a:pt x="2198" y="11404"/>
                    </a:lnTo>
                    <a:lnTo>
                      <a:pt x="2302" y="11488"/>
                    </a:lnTo>
                    <a:lnTo>
                      <a:pt x="2386" y="11446"/>
                    </a:lnTo>
                    <a:lnTo>
                      <a:pt x="2490" y="11279"/>
                    </a:lnTo>
                    <a:lnTo>
                      <a:pt x="2449" y="11174"/>
                    </a:lnTo>
                    <a:lnTo>
                      <a:pt x="2470" y="11028"/>
                    </a:lnTo>
                    <a:lnTo>
                      <a:pt x="2574" y="10944"/>
                    </a:lnTo>
                    <a:lnTo>
                      <a:pt x="2679" y="10923"/>
                    </a:lnTo>
                    <a:lnTo>
                      <a:pt x="2574" y="11028"/>
                    </a:lnTo>
                    <a:lnTo>
                      <a:pt x="2553" y="11132"/>
                    </a:lnTo>
                    <a:lnTo>
                      <a:pt x="2595" y="11237"/>
                    </a:lnTo>
                    <a:lnTo>
                      <a:pt x="2511" y="11446"/>
                    </a:lnTo>
                    <a:lnTo>
                      <a:pt x="2511" y="11509"/>
                    </a:lnTo>
                    <a:lnTo>
                      <a:pt x="2595" y="11593"/>
                    </a:lnTo>
                    <a:lnTo>
                      <a:pt x="2700" y="11572"/>
                    </a:lnTo>
                    <a:lnTo>
                      <a:pt x="2783" y="11593"/>
                    </a:lnTo>
                    <a:lnTo>
                      <a:pt x="2867" y="11572"/>
                    </a:lnTo>
                    <a:lnTo>
                      <a:pt x="2867" y="11446"/>
                    </a:lnTo>
                    <a:lnTo>
                      <a:pt x="2930" y="11362"/>
                    </a:lnTo>
                    <a:lnTo>
                      <a:pt x="2909" y="11279"/>
                    </a:lnTo>
                    <a:lnTo>
                      <a:pt x="2825" y="11132"/>
                    </a:lnTo>
                    <a:lnTo>
                      <a:pt x="2909" y="10944"/>
                    </a:lnTo>
                    <a:lnTo>
                      <a:pt x="2909" y="10818"/>
                    </a:lnTo>
                    <a:lnTo>
                      <a:pt x="2972" y="10923"/>
                    </a:lnTo>
                    <a:lnTo>
                      <a:pt x="2930" y="11028"/>
                    </a:lnTo>
                    <a:lnTo>
                      <a:pt x="2909" y="11090"/>
                    </a:lnTo>
                    <a:lnTo>
                      <a:pt x="2993" y="11258"/>
                    </a:lnTo>
                    <a:lnTo>
                      <a:pt x="3076" y="11279"/>
                    </a:lnTo>
                    <a:lnTo>
                      <a:pt x="3118" y="11300"/>
                    </a:lnTo>
                    <a:lnTo>
                      <a:pt x="3034" y="11341"/>
                    </a:lnTo>
                    <a:lnTo>
                      <a:pt x="2993" y="11488"/>
                    </a:lnTo>
                    <a:lnTo>
                      <a:pt x="3014" y="11551"/>
                    </a:lnTo>
                    <a:lnTo>
                      <a:pt x="3181" y="11593"/>
                    </a:lnTo>
                    <a:lnTo>
                      <a:pt x="3244" y="11551"/>
                    </a:lnTo>
                    <a:lnTo>
                      <a:pt x="3348" y="11697"/>
                    </a:lnTo>
                    <a:lnTo>
                      <a:pt x="3348" y="11802"/>
                    </a:lnTo>
                    <a:lnTo>
                      <a:pt x="3286" y="11906"/>
                    </a:lnTo>
                    <a:lnTo>
                      <a:pt x="3181" y="11990"/>
                    </a:lnTo>
                    <a:lnTo>
                      <a:pt x="3223" y="12011"/>
                    </a:lnTo>
                    <a:lnTo>
                      <a:pt x="3286" y="12095"/>
                    </a:lnTo>
                    <a:lnTo>
                      <a:pt x="3369" y="12095"/>
                    </a:lnTo>
                    <a:lnTo>
                      <a:pt x="3495" y="12074"/>
                    </a:lnTo>
                    <a:lnTo>
                      <a:pt x="3537" y="12095"/>
                    </a:lnTo>
                    <a:lnTo>
                      <a:pt x="3725" y="11927"/>
                    </a:lnTo>
                    <a:lnTo>
                      <a:pt x="3830" y="11969"/>
                    </a:lnTo>
                    <a:lnTo>
                      <a:pt x="3871" y="11990"/>
                    </a:lnTo>
                    <a:lnTo>
                      <a:pt x="4039" y="11823"/>
                    </a:lnTo>
                    <a:lnTo>
                      <a:pt x="4123" y="11802"/>
                    </a:lnTo>
                    <a:lnTo>
                      <a:pt x="4227" y="11655"/>
                    </a:lnTo>
                    <a:lnTo>
                      <a:pt x="4290" y="11593"/>
                    </a:lnTo>
                    <a:lnTo>
                      <a:pt x="4332" y="11613"/>
                    </a:lnTo>
                    <a:lnTo>
                      <a:pt x="4290" y="11781"/>
                    </a:lnTo>
                    <a:lnTo>
                      <a:pt x="4269" y="11906"/>
                    </a:lnTo>
                    <a:lnTo>
                      <a:pt x="4290" y="11927"/>
                    </a:lnTo>
                    <a:lnTo>
                      <a:pt x="4395" y="11865"/>
                    </a:lnTo>
                    <a:lnTo>
                      <a:pt x="4478" y="11718"/>
                    </a:lnTo>
                    <a:lnTo>
                      <a:pt x="4583" y="11655"/>
                    </a:lnTo>
                    <a:lnTo>
                      <a:pt x="4687" y="11655"/>
                    </a:lnTo>
                    <a:lnTo>
                      <a:pt x="4813" y="11446"/>
                    </a:lnTo>
                    <a:lnTo>
                      <a:pt x="4876" y="11237"/>
                    </a:lnTo>
                    <a:lnTo>
                      <a:pt x="4855" y="11153"/>
                    </a:lnTo>
                    <a:lnTo>
                      <a:pt x="4876" y="11048"/>
                    </a:lnTo>
                    <a:lnTo>
                      <a:pt x="4792" y="11028"/>
                    </a:lnTo>
                    <a:lnTo>
                      <a:pt x="4750" y="11048"/>
                    </a:lnTo>
                    <a:lnTo>
                      <a:pt x="4667" y="11048"/>
                    </a:lnTo>
                    <a:lnTo>
                      <a:pt x="4541" y="11132"/>
                    </a:lnTo>
                    <a:lnTo>
                      <a:pt x="4478" y="11195"/>
                    </a:lnTo>
                    <a:lnTo>
                      <a:pt x="4374" y="11195"/>
                    </a:lnTo>
                    <a:lnTo>
                      <a:pt x="4457" y="11090"/>
                    </a:lnTo>
                    <a:lnTo>
                      <a:pt x="4478" y="11028"/>
                    </a:lnTo>
                    <a:lnTo>
                      <a:pt x="4374" y="11048"/>
                    </a:lnTo>
                    <a:lnTo>
                      <a:pt x="4353" y="10986"/>
                    </a:lnTo>
                    <a:lnTo>
                      <a:pt x="4374" y="10923"/>
                    </a:lnTo>
                    <a:lnTo>
                      <a:pt x="4457" y="10923"/>
                    </a:lnTo>
                    <a:lnTo>
                      <a:pt x="4499" y="10735"/>
                    </a:lnTo>
                    <a:lnTo>
                      <a:pt x="4562" y="10651"/>
                    </a:lnTo>
                    <a:lnTo>
                      <a:pt x="4541" y="10546"/>
                    </a:lnTo>
                    <a:lnTo>
                      <a:pt x="4395" y="10463"/>
                    </a:lnTo>
                    <a:lnTo>
                      <a:pt x="4185" y="10525"/>
                    </a:lnTo>
                    <a:lnTo>
                      <a:pt x="4060" y="10630"/>
                    </a:lnTo>
                    <a:lnTo>
                      <a:pt x="4123" y="10504"/>
                    </a:lnTo>
                    <a:lnTo>
                      <a:pt x="4039" y="10358"/>
                    </a:lnTo>
                    <a:lnTo>
                      <a:pt x="3892" y="10295"/>
                    </a:lnTo>
                    <a:lnTo>
                      <a:pt x="3830" y="10316"/>
                    </a:lnTo>
                    <a:lnTo>
                      <a:pt x="3767" y="10358"/>
                    </a:lnTo>
                    <a:lnTo>
                      <a:pt x="3725" y="10358"/>
                    </a:lnTo>
                    <a:lnTo>
                      <a:pt x="3599" y="10525"/>
                    </a:lnTo>
                    <a:lnTo>
                      <a:pt x="3495" y="10525"/>
                    </a:lnTo>
                    <a:lnTo>
                      <a:pt x="3558" y="10337"/>
                    </a:lnTo>
                    <a:lnTo>
                      <a:pt x="3453" y="10232"/>
                    </a:lnTo>
                    <a:lnTo>
                      <a:pt x="3809" y="10232"/>
                    </a:lnTo>
                    <a:lnTo>
                      <a:pt x="3830" y="10191"/>
                    </a:lnTo>
                    <a:lnTo>
                      <a:pt x="3725" y="10044"/>
                    </a:lnTo>
                    <a:lnTo>
                      <a:pt x="3767" y="9981"/>
                    </a:lnTo>
                    <a:lnTo>
                      <a:pt x="3830" y="9793"/>
                    </a:lnTo>
                    <a:lnTo>
                      <a:pt x="3830" y="9709"/>
                    </a:lnTo>
                    <a:lnTo>
                      <a:pt x="3934" y="9605"/>
                    </a:lnTo>
                    <a:lnTo>
                      <a:pt x="3934" y="9668"/>
                    </a:lnTo>
                    <a:lnTo>
                      <a:pt x="3955" y="9730"/>
                    </a:lnTo>
                    <a:lnTo>
                      <a:pt x="3934" y="9835"/>
                    </a:lnTo>
                    <a:lnTo>
                      <a:pt x="3871" y="9898"/>
                    </a:lnTo>
                    <a:lnTo>
                      <a:pt x="3934" y="10128"/>
                    </a:lnTo>
                    <a:lnTo>
                      <a:pt x="4164" y="10421"/>
                    </a:lnTo>
                    <a:lnTo>
                      <a:pt x="4332" y="10442"/>
                    </a:lnTo>
                    <a:lnTo>
                      <a:pt x="4353" y="10421"/>
                    </a:lnTo>
                    <a:lnTo>
                      <a:pt x="4478" y="10421"/>
                    </a:lnTo>
                    <a:lnTo>
                      <a:pt x="4771" y="10546"/>
                    </a:lnTo>
                    <a:lnTo>
                      <a:pt x="4813" y="10525"/>
                    </a:lnTo>
                    <a:lnTo>
                      <a:pt x="4897" y="10358"/>
                    </a:lnTo>
                    <a:lnTo>
                      <a:pt x="4980" y="10295"/>
                    </a:lnTo>
                    <a:lnTo>
                      <a:pt x="5022" y="10295"/>
                    </a:lnTo>
                    <a:lnTo>
                      <a:pt x="4980" y="10358"/>
                    </a:lnTo>
                    <a:lnTo>
                      <a:pt x="5064" y="10400"/>
                    </a:lnTo>
                    <a:lnTo>
                      <a:pt x="5169" y="10337"/>
                    </a:lnTo>
                    <a:lnTo>
                      <a:pt x="5190" y="10253"/>
                    </a:lnTo>
                    <a:lnTo>
                      <a:pt x="5211" y="10212"/>
                    </a:lnTo>
                    <a:lnTo>
                      <a:pt x="5273" y="10253"/>
                    </a:lnTo>
                    <a:lnTo>
                      <a:pt x="5399" y="10212"/>
                    </a:lnTo>
                    <a:lnTo>
                      <a:pt x="5399" y="10086"/>
                    </a:lnTo>
                    <a:lnTo>
                      <a:pt x="5545" y="9981"/>
                    </a:lnTo>
                    <a:lnTo>
                      <a:pt x="5545" y="9877"/>
                    </a:lnTo>
                    <a:lnTo>
                      <a:pt x="5524" y="9835"/>
                    </a:lnTo>
                    <a:lnTo>
                      <a:pt x="5420" y="9835"/>
                    </a:lnTo>
                    <a:lnTo>
                      <a:pt x="5524" y="9730"/>
                    </a:lnTo>
                    <a:lnTo>
                      <a:pt x="5545" y="9521"/>
                    </a:lnTo>
                    <a:lnTo>
                      <a:pt x="5713" y="9500"/>
                    </a:lnTo>
                    <a:lnTo>
                      <a:pt x="5943" y="9563"/>
                    </a:lnTo>
                    <a:lnTo>
                      <a:pt x="6027" y="9626"/>
                    </a:lnTo>
                    <a:lnTo>
                      <a:pt x="6173" y="9626"/>
                    </a:lnTo>
                    <a:lnTo>
                      <a:pt x="6278" y="9563"/>
                    </a:lnTo>
                    <a:lnTo>
                      <a:pt x="6382" y="9563"/>
                    </a:lnTo>
                    <a:lnTo>
                      <a:pt x="6466" y="9668"/>
                    </a:lnTo>
                    <a:lnTo>
                      <a:pt x="6571" y="9626"/>
                    </a:lnTo>
                    <a:lnTo>
                      <a:pt x="6675" y="9521"/>
                    </a:lnTo>
                    <a:lnTo>
                      <a:pt x="6759" y="9479"/>
                    </a:lnTo>
                    <a:lnTo>
                      <a:pt x="6759" y="9396"/>
                    </a:lnTo>
                    <a:lnTo>
                      <a:pt x="6633" y="9396"/>
                    </a:lnTo>
                    <a:lnTo>
                      <a:pt x="6278" y="9207"/>
                    </a:lnTo>
                    <a:lnTo>
                      <a:pt x="6257" y="9144"/>
                    </a:lnTo>
                    <a:lnTo>
                      <a:pt x="6340" y="9082"/>
                    </a:lnTo>
                    <a:lnTo>
                      <a:pt x="6445" y="9103"/>
                    </a:lnTo>
                    <a:lnTo>
                      <a:pt x="6487" y="9165"/>
                    </a:lnTo>
                    <a:lnTo>
                      <a:pt x="6592" y="9144"/>
                    </a:lnTo>
                    <a:lnTo>
                      <a:pt x="6780" y="9291"/>
                    </a:lnTo>
                    <a:lnTo>
                      <a:pt x="6864" y="9270"/>
                    </a:lnTo>
                    <a:lnTo>
                      <a:pt x="6989" y="9165"/>
                    </a:lnTo>
                    <a:lnTo>
                      <a:pt x="7073" y="9144"/>
                    </a:lnTo>
                    <a:lnTo>
                      <a:pt x="7115" y="9061"/>
                    </a:lnTo>
                    <a:lnTo>
                      <a:pt x="7094" y="8935"/>
                    </a:lnTo>
                    <a:lnTo>
                      <a:pt x="6968" y="8831"/>
                    </a:lnTo>
                    <a:lnTo>
                      <a:pt x="6884" y="8831"/>
                    </a:lnTo>
                    <a:lnTo>
                      <a:pt x="6864" y="8747"/>
                    </a:lnTo>
                    <a:lnTo>
                      <a:pt x="6738" y="8684"/>
                    </a:lnTo>
                    <a:lnTo>
                      <a:pt x="6738" y="8642"/>
                    </a:lnTo>
                    <a:lnTo>
                      <a:pt x="6864" y="8663"/>
                    </a:lnTo>
                    <a:lnTo>
                      <a:pt x="6947" y="8684"/>
                    </a:lnTo>
                    <a:lnTo>
                      <a:pt x="6968" y="8768"/>
                    </a:lnTo>
                    <a:lnTo>
                      <a:pt x="7031" y="8789"/>
                    </a:lnTo>
                    <a:lnTo>
                      <a:pt x="7156" y="8789"/>
                    </a:lnTo>
                    <a:lnTo>
                      <a:pt x="7198" y="8852"/>
                    </a:lnTo>
                    <a:lnTo>
                      <a:pt x="7387" y="8726"/>
                    </a:lnTo>
                    <a:lnTo>
                      <a:pt x="7428" y="8726"/>
                    </a:lnTo>
                    <a:lnTo>
                      <a:pt x="7470" y="8538"/>
                    </a:lnTo>
                    <a:lnTo>
                      <a:pt x="7596" y="8328"/>
                    </a:lnTo>
                    <a:lnTo>
                      <a:pt x="7596" y="8224"/>
                    </a:lnTo>
                    <a:lnTo>
                      <a:pt x="7512" y="8161"/>
                    </a:lnTo>
                    <a:lnTo>
                      <a:pt x="7387" y="8056"/>
                    </a:lnTo>
                    <a:lnTo>
                      <a:pt x="7198" y="8056"/>
                    </a:lnTo>
                    <a:lnTo>
                      <a:pt x="7094" y="8119"/>
                    </a:lnTo>
                    <a:lnTo>
                      <a:pt x="7094" y="8035"/>
                    </a:lnTo>
                    <a:lnTo>
                      <a:pt x="7219" y="7994"/>
                    </a:lnTo>
                    <a:lnTo>
                      <a:pt x="7366" y="7994"/>
                    </a:lnTo>
                    <a:lnTo>
                      <a:pt x="7387" y="7931"/>
                    </a:lnTo>
                    <a:lnTo>
                      <a:pt x="7198" y="7784"/>
                    </a:lnTo>
                    <a:lnTo>
                      <a:pt x="7115" y="7743"/>
                    </a:lnTo>
                    <a:lnTo>
                      <a:pt x="7010" y="7743"/>
                    </a:lnTo>
                    <a:lnTo>
                      <a:pt x="6968" y="7722"/>
                    </a:lnTo>
                    <a:lnTo>
                      <a:pt x="6947" y="7743"/>
                    </a:lnTo>
                    <a:lnTo>
                      <a:pt x="6843" y="7784"/>
                    </a:lnTo>
                    <a:lnTo>
                      <a:pt x="6801" y="7743"/>
                    </a:lnTo>
                    <a:lnTo>
                      <a:pt x="6780" y="7784"/>
                    </a:lnTo>
                    <a:lnTo>
                      <a:pt x="6675" y="7784"/>
                    </a:lnTo>
                    <a:lnTo>
                      <a:pt x="6675" y="7701"/>
                    </a:lnTo>
                    <a:lnTo>
                      <a:pt x="6696" y="7638"/>
                    </a:lnTo>
                    <a:lnTo>
                      <a:pt x="6487" y="7533"/>
                    </a:lnTo>
                    <a:lnTo>
                      <a:pt x="6466" y="7491"/>
                    </a:lnTo>
                    <a:lnTo>
                      <a:pt x="6466" y="7491"/>
                    </a:lnTo>
                    <a:lnTo>
                      <a:pt x="6571" y="7533"/>
                    </a:lnTo>
                    <a:lnTo>
                      <a:pt x="6759" y="7575"/>
                    </a:lnTo>
                    <a:lnTo>
                      <a:pt x="6843" y="7617"/>
                    </a:lnTo>
                    <a:lnTo>
                      <a:pt x="6801" y="7701"/>
                    </a:lnTo>
                    <a:lnTo>
                      <a:pt x="6801" y="7701"/>
                    </a:lnTo>
                    <a:lnTo>
                      <a:pt x="6989" y="7638"/>
                    </a:lnTo>
                    <a:lnTo>
                      <a:pt x="7198" y="7638"/>
                    </a:lnTo>
                    <a:lnTo>
                      <a:pt x="7324" y="7743"/>
                    </a:lnTo>
                    <a:lnTo>
                      <a:pt x="7366" y="7722"/>
                    </a:lnTo>
                    <a:lnTo>
                      <a:pt x="7387" y="7596"/>
                    </a:lnTo>
                    <a:lnTo>
                      <a:pt x="7115" y="7512"/>
                    </a:lnTo>
                    <a:lnTo>
                      <a:pt x="6905" y="7491"/>
                    </a:lnTo>
                    <a:lnTo>
                      <a:pt x="6759" y="7429"/>
                    </a:lnTo>
                    <a:lnTo>
                      <a:pt x="6780" y="7387"/>
                    </a:lnTo>
                    <a:lnTo>
                      <a:pt x="6884" y="7366"/>
                    </a:lnTo>
                    <a:lnTo>
                      <a:pt x="6989" y="7429"/>
                    </a:lnTo>
                    <a:lnTo>
                      <a:pt x="7219" y="7491"/>
                    </a:lnTo>
                    <a:lnTo>
                      <a:pt x="7408" y="7491"/>
                    </a:lnTo>
                    <a:lnTo>
                      <a:pt x="7470" y="7596"/>
                    </a:lnTo>
                    <a:lnTo>
                      <a:pt x="7470" y="7722"/>
                    </a:lnTo>
                    <a:lnTo>
                      <a:pt x="7491" y="7805"/>
                    </a:lnTo>
                    <a:lnTo>
                      <a:pt x="7638" y="7910"/>
                    </a:lnTo>
                    <a:lnTo>
                      <a:pt x="7805" y="7952"/>
                    </a:lnTo>
                    <a:lnTo>
                      <a:pt x="7889" y="8035"/>
                    </a:lnTo>
                    <a:lnTo>
                      <a:pt x="7910" y="8035"/>
                    </a:lnTo>
                    <a:lnTo>
                      <a:pt x="7993" y="7994"/>
                    </a:lnTo>
                    <a:lnTo>
                      <a:pt x="7952" y="7847"/>
                    </a:lnTo>
                    <a:lnTo>
                      <a:pt x="7993" y="7743"/>
                    </a:lnTo>
                    <a:lnTo>
                      <a:pt x="7952" y="7701"/>
                    </a:lnTo>
                    <a:lnTo>
                      <a:pt x="8056" y="7617"/>
                    </a:lnTo>
                    <a:lnTo>
                      <a:pt x="7993" y="7575"/>
                    </a:lnTo>
                    <a:lnTo>
                      <a:pt x="7680" y="7491"/>
                    </a:lnTo>
                    <a:lnTo>
                      <a:pt x="7554" y="7512"/>
                    </a:lnTo>
                    <a:lnTo>
                      <a:pt x="7512" y="7512"/>
                    </a:lnTo>
                    <a:lnTo>
                      <a:pt x="7408" y="7408"/>
                    </a:lnTo>
                    <a:lnTo>
                      <a:pt x="7282" y="7387"/>
                    </a:lnTo>
                    <a:lnTo>
                      <a:pt x="7198" y="7282"/>
                    </a:lnTo>
                    <a:lnTo>
                      <a:pt x="7115" y="7282"/>
                    </a:lnTo>
                    <a:lnTo>
                      <a:pt x="7073" y="7324"/>
                    </a:lnTo>
                    <a:lnTo>
                      <a:pt x="6989" y="7324"/>
                    </a:lnTo>
                    <a:lnTo>
                      <a:pt x="7010" y="7219"/>
                    </a:lnTo>
                    <a:lnTo>
                      <a:pt x="6864" y="7178"/>
                    </a:lnTo>
                    <a:lnTo>
                      <a:pt x="6843" y="7094"/>
                    </a:lnTo>
                    <a:lnTo>
                      <a:pt x="6947" y="7073"/>
                    </a:lnTo>
                    <a:lnTo>
                      <a:pt x="6989" y="7115"/>
                    </a:lnTo>
                    <a:lnTo>
                      <a:pt x="7094" y="7157"/>
                    </a:lnTo>
                    <a:lnTo>
                      <a:pt x="7156" y="7073"/>
                    </a:lnTo>
                    <a:lnTo>
                      <a:pt x="7115" y="7010"/>
                    </a:lnTo>
                    <a:lnTo>
                      <a:pt x="7156" y="6968"/>
                    </a:lnTo>
                    <a:lnTo>
                      <a:pt x="7219" y="7052"/>
                    </a:lnTo>
                    <a:lnTo>
                      <a:pt x="7219" y="7178"/>
                    </a:lnTo>
                    <a:lnTo>
                      <a:pt x="7324" y="7219"/>
                    </a:lnTo>
                    <a:lnTo>
                      <a:pt x="7638" y="7303"/>
                    </a:lnTo>
                    <a:lnTo>
                      <a:pt x="7700" y="7261"/>
                    </a:lnTo>
                    <a:lnTo>
                      <a:pt x="7554" y="7052"/>
                    </a:lnTo>
                    <a:lnTo>
                      <a:pt x="7408" y="6989"/>
                    </a:lnTo>
                    <a:lnTo>
                      <a:pt x="7303" y="6947"/>
                    </a:lnTo>
                    <a:lnTo>
                      <a:pt x="7303" y="6864"/>
                    </a:lnTo>
                    <a:lnTo>
                      <a:pt x="7324" y="6801"/>
                    </a:lnTo>
                    <a:lnTo>
                      <a:pt x="7408" y="6906"/>
                    </a:lnTo>
                    <a:lnTo>
                      <a:pt x="7554" y="6906"/>
                    </a:lnTo>
                    <a:lnTo>
                      <a:pt x="7638" y="6968"/>
                    </a:lnTo>
                    <a:lnTo>
                      <a:pt x="7680" y="7073"/>
                    </a:lnTo>
                    <a:lnTo>
                      <a:pt x="7721" y="7052"/>
                    </a:lnTo>
                    <a:lnTo>
                      <a:pt x="7805" y="7157"/>
                    </a:lnTo>
                    <a:lnTo>
                      <a:pt x="7910" y="7199"/>
                    </a:lnTo>
                    <a:lnTo>
                      <a:pt x="7952" y="7261"/>
                    </a:lnTo>
                    <a:lnTo>
                      <a:pt x="8014" y="7282"/>
                    </a:lnTo>
                    <a:lnTo>
                      <a:pt x="8077" y="7178"/>
                    </a:lnTo>
                    <a:lnTo>
                      <a:pt x="8203" y="7178"/>
                    </a:lnTo>
                    <a:lnTo>
                      <a:pt x="8307" y="7282"/>
                    </a:lnTo>
                    <a:lnTo>
                      <a:pt x="8349" y="7261"/>
                    </a:lnTo>
                    <a:lnTo>
                      <a:pt x="8349" y="7157"/>
                    </a:lnTo>
                    <a:lnTo>
                      <a:pt x="8412" y="7157"/>
                    </a:lnTo>
                    <a:lnTo>
                      <a:pt x="8516" y="7261"/>
                    </a:lnTo>
                    <a:lnTo>
                      <a:pt x="8642" y="7261"/>
                    </a:lnTo>
                    <a:lnTo>
                      <a:pt x="8684" y="7199"/>
                    </a:lnTo>
                    <a:lnTo>
                      <a:pt x="8684" y="6885"/>
                    </a:lnTo>
                    <a:lnTo>
                      <a:pt x="8433" y="6634"/>
                    </a:lnTo>
                    <a:lnTo>
                      <a:pt x="8349" y="6634"/>
                    </a:lnTo>
                    <a:lnTo>
                      <a:pt x="8307" y="6655"/>
                    </a:lnTo>
                    <a:lnTo>
                      <a:pt x="8224" y="6634"/>
                    </a:lnTo>
                    <a:lnTo>
                      <a:pt x="8244" y="6571"/>
                    </a:lnTo>
                    <a:lnTo>
                      <a:pt x="8433" y="6550"/>
                    </a:lnTo>
                    <a:lnTo>
                      <a:pt x="8516" y="6571"/>
                    </a:lnTo>
                    <a:lnTo>
                      <a:pt x="8558" y="6550"/>
                    </a:lnTo>
                    <a:lnTo>
                      <a:pt x="8642" y="6592"/>
                    </a:lnTo>
                    <a:lnTo>
                      <a:pt x="8642" y="6696"/>
                    </a:lnTo>
                    <a:lnTo>
                      <a:pt x="8684" y="6759"/>
                    </a:lnTo>
                    <a:lnTo>
                      <a:pt x="8851" y="6780"/>
                    </a:lnTo>
                    <a:lnTo>
                      <a:pt x="8851" y="6968"/>
                    </a:lnTo>
                    <a:lnTo>
                      <a:pt x="8893" y="7052"/>
                    </a:lnTo>
                    <a:lnTo>
                      <a:pt x="8998" y="7052"/>
                    </a:lnTo>
                    <a:lnTo>
                      <a:pt x="9060" y="7094"/>
                    </a:lnTo>
                    <a:lnTo>
                      <a:pt x="9353" y="7115"/>
                    </a:lnTo>
                    <a:lnTo>
                      <a:pt x="9500" y="7115"/>
                    </a:lnTo>
                    <a:lnTo>
                      <a:pt x="9688" y="6947"/>
                    </a:lnTo>
                    <a:lnTo>
                      <a:pt x="9709" y="6864"/>
                    </a:lnTo>
                    <a:lnTo>
                      <a:pt x="9605" y="6801"/>
                    </a:lnTo>
                    <a:lnTo>
                      <a:pt x="9563" y="6843"/>
                    </a:lnTo>
                    <a:lnTo>
                      <a:pt x="9500" y="6780"/>
                    </a:lnTo>
                    <a:lnTo>
                      <a:pt x="9563" y="6759"/>
                    </a:lnTo>
                    <a:lnTo>
                      <a:pt x="9709" y="6696"/>
                    </a:lnTo>
                    <a:lnTo>
                      <a:pt x="9835" y="6738"/>
                    </a:lnTo>
                    <a:lnTo>
                      <a:pt x="9981" y="6675"/>
                    </a:lnTo>
                    <a:lnTo>
                      <a:pt x="10002" y="6571"/>
                    </a:lnTo>
                    <a:lnTo>
                      <a:pt x="9918" y="6466"/>
                    </a:lnTo>
                    <a:lnTo>
                      <a:pt x="9625" y="6466"/>
                    </a:lnTo>
                    <a:lnTo>
                      <a:pt x="9395" y="6424"/>
                    </a:lnTo>
                    <a:lnTo>
                      <a:pt x="9416" y="6362"/>
                    </a:lnTo>
                    <a:lnTo>
                      <a:pt x="9521" y="6362"/>
                    </a:lnTo>
                    <a:lnTo>
                      <a:pt x="9563" y="6257"/>
                    </a:lnTo>
                    <a:lnTo>
                      <a:pt x="9605" y="6278"/>
                    </a:lnTo>
                    <a:lnTo>
                      <a:pt x="9625" y="6383"/>
                    </a:lnTo>
                    <a:lnTo>
                      <a:pt x="9709" y="6383"/>
                    </a:lnTo>
                    <a:lnTo>
                      <a:pt x="9772" y="6341"/>
                    </a:lnTo>
                    <a:lnTo>
                      <a:pt x="9981" y="6424"/>
                    </a:lnTo>
                    <a:lnTo>
                      <a:pt x="10044" y="6362"/>
                    </a:lnTo>
                    <a:lnTo>
                      <a:pt x="10149" y="6445"/>
                    </a:lnTo>
                    <a:lnTo>
                      <a:pt x="10211" y="6445"/>
                    </a:lnTo>
                    <a:lnTo>
                      <a:pt x="10316" y="6320"/>
                    </a:lnTo>
                    <a:lnTo>
                      <a:pt x="10295" y="6236"/>
                    </a:lnTo>
                    <a:lnTo>
                      <a:pt x="10149" y="6152"/>
                    </a:lnTo>
                    <a:lnTo>
                      <a:pt x="10211" y="6048"/>
                    </a:lnTo>
                    <a:lnTo>
                      <a:pt x="10253" y="6006"/>
                    </a:lnTo>
                    <a:lnTo>
                      <a:pt x="10232" y="5839"/>
                    </a:lnTo>
                    <a:lnTo>
                      <a:pt x="10316" y="5901"/>
                    </a:lnTo>
                    <a:lnTo>
                      <a:pt x="10316" y="6006"/>
                    </a:lnTo>
                    <a:lnTo>
                      <a:pt x="10253" y="6069"/>
                    </a:lnTo>
                    <a:lnTo>
                      <a:pt x="10295" y="6152"/>
                    </a:lnTo>
                    <a:lnTo>
                      <a:pt x="10358" y="6173"/>
                    </a:lnTo>
                    <a:lnTo>
                      <a:pt x="10441" y="6111"/>
                    </a:lnTo>
                    <a:lnTo>
                      <a:pt x="10734" y="6111"/>
                    </a:lnTo>
                    <a:lnTo>
                      <a:pt x="10776" y="6027"/>
                    </a:lnTo>
                    <a:lnTo>
                      <a:pt x="10923" y="5922"/>
                    </a:lnTo>
                    <a:lnTo>
                      <a:pt x="10881" y="5797"/>
                    </a:lnTo>
                    <a:lnTo>
                      <a:pt x="10944" y="5755"/>
                    </a:lnTo>
                    <a:lnTo>
                      <a:pt x="11048" y="5755"/>
                    </a:lnTo>
                    <a:lnTo>
                      <a:pt x="11132" y="5650"/>
                    </a:lnTo>
                    <a:lnTo>
                      <a:pt x="11216" y="5692"/>
                    </a:lnTo>
                    <a:lnTo>
                      <a:pt x="11299" y="5629"/>
                    </a:lnTo>
                    <a:lnTo>
                      <a:pt x="11550" y="5608"/>
                    </a:lnTo>
                    <a:lnTo>
                      <a:pt x="11613" y="5483"/>
                    </a:lnTo>
                    <a:lnTo>
                      <a:pt x="11822" y="5420"/>
                    </a:lnTo>
                    <a:lnTo>
                      <a:pt x="11927" y="5336"/>
                    </a:lnTo>
                    <a:lnTo>
                      <a:pt x="12073" y="5336"/>
                    </a:lnTo>
                    <a:lnTo>
                      <a:pt x="12136" y="5315"/>
                    </a:lnTo>
                    <a:lnTo>
                      <a:pt x="12262" y="5315"/>
                    </a:lnTo>
                    <a:lnTo>
                      <a:pt x="12429" y="5232"/>
                    </a:lnTo>
                    <a:lnTo>
                      <a:pt x="12555" y="5106"/>
                    </a:lnTo>
                    <a:lnTo>
                      <a:pt x="12659" y="5085"/>
                    </a:lnTo>
                    <a:lnTo>
                      <a:pt x="12743" y="4960"/>
                    </a:lnTo>
                    <a:lnTo>
                      <a:pt x="12952" y="4918"/>
                    </a:lnTo>
                    <a:lnTo>
                      <a:pt x="13036" y="4876"/>
                    </a:lnTo>
                    <a:lnTo>
                      <a:pt x="13224" y="4771"/>
                    </a:lnTo>
                    <a:lnTo>
                      <a:pt x="13308" y="4604"/>
                    </a:lnTo>
                    <a:lnTo>
                      <a:pt x="13371" y="4458"/>
                    </a:lnTo>
                    <a:lnTo>
                      <a:pt x="13182" y="4458"/>
                    </a:lnTo>
                    <a:lnTo>
                      <a:pt x="13057" y="4478"/>
                    </a:lnTo>
                    <a:lnTo>
                      <a:pt x="12973" y="4437"/>
                    </a:lnTo>
                    <a:lnTo>
                      <a:pt x="12848" y="4458"/>
                    </a:lnTo>
                    <a:lnTo>
                      <a:pt x="12659" y="4646"/>
                    </a:lnTo>
                    <a:lnTo>
                      <a:pt x="12387" y="4667"/>
                    </a:lnTo>
                    <a:lnTo>
                      <a:pt x="11927" y="4709"/>
                    </a:lnTo>
                    <a:lnTo>
                      <a:pt x="11801" y="4688"/>
                    </a:lnTo>
                    <a:lnTo>
                      <a:pt x="11488" y="4688"/>
                    </a:lnTo>
                    <a:lnTo>
                      <a:pt x="11299" y="4771"/>
                    </a:lnTo>
                    <a:lnTo>
                      <a:pt x="11299" y="4667"/>
                    </a:lnTo>
                    <a:lnTo>
                      <a:pt x="11174" y="4667"/>
                    </a:lnTo>
                    <a:lnTo>
                      <a:pt x="11216" y="4562"/>
                    </a:lnTo>
                    <a:lnTo>
                      <a:pt x="11362" y="4562"/>
                    </a:lnTo>
                    <a:lnTo>
                      <a:pt x="11446" y="4583"/>
                    </a:lnTo>
                    <a:lnTo>
                      <a:pt x="11550" y="4541"/>
                    </a:lnTo>
                    <a:lnTo>
                      <a:pt x="11571" y="4604"/>
                    </a:lnTo>
                    <a:lnTo>
                      <a:pt x="11718" y="4604"/>
                    </a:lnTo>
                    <a:lnTo>
                      <a:pt x="11906" y="4583"/>
                    </a:lnTo>
                    <a:lnTo>
                      <a:pt x="12032" y="4583"/>
                    </a:lnTo>
                    <a:lnTo>
                      <a:pt x="12346" y="4541"/>
                    </a:lnTo>
                    <a:lnTo>
                      <a:pt x="12848" y="4332"/>
                    </a:lnTo>
                    <a:lnTo>
                      <a:pt x="12931" y="4269"/>
                    </a:lnTo>
                    <a:lnTo>
                      <a:pt x="12848" y="4186"/>
                    </a:lnTo>
                    <a:lnTo>
                      <a:pt x="12638" y="4144"/>
                    </a:lnTo>
                    <a:lnTo>
                      <a:pt x="12262" y="4081"/>
                    </a:lnTo>
                    <a:lnTo>
                      <a:pt x="12199" y="3976"/>
                    </a:lnTo>
                    <a:lnTo>
                      <a:pt x="12199" y="3976"/>
                    </a:lnTo>
                    <a:lnTo>
                      <a:pt x="12346" y="4060"/>
                    </a:lnTo>
                    <a:lnTo>
                      <a:pt x="12450" y="4039"/>
                    </a:lnTo>
                    <a:lnTo>
                      <a:pt x="12450" y="3976"/>
                    </a:lnTo>
                    <a:lnTo>
                      <a:pt x="12325" y="3851"/>
                    </a:lnTo>
                    <a:lnTo>
                      <a:pt x="12304" y="3725"/>
                    </a:lnTo>
                    <a:lnTo>
                      <a:pt x="12408" y="3851"/>
                    </a:lnTo>
                    <a:lnTo>
                      <a:pt x="12597" y="4060"/>
                    </a:lnTo>
                    <a:lnTo>
                      <a:pt x="12638" y="4060"/>
                    </a:lnTo>
                    <a:lnTo>
                      <a:pt x="12722" y="4018"/>
                    </a:lnTo>
                    <a:lnTo>
                      <a:pt x="12764" y="4081"/>
                    </a:lnTo>
                    <a:lnTo>
                      <a:pt x="12973" y="4081"/>
                    </a:lnTo>
                    <a:lnTo>
                      <a:pt x="13057" y="4144"/>
                    </a:lnTo>
                    <a:lnTo>
                      <a:pt x="13141" y="4144"/>
                    </a:lnTo>
                    <a:lnTo>
                      <a:pt x="13287" y="4165"/>
                    </a:lnTo>
                    <a:lnTo>
                      <a:pt x="13371" y="4123"/>
                    </a:lnTo>
                    <a:lnTo>
                      <a:pt x="13308" y="4081"/>
                    </a:lnTo>
                    <a:lnTo>
                      <a:pt x="13162" y="4060"/>
                    </a:lnTo>
                    <a:lnTo>
                      <a:pt x="13162" y="3976"/>
                    </a:lnTo>
                    <a:lnTo>
                      <a:pt x="13350" y="4018"/>
                    </a:lnTo>
                    <a:lnTo>
                      <a:pt x="13475" y="4060"/>
                    </a:lnTo>
                    <a:lnTo>
                      <a:pt x="13601" y="4165"/>
                    </a:lnTo>
                    <a:lnTo>
                      <a:pt x="13664" y="4144"/>
                    </a:lnTo>
                    <a:lnTo>
                      <a:pt x="13706" y="4018"/>
                    </a:lnTo>
                    <a:lnTo>
                      <a:pt x="13810" y="4081"/>
                    </a:lnTo>
                    <a:lnTo>
                      <a:pt x="13978" y="4081"/>
                    </a:lnTo>
                    <a:lnTo>
                      <a:pt x="14124" y="4039"/>
                    </a:lnTo>
                    <a:lnTo>
                      <a:pt x="14229" y="4018"/>
                    </a:lnTo>
                    <a:lnTo>
                      <a:pt x="14354" y="3914"/>
                    </a:lnTo>
                    <a:lnTo>
                      <a:pt x="14710" y="3746"/>
                    </a:lnTo>
                    <a:lnTo>
                      <a:pt x="14794" y="3662"/>
                    </a:lnTo>
                    <a:lnTo>
                      <a:pt x="14794" y="3621"/>
                    </a:lnTo>
                    <a:lnTo>
                      <a:pt x="14877" y="3600"/>
                    </a:lnTo>
                    <a:lnTo>
                      <a:pt x="15003" y="3621"/>
                    </a:lnTo>
                    <a:lnTo>
                      <a:pt x="15045" y="3558"/>
                    </a:lnTo>
                    <a:lnTo>
                      <a:pt x="15275" y="3432"/>
                    </a:lnTo>
                    <a:lnTo>
                      <a:pt x="15400" y="3181"/>
                    </a:lnTo>
                    <a:lnTo>
                      <a:pt x="15463" y="2909"/>
                    </a:lnTo>
                    <a:lnTo>
                      <a:pt x="15442" y="2721"/>
                    </a:lnTo>
                    <a:lnTo>
                      <a:pt x="15379" y="2595"/>
                    </a:lnTo>
                    <a:lnTo>
                      <a:pt x="15233" y="2512"/>
                    </a:lnTo>
                    <a:lnTo>
                      <a:pt x="15149" y="2512"/>
                    </a:lnTo>
                    <a:lnTo>
                      <a:pt x="15128" y="2554"/>
                    </a:lnTo>
                    <a:lnTo>
                      <a:pt x="15024" y="2554"/>
                    </a:lnTo>
                    <a:lnTo>
                      <a:pt x="14961" y="2658"/>
                    </a:lnTo>
                    <a:lnTo>
                      <a:pt x="14877" y="2700"/>
                    </a:lnTo>
                    <a:lnTo>
                      <a:pt x="14835" y="2658"/>
                    </a:lnTo>
                    <a:lnTo>
                      <a:pt x="14961" y="2470"/>
                    </a:lnTo>
                    <a:lnTo>
                      <a:pt x="15003" y="2386"/>
                    </a:lnTo>
                    <a:lnTo>
                      <a:pt x="15107" y="2302"/>
                    </a:lnTo>
                    <a:lnTo>
                      <a:pt x="15128" y="2156"/>
                    </a:lnTo>
                    <a:lnTo>
                      <a:pt x="15066" y="2051"/>
                    </a:lnTo>
                    <a:lnTo>
                      <a:pt x="15024" y="2030"/>
                    </a:lnTo>
                    <a:lnTo>
                      <a:pt x="15107" y="1968"/>
                    </a:lnTo>
                    <a:lnTo>
                      <a:pt x="15170" y="1737"/>
                    </a:lnTo>
                    <a:lnTo>
                      <a:pt x="15066" y="1717"/>
                    </a:lnTo>
                    <a:lnTo>
                      <a:pt x="14940" y="1737"/>
                    </a:lnTo>
                    <a:lnTo>
                      <a:pt x="14919" y="1842"/>
                    </a:lnTo>
                    <a:lnTo>
                      <a:pt x="14856" y="1884"/>
                    </a:lnTo>
                    <a:lnTo>
                      <a:pt x="14794" y="1926"/>
                    </a:lnTo>
                    <a:lnTo>
                      <a:pt x="14731" y="1863"/>
                    </a:lnTo>
                    <a:lnTo>
                      <a:pt x="14794" y="1779"/>
                    </a:lnTo>
                    <a:lnTo>
                      <a:pt x="14794" y="1717"/>
                    </a:lnTo>
                    <a:lnTo>
                      <a:pt x="14835" y="1633"/>
                    </a:lnTo>
                    <a:lnTo>
                      <a:pt x="14814" y="1570"/>
                    </a:lnTo>
                    <a:lnTo>
                      <a:pt x="14689" y="1654"/>
                    </a:lnTo>
                    <a:lnTo>
                      <a:pt x="14626" y="1779"/>
                    </a:lnTo>
                    <a:lnTo>
                      <a:pt x="14584" y="1821"/>
                    </a:lnTo>
                    <a:lnTo>
                      <a:pt x="14522" y="1758"/>
                    </a:lnTo>
                    <a:lnTo>
                      <a:pt x="14584" y="1633"/>
                    </a:lnTo>
                    <a:lnTo>
                      <a:pt x="14542" y="1549"/>
                    </a:lnTo>
                    <a:lnTo>
                      <a:pt x="14417" y="1549"/>
                    </a:lnTo>
                    <a:lnTo>
                      <a:pt x="14270" y="1633"/>
                    </a:lnTo>
                    <a:lnTo>
                      <a:pt x="14208" y="1737"/>
                    </a:lnTo>
                    <a:lnTo>
                      <a:pt x="14082" y="1737"/>
                    </a:lnTo>
                    <a:lnTo>
                      <a:pt x="14019" y="1779"/>
                    </a:lnTo>
                    <a:lnTo>
                      <a:pt x="13978" y="1884"/>
                    </a:lnTo>
                    <a:lnTo>
                      <a:pt x="13894" y="1884"/>
                    </a:lnTo>
                    <a:lnTo>
                      <a:pt x="13789" y="1842"/>
                    </a:lnTo>
                    <a:lnTo>
                      <a:pt x="13580" y="1821"/>
                    </a:lnTo>
                    <a:lnTo>
                      <a:pt x="13308" y="1821"/>
                    </a:lnTo>
                    <a:lnTo>
                      <a:pt x="13496" y="1758"/>
                    </a:lnTo>
                    <a:lnTo>
                      <a:pt x="13559" y="1717"/>
                    </a:lnTo>
                    <a:lnTo>
                      <a:pt x="13643" y="1737"/>
                    </a:lnTo>
                    <a:lnTo>
                      <a:pt x="13747" y="1737"/>
                    </a:lnTo>
                    <a:lnTo>
                      <a:pt x="13894" y="1654"/>
                    </a:lnTo>
                    <a:lnTo>
                      <a:pt x="14019" y="1633"/>
                    </a:lnTo>
                    <a:lnTo>
                      <a:pt x="14124" y="1507"/>
                    </a:lnTo>
                    <a:lnTo>
                      <a:pt x="14333" y="1403"/>
                    </a:lnTo>
                    <a:lnTo>
                      <a:pt x="14396" y="1340"/>
                    </a:lnTo>
                    <a:lnTo>
                      <a:pt x="14354" y="1298"/>
                    </a:lnTo>
                    <a:lnTo>
                      <a:pt x="14270" y="1298"/>
                    </a:lnTo>
                    <a:lnTo>
                      <a:pt x="14061" y="1152"/>
                    </a:lnTo>
                    <a:lnTo>
                      <a:pt x="14019" y="1089"/>
                    </a:lnTo>
                    <a:lnTo>
                      <a:pt x="13978" y="1089"/>
                    </a:lnTo>
                    <a:lnTo>
                      <a:pt x="13873" y="1131"/>
                    </a:lnTo>
                    <a:lnTo>
                      <a:pt x="13810" y="1193"/>
                    </a:lnTo>
                    <a:lnTo>
                      <a:pt x="13747" y="1152"/>
                    </a:lnTo>
                    <a:lnTo>
                      <a:pt x="13706" y="1089"/>
                    </a:lnTo>
                    <a:lnTo>
                      <a:pt x="13789" y="1005"/>
                    </a:lnTo>
                    <a:lnTo>
                      <a:pt x="13768" y="921"/>
                    </a:lnTo>
                    <a:lnTo>
                      <a:pt x="13601" y="942"/>
                    </a:lnTo>
                    <a:lnTo>
                      <a:pt x="13538" y="1047"/>
                    </a:lnTo>
                    <a:lnTo>
                      <a:pt x="13454" y="1026"/>
                    </a:lnTo>
                    <a:lnTo>
                      <a:pt x="13454" y="901"/>
                    </a:lnTo>
                    <a:lnTo>
                      <a:pt x="13308" y="942"/>
                    </a:lnTo>
                    <a:lnTo>
                      <a:pt x="13266" y="1005"/>
                    </a:lnTo>
                    <a:lnTo>
                      <a:pt x="13224" y="921"/>
                    </a:lnTo>
                    <a:lnTo>
                      <a:pt x="13287" y="838"/>
                    </a:lnTo>
                    <a:lnTo>
                      <a:pt x="13245" y="775"/>
                    </a:lnTo>
                    <a:lnTo>
                      <a:pt x="13308" y="775"/>
                    </a:lnTo>
                    <a:lnTo>
                      <a:pt x="13371" y="691"/>
                    </a:lnTo>
                    <a:lnTo>
                      <a:pt x="13287" y="608"/>
                    </a:lnTo>
                    <a:lnTo>
                      <a:pt x="13078" y="587"/>
                    </a:lnTo>
                    <a:lnTo>
                      <a:pt x="12910" y="503"/>
                    </a:lnTo>
                    <a:lnTo>
                      <a:pt x="12785" y="524"/>
                    </a:lnTo>
                    <a:lnTo>
                      <a:pt x="12659" y="629"/>
                    </a:lnTo>
                    <a:lnTo>
                      <a:pt x="12638" y="733"/>
                    </a:lnTo>
                    <a:lnTo>
                      <a:pt x="12597" y="775"/>
                    </a:lnTo>
                    <a:lnTo>
                      <a:pt x="12513" y="670"/>
                    </a:lnTo>
                    <a:lnTo>
                      <a:pt x="12638" y="524"/>
                    </a:lnTo>
                    <a:lnTo>
                      <a:pt x="12659" y="461"/>
                    </a:lnTo>
                    <a:lnTo>
                      <a:pt x="12513" y="461"/>
                    </a:lnTo>
                    <a:lnTo>
                      <a:pt x="12387" y="377"/>
                    </a:lnTo>
                    <a:lnTo>
                      <a:pt x="12262" y="377"/>
                    </a:lnTo>
                    <a:lnTo>
                      <a:pt x="12199" y="482"/>
                    </a:lnTo>
                    <a:lnTo>
                      <a:pt x="12011" y="608"/>
                    </a:lnTo>
                    <a:lnTo>
                      <a:pt x="11885" y="733"/>
                    </a:lnTo>
                    <a:lnTo>
                      <a:pt x="11801" y="775"/>
                    </a:lnTo>
                    <a:lnTo>
                      <a:pt x="11781" y="712"/>
                    </a:lnTo>
                    <a:lnTo>
                      <a:pt x="11822" y="587"/>
                    </a:lnTo>
                    <a:lnTo>
                      <a:pt x="11822" y="419"/>
                    </a:lnTo>
                    <a:lnTo>
                      <a:pt x="11781" y="377"/>
                    </a:lnTo>
                    <a:lnTo>
                      <a:pt x="11739" y="273"/>
                    </a:lnTo>
                    <a:lnTo>
                      <a:pt x="11592" y="189"/>
                    </a:lnTo>
                    <a:lnTo>
                      <a:pt x="11467" y="210"/>
                    </a:lnTo>
                    <a:lnTo>
                      <a:pt x="11341" y="189"/>
                    </a:lnTo>
                    <a:lnTo>
                      <a:pt x="11278" y="85"/>
                    </a:lnTo>
                    <a:lnTo>
                      <a:pt x="11153" y="64"/>
                    </a:lnTo>
                    <a:lnTo>
                      <a:pt x="10985" y="105"/>
                    </a:lnTo>
                    <a:lnTo>
                      <a:pt x="10881" y="85"/>
                    </a:lnTo>
                    <a:lnTo>
                      <a:pt x="10818" y="64"/>
                    </a:lnTo>
                    <a:lnTo>
                      <a:pt x="10734" y="1"/>
                    </a:lnTo>
                    <a:lnTo>
                      <a:pt x="10651" y="64"/>
                    </a:lnTo>
                    <a:lnTo>
                      <a:pt x="10630" y="210"/>
                    </a:lnTo>
                    <a:lnTo>
                      <a:pt x="10734" y="461"/>
                    </a:lnTo>
                    <a:lnTo>
                      <a:pt x="10651" y="670"/>
                    </a:lnTo>
                    <a:lnTo>
                      <a:pt x="10651" y="817"/>
                    </a:lnTo>
                    <a:lnTo>
                      <a:pt x="10609" y="880"/>
                    </a:lnTo>
                    <a:lnTo>
                      <a:pt x="10525" y="838"/>
                    </a:lnTo>
                    <a:lnTo>
                      <a:pt x="10400" y="880"/>
                    </a:lnTo>
                    <a:lnTo>
                      <a:pt x="10337" y="817"/>
                    </a:lnTo>
                    <a:lnTo>
                      <a:pt x="10421" y="733"/>
                    </a:lnTo>
                    <a:lnTo>
                      <a:pt x="10358" y="566"/>
                    </a:lnTo>
                    <a:lnTo>
                      <a:pt x="10421" y="461"/>
                    </a:lnTo>
                    <a:lnTo>
                      <a:pt x="10441" y="315"/>
                    </a:lnTo>
                    <a:lnTo>
                      <a:pt x="10400" y="273"/>
                    </a:lnTo>
                    <a:lnTo>
                      <a:pt x="10232" y="398"/>
                    </a:lnTo>
                    <a:lnTo>
                      <a:pt x="10232" y="461"/>
                    </a:lnTo>
                    <a:lnTo>
                      <a:pt x="10149" y="482"/>
                    </a:lnTo>
                    <a:lnTo>
                      <a:pt x="10107" y="419"/>
                    </a:lnTo>
                    <a:lnTo>
                      <a:pt x="10149" y="273"/>
                    </a:lnTo>
                    <a:lnTo>
                      <a:pt x="10107" y="210"/>
                    </a:lnTo>
                    <a:lnTo>
                      <a:pt x="10044" y="252"/>
                    </a:lnTo>
                    <a:lnTo>
                      <a:pt x="9981" y="398"/>
                    </a:lnTo>
                    <a:lnTo>
                      <a:pt x="9897" y="398"/>
                    </a:lnTo>
                    <a:lnTo>
                      <a:pt x="9877" y="357"/>
                    </a:lnTo>
                    <a:lnTo>
                      <a:pt x="9918" y="252"/>
                    </a:lnTo>
                    <a:lnTo>
                      <a:pt x="9918" y="105"/>
                    </a:lnTo>
                    <a:lnTo>
                      <a:pt x="9897" y="64"/>
                    </a:lnTo>
                    <a:lnTo>
                      <a:pt x="962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8" name="Google Shape;1584;p39">
                <a:extLst>
                  <a:ext uri="{FF2B5EF4-FFF2-40B4-BE49-F238E27FC236}">
                    <a16:creationId xmlns:a16="http://schemas.microsoft.com/office/drawing/2014/main" id="{05CD6492-7F3B-FFBB-9627-E7731DBCDF16}"/>
                  </a:ext>
                </a:extLst>
              </p:cNvPr>
              <p:cNvSpPr/>
              <p:nvPr/>
            </p:nvSpPr>
            <p:spPr>
              <a:xfrm>
                <a:off x="2905300" y="2401625"/>
                <a:ext cx="91575" cy="98875"/>
              </a:xfrm>
              <a:custGeom>
                <a:avLst/>
                <a:gdLst/>
                <a:ahLst/>
                <a:cxnLst/>
                <a:rect l="l" t="t" r="r" b="b"/>
                <a:pathLst>
                  <a:path w="3663" h="3955" extrusionOk="0">
                    <a:moveTo>
                      <a:pt x="2909" y="2155"/>
                    </a:move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930" y="2155"/>
                    </a:lnTo>
                    <a:close/>
                    <a:moveTo>
                      <a:pt x="2323" y="0"/>
                    </a:moveTo>
                    <a:lnTo>
                      <a:pt x="2260" y="42"/>
                    </a:lnTo>
                    <a:lnTo>
                      <a:pt x="2219" y="84"/>
                    </a:lnTo>
                    <a:lnTo>
                      <a:pt x="2135" y="84"/>
                    </a:lnTo>
                    <a:lnTo>
                      <a:pt x="2072" y="147"/>
                    </a:lnTo>
                    <a:lnTo>
                      <a:pt x="2009" y="188"/>
                    </a:lnTo>
                    <a:lnTo>
                      <a:pt x="1905" y="188"/>
                    </a:lnTo>
                    <a:lnTo>
                      <a:pt x="1779" y="293"/>
                    </a:lnTo>
                    <a:lnTo>
                      <a:pt x="1675" y="377"/>
                    </a:lnTo>
                    <a:lnTo>
                      <a:pt x="1675" y="460"/>
                    </a:lnTo>
                    <a:lnTo>
                      <a:pt x="1612" y="460"/>
                    </a:lnTo>
                    <a:lnTo>
                      <a:pt x="1570" y="419"/>
                    </a:lnTo>
                    <a:lnTo>
                      <a:pt x="1570" y="460"/>
                    </a:lnTo>
                    <a:lnTo>
                      <a:pt x="1591" y="481"/>
                    </a:lnTo>
                    <a:lnTo>
                      <a:pt x="1591" y="523"/>
                    </a:lnTo>
                    <a:lnTo>
                      <a:pt x="1528" y="586"/>
                    </a:lnTo>
                    <a:lnTo>
                      <a:pt x="1423" y="670"/>
                    </a:lnTo>
                    <a:lnTo>
                      <a:pt x="1382" y="691"/>
                    </a:lnTo>
                    <a:lnTo>
                      <a:pt x="1402" y="711"/>
                    </a:lnTo>
                    <a:lnTo>
                      <a:pt x="1382" y="774"/>
                    </a:lnTo>
                    <a:lnTo>
                      <a:pt x="1319" y="774"/>
                    </a:lnTo>
                    <a:lnTo>
                      <a:pt x="1319" y="816"/>
                    </a:lnTo>
                    <a:lnTo>
                      <a:pt x="1382" y="837"/>
                    </a:lnTo>
                    <a:lnTo>
                      <a:pt x="1319" y="879"/>
                    </a:lnTo>
                    <a:lnTo>
                      <a:pt x="1256" y="879"/>
                    </a:lnTo>
                    <a:lnTo>
                      <a:pt x="1193" y="942"/>
                    </a:lnTo>
                    <a:lnTo>
                      <a:pt x="1193" y="1004"/>
                    </a:lnTo>
                    <a:lnTo>
                      <a:pt x="1214" y="1004"/>
                    </a:lnTo>
                    <a:lnTo>
                      <a:pt x="1256" y="1025"/>
                    </a:lnTo>
                    <a:lnTo>
                      <a:pt x="1193" y="1046"/>
                    </a:lnTo>
                    <a:lnTo>
                      <a:pt x="1151" y="1046"/>
                    </a:lnTo>
                    <a:lnTo>
                      <a:pt x="1089" y="1151"/>
                    </a:lnTo>
                    <a:lnTo>
                      <a:pt x="1068" y="1214"/>
                    </a:lnTo>
                    <a:lnTo>
                      <a:pt x="942" y="1402"/>
                    </a:lnTo>
                    <a:lnTo>
                      <a:pt x="942" y="1444"/>
                    </a:lnTo>
                    <a:lnTo>
                      <a:pt x="984" y="1507"/>
                    </a:lnTo>
                    <a:lnTo>
                      <a:pt x="984" y="1548"/>
                    </a:lnTo>
                    <a:lnTo>
                      <a:pt x="963" y="1548"/>
                    </a:lnTo>
                    <a:lnTo>
                      <a:pt x="942" y="1527"/>
                    </a:lnTo>
                    <a:lnTo>
                      <a:pt x="900" y="1527"/>
                    </a:lnTo>
                    <a:lnTo>
                      <a:pt x="796" y="1569"/>
                    </a:lnTo>
                    <a:lnTo>
                      <a:pt x="754" y="1653"/>
                    </a:lnTo>
                    <a:lnTo>
                      <a:pt x="754" y="1716"/>
                    </a:lnTo>
                    <a:lnTo>
                      <a:pt x="796" y="1716"/>
                    </a:lnTo>
                    <a:lnTo>
                      <a:pt x="858" y="1758"/>
                    </a:lnTo>
                    <a:lnTo>
                      <a:pt x="838" y="1779"/>
                    </a:lnTo>
                    <a:lnTo>
                      <a:pt x="838" y="1841"/>
                    </a:lnTo>
                    <a:lnTo>
                      <a:pt x="775" y="1883"/>
                    </a:lnTo>
                    <a:lnTo>
                      <a:pt x="649" y="1862"/>
                    </a:lnTo>
                    <a:lnTo>
                      <a:pt x="628" y="1883"/>
                    </a:lnTo>
                    <a:lnTo>
                      <a:pt x="628" y="1946"/>
                    </a:lnTo>
                    <a:lnTo>
                      <a:pt x="545" y="2030"/>
                    </a:lnTo>
                    <a:lnTo>
                      <a:pt x="482" y="2134"/>
                    </a:lnTo>
                    <a:lnTo>
                      <a:pt x="440" y="2197"/>
                    </a:lnTo>
                    <a:lnTo>
                      <a:pt x="419" y="2197"/>
                    </a:lnTo>
                    <a:lnTo>
                      <a:pt x="419" y="2134"/>
                    </a:lnTo>
                    <a:lnTo>
                      <a:pt x="377" y="2197"/>
                    </a:lnTo>
                    <a:lnTo>
                      <a:pt x="335" y="2134"/>
                    </a:lnTo>
                    <a:lnTo>
                      <a:pt x="356" y="2072"/>
                    </a:lnTo>
                    <a:lnTo>
                      <a:pt x="440" y="2030"/>
                    </a:lnTo>
                    <a:lnTo>
                      <a:pt x="461" y="1967"/>
                    </a:lnTo>
                    <a:lnTo>
                      <a:pt x="440" y="1988"/>
                    </a:lnTo>
                    <a:lnTo>
                      <a:pt x="356" y="2051"/>
                    </a:lnTo>
                    <a:lnTo>
                      <a:pt x="231" y="2134"/>
                    </a:lnTo>
                    <a:lnTo>
                      <a:pt x="168" y="2260"/>
                    </a:lnTo>
                    <a:lnTo>
                      <a:pt x="231" y="2260"/>
                    </a:lnTo>
                    <a:lnTo>
                      <a:pt x="314" y="2239"/>
                    </a:lnTo>
                    <a:lnTo>
                      <a:pt x="461" y="2197"/>
                    </a:lnTo>
                    <a:lnTo>
                      <a:pt x="586" y="2197"/>
                    </a:lnTo>
                    <a:lnTo>
                      <a:pt x="524" y="2281"/>
                    </a:lnTo>
                    <a:lnTo>
                      <a:pt x="419" y="2406"/>
                    </a:lnTo>
                    <a:lnTo>
                      <a:pt x="335" y="2511"/>
                    </a:lnTo>
                    <a:lnTo>
                      <a:pt x="210" y="2595"/>
                    </a:lnTo>
                    <a:lnTo>
                      <a:pt x="105" y="2699"/>
                    </a:lnTo>
                    <a:lnTo>
                      <a:pt x="22" y="2699"/>
                    </a:lnTo>
                    <a:lnTo>
                      <a:pt x="1" y="2762"/>
                    </a:lnTo>
                    <a:lnTo>
                      <a:pt x="22" y="2804"/>
                    </a:lnTo>
                    <a:lnTo>
                      <a:pt x="1" y="2888"/>
                    </a:lnTo>
                    <a:lnTo>
                      <a:pt x="22" y="2929"/>
                    </a:lnTo>
                    <a:lnTo>
                      <a:pt x="63" y="2929"/>
                    </a:lnTo>
                    <a:lnTo>
                      <a:pt x="168" y="2971"/>
                    </a:lnTo>
                    <a:lnTo>
                      <a:pt x="314" y="2929"/>
                    </a:lnTo>
                    <a:lnTo>
                      <a:pt x="377" y="2888"/>
                    </a:lnTo>
                    <a:lnTo>
                      <a:pt x="482" y="2888"/>
                    </a:lnTo>
                    <a:lnTo>
                      <a:pt x="566" y="2825"/>
                    </a:lnTo>
                    <a:lnTo>
                      <a:pt x="586" y="2783"/>
                    </a:lnTo>
                    <a:lnTo>
                      <a:pt x="586" y="2804"/>
                    </a:lnTo>
                    <a:lnTo>
                      <a:pt x="545" y="2888"/>
                    </a:lnTo>
                    <a:lnTo>
                      <a:pt x="670" y="2908"/>
                    </a:lnTo>
                    <a:lnTo>
                      <a:pt x="754" y="2888"/>
                    </a:lnTo>
                    <a:lnTo>
                      <a:pt x="796" y="2929"/>
                    </a:lnTo>
                    <a:lnTo>
                      <a:pt x="963" y="2929"/>
                    </a:lnTo>
                    <a:lnTo>
                      <a:pt x="1047" y="2908"/>
                    </a:lnTo>
                    <a:lnTo>
                      <a:pt x="1068" y="2971"/>
                    </a:lnTo>
                    <a:lnTo>
                      <a:pt x="1110" y="3013"/>
                    </a:lnTo>
                    <a:lnTo>
                      <a:pt x="1214" y="3013"/>
                    </a:lnTo>
                    <a:lnTo>
                      <a:pt x="1256" y="2992"/>
                    </a:lnTo>
                    <a:lnTo>
                      <a:pt x="1277" y="3013"/>
                    </a:lnTo>
                    <a:lnTo>
                      <a:pt x="1361" y="3013"/>
                    </a:lnTo>
                    <a:lnTo>
                      <a:pt x="1402" y="2992"/>
                    </a:lnTo>
                    <a:lnTo>
                      <a:pt x="1402" y="2950"/>
                    </a:lnTo>
                    <a:lnTo>
                      <a:pt x="1486" y="2950"/>
                    </a:lnTo>
                    <a:lnTo>
                      <a:pt x="1507" y="2992"/>
                    </a:lnTo>
                    <a:lnTo>
                      <a:pt x="1570" y="2992"/>
                    </a:lnTo>
                    <a:lnTo>
                      <a:pt x="1591" y="2929"/>
                    </a:lnTo>
                    <a:lnTo>
                      <a:pt x="1633" y="2929"/>
                    </a:lnTo>
                    <a:lnTo>
                      <a:pt x="1695" y="2971"/>
                    </a:lnTo>
                    <a:lnTo>
                      <a:pt x="1716" y="2908"/>
                    </a:lnTo>
                    <a:lnTo>
                      <a:pt x="1716" y="2867"/>
                    </a:lnTo>
                    <a:lnTo>
                      <a:pt x="1716" y="2783"/>
                    </a:lnTo>
                    <a:lnTo>
                      <a:pt x="1737" y="2804"/>
                    </a:lnTo>
                    <a:lnTo>
                      <a:pt x="1779" y="2762"/>
                    </a:lnTo>
                    <a:lnTo>
                      <a:pt x="1821" y="2762"/>
                    </a:lnTo>
                    <a:lnTo>
                      <a:pt x="1800" y="2783"/>
                    </a:lnTo>
                    <a:lnTo>
                      <a:pt x="1779" y="2888"/>
                    </a:lnTo>
                    <a:lnTo>
                      <a:pt x="1800" y="2908"/>
                    </a:lnTo>
                    <a:lnTo>
                      <a:pt x="1821" y="2867"/>
                    </a:lnTo>
                    <a:lnTo>
                      <a:pt x="1884" y="2783"/>
                    </a:lnTo>
                    <a:lnTo>
                      <a:pt x="1905" y="2783"/>
                    </a:lnTo>
                    <a:lnTo>
                      <a:pt x="1905" y="2867"/>
                    </a:lnTo>
                    <a:lnTo>
                      <a:pt x="1884" y="2908"/>
                    </a:lnTo>
                    <a:lnTo>
                      <a:pt x="1884" y="2971"/>
                    </a:lnTo>
                    <a:lnTo>
                      <a:pt x="1947" y="2929"/>
                    </a:lnTo>
                    <a:lnTo>
                      <a:pt x="1988" y="2929"/>
                    </a:lnTo>
                    <a:lnTo>
                      <a:pt x="1988" y="2971"/>
                    </a:lnTo>
                    <a:lnTo>
                      <a:pt x="1884" y="3034"/>
                    </a:lnTo>
                    <a:lnTo>
                      <a:pt x="1779" y="3097"/>
                    </a:lnTo>
                    <a:lnTo>
                      <a:pt x="1800" y="3118"/>
                    </a:lnTo>
                    <a:lnTo>
                      <a:pt x="1821" y="3097"/>
                    </a:lnTo>
                    <a:lnTo>
                      <a:pt x="1884" y="3097"/>
                    </a:lnTo>
                    <a:lnTo>
                      <a:pt x="1905" y="3118"/>
                    </a:lnTo>
                    <a:lnTo>
                      <a:pt x="1947" y="3118"/>
                    </a:lnTo>
                    <a:lnTo>
                      <a:pt x="1988" y="3139"/>
                    </a:lnTo>
                    <a:lnTo>
                      <a:pt x="2030" y="3118"/>
                    </a:lnTo>
                    <a:lnTo>
                      <a:pt x="2114" y="3097"/>
                    </a:lnTo>
                    <a:lnTo>
                      <a:pt x="2135" y="3013"/>
                    </a:lnTo>
                    <a:lnTo>
                      <a:pt x="2135" y="2971"/>
                    </a:lnTo>
                    <a:lnTo>
                      <a:pt x="2198" y="2992"/>
                    </a:lnTo>
                    <a:lnTo>
                      <a:pt x="2260" y="3013"/>
                    </a:lnTo>
                    <a:lnTo>
                      <a:pt x="2323" y="3076"/>
                    </a:lnTo>
                    <a:lnTo>
                      <a:pt x="2365" y="3034"/>
                    </a:lnTo>
                    <a:lnTo>
                      <a:pt x="2428" y="3013"/>
                    </a:lnTo>
                    <a:lnTo>
                      <a:pt x="2511" y="3013"/>
                    </a:lnTo>
                    <a:lnTo>
                      <a:pt x="2449" y="3076"/>
                    </a:lnTo>
                    <a:lnTo>
                      <a:pt x="2449" y="3097"/>
                    </a:lnTo>
                    <a:lnTo>
                      <a:pt x="2344" y="3139"/>
                    </a:lnTo>
                    <a:lnTo>
                      <a:pt x="2239" y="3139"/>
                    </a:lnTo>
                    <a:lnTo>
                      <a:pt x="2198" y="3201"/>
                    </a:lnTo>
                    <a:lnTo>
                      <a:pt x="2198" y="3243"/>
                    </a:lnTo>
                    <a:lnTo>
                      <a:pt x="2156" y="3285"/>
                    </a:lnTo>
                    <a:lnTo>
                      <a:pt x="2135" y="3327"/>
                    </a:lnTo>
                    <a:lnTo>
                      <a:pt x="2051" y="3327"/>
                    </a:lnTo>
                    <a:lnTo>
                      <a:pt x="2009" y="3348"/>
                    </a:lnTo>
                    <a:lnTo>
                      <a:pt x="1988" y="3411"/>
                    </a:lnTo>
                    <a:lnTo>
                      <a:pt x="1926" y="3432"/>
                    </a:lnTo>
                    <a:lnTo>
                      <a:pt x="1821" y="3452"/>
                    </a:lnTo>
                    <a:lnTo>
                      <a:pt x="1737" y="3515"/>
                    </a:lnTo>
                    <a:lnTo>
                      <a:pt x="1716" y="3557"/>
                    </a:lnTo>
                    <a:lnTo>
                      <a:pt x="1737" y="3599"/>
                    </a:lnTo>
                    <a:lnTo>
                      <a:pt x="1779" y="3620"/>
                    </a:lnTo>
                    <a:lnTo>
                      <a:pt x="1842" y="3620"/>
                    </a:lnTo>
                    <a:lnTo>
                      <a:pt x="1884" y="3557"/>
                    </a:lnTo>
                    <a:lnTo>
                      <a:pt x="1905" y="3536"/>
                    </a:lnTo>
                    <a:lnTo>
                      <a:pt x="1947" y="3536"/>
                    </a:lnTo>
                    <a:lnTo>
                      <a:pt x="1947" y="3599"/>
                    </a:lnTo>
                    <a:lnTo>
                      <a:pt x="1988" y="3620"/>
                    </a:lnTo>
                    <a:lnTo>
                      <a:pt x="2051" y="3599"/>
                    </a:lnTo>
                    <a:lnTo>
                      <a:pt x="2114" y="3536"/>
                    </a:lnTo>
                    <a:lnTo>
                      <a:pt x="2135" y="3494"/>
                    </a:lnTo>
                    <a:lnTo>
                      <a:pt x="2156" y="3494"/>
                    </a:lnTo>
                    <a:lnTo>
                      <a:pt x="2198" y="3432"/>
                    </a:lnTo>
                    <a:lnTo>
                      <a:pt x="2219" y="3348"/>
                    </a:lnTo>
                    <a:lnTo>
                      <a:pt x="2260" y="3327"/>
                    </a:lnTo>
                    <a:lnTo>
                      <a:pt x="2365" y="3222"/>
                    </a:lnTo>
                    <a:lnTo>
                      <a:pt x="2428" y="3201"/>
                    </a:lnTo>
                    <a:lnTo>
                      <a:pt x="2470" y="3222"/>
                    </a:lnTo>
                    <a:lnTo>
                      <a:pt x="2553" y="3222"/>
                    </a:lnTo>
                    <a:lnTo>
                      <a:pt x="2511" y="3285"/>
                    </a:lnTo>
                    <a:lnTo>
                      <a:pt x="2553" y="3285"/>
                    </a:lnTo>
                    <a:lnTo>
                      <a:pt x="2616" y="3243"/>
                    </a:lnTo>
                    <a:lnTo>
                      <a:pt x="2658" y="3118"/>
                    </a:lnTo>
                    <a:lnTo>
                      <a:pt x="2721" y="3013"/>
                    </a:lnTo>
                    <a:lnTo>
                      <a:pt x="2721" y="2908"/>
                    </a:lnTo>
                    <a:lnTo>
                      <a:pt x="2742" y="2888"/>
                    </a:lnTo>
                    <a:lnTo>
                      <a:pt x="2763" y="2888"/>
                    </a:lnTo>
                    <a:lnTo>
                      <a:pt x="2825" y="2929"/>
                    </a:lnTo>
                    <a:lnTo>
                      <a:pt x="2846" y="2929"/>
                    </a:lnTo>
                    <a:lnTo>
                      <a:pt x="2888" y="2971"/>
                    </a:lnTo>
                    <a:lnTo>
                      <a:pt x="2888" y="3076"/>
                    </a:lnTo>
                    <a:lnTo>
                      <a:pt x="2867" y="3139"/>
                    </a:lnTo>
                    <a:lnTo>
                      <a:pt x="2846" y="3222"/>
                    </a:lnTo>
                    <a:lnTo>
                      <a:pt x="2867" y="3285"/>
                    </a:lnTo>
                    <a:lnTo>
                      <a:pt x="2846" y="3327"/>
                    </a:lnTo>
                    <a:lnTo>
                      <a:pt x="2763" y="3411"/>
                    </a:lnTo>
                    <a:lnTo>
                      <a:pt x="2721" y="3557"/>
                    </a:lnTo>
                    <a:lnTo>
                      <a:pt x="2721" y="3641"/>
                    </a:lnTo>
                    <a:lnTo>
                      <a:pt x="2679" y="3662"/>
                    </a:lnTo>
                    <a:lnTo>
                      <a:pt x="2679" y="3745"/>
                    </a:lnTo>
                    <a:lnTo>
                      <a:pt x="2742" y="3766"/>
                    </a:lnTo>
                    <a:lnTo>
                      <a:pt x="2825" y="3724"/>
                    </a:lnTo>
                    <a:lnTo>
                      <a:pt x="2888" y="3557"/>
                    </a:lnTo>
                    <a:lnTo>
                      <a:pt x="2951" y="3557"/>
                    </a:lnTo>
                    <a:lnTo>
                      <a:pt x="3035" y="3452"/>
                    </a:lnTo>
                    <a:lnTo>
                      <a:pt x="3076" y="3411"/>
                    </a:lnTo>
                    <a:lnTo>
                      <a:pt x="3097" y="3432"/>
                    </a:lnTo>
                    <a:lnTo>
                      <a:pt x="3202" y="3432"/>
                    </a:lnTo>
                    <a:lnTo>
                      <a:pt x="3202" y="3494"/>
                    </a:lnTo>
                    <a:lnTo>
                      <a:pt x="3139" y="3515"/>
                    </a:lnTo>
                    <a:lnTo>
                      <a:pt x="3035" y="3620"/>
                    </a:lnTo>
                    <a:lnTo>
                      <a:pt x="3035" y="3704"/>
                    </a:lnTo>
                    <a:lnTo>
                      <a:pt x="2993" y="3766"/>
                    </a:lnTo>
                    <a:lnTo>
                      <a:pt x="3035" y="3808"/>
                    </a:lnTo>
                    <a:lnTo>
                      <a:pt x="3035" y="3913"/>
                    </a:lnTo>
                    <a:lnTo>
                      <a:pt x="3076" y="3955"/>
                    </a:lnTo>
                    <a:lnTo>
                      <a:pt x="3097" y="3871"/>
                    </a:lnTo>
                    <a:lnTo>
                      <a:pt x="3160" y="3829"/>
                    </a:lnTo>
                    <a:lnTo>
                      <a:pt x="3202" y="3829"/>
                    </a:lnTo>
                    <a:lnTo>
                      <a:pt x="3265" y="3913"/>
                    </a:lnTo>
                    <a:lnTo>
                      <a:pt x="3307" y="3934"/>
                    </a:lnTo>
                    <a:lnTo>
                      <a:pt x="3390" y="3871"/>
                    </a:lnTo>
                    <a:lnTo>
                      <a:pt x="3390" y="3829"/>
                    </a:lnTo>
                    <a:lnTo>
                      <a:pt x="3411" y="3829"/>
                    </a:lnTo>
                    <a:lnTo>
                      <a:pt x="3453" y="3766"/>
                    </a:lnTo>
                    <a:lnTo>
                      <a:pt x="3453" y="3704"/>
                    </a:lnTo>
                    <a:lnTo>
                      <a:pt x="3474" y="3704"/>
                    </a:lnTo>
                    <a:lnTo>
                      <a:pt x="3495" y="3641"/>
                    </a:lnTo>
                    <a:lnTo>
                      <a:pt x="3474" y="3599"/>
                    </a:lnTo>
                    <a:lnTo>
                      <a:pt x="3495" y="3494"/>
                    </a:lnTo>
                    <a:lnTo>
                      <a:pt x="3599" y="3348"/>
                    </a:lnTo>
                    <a:lnTo>
                      <a:pt x="3662" y="3243"/>
                    </a:lnTo>
                    <a:lnTo>
                      <a:pt x="3662" y="3097"/>
                    </a:lnTo>
                    <a:lnTo>
                      <a:pt x="3662" y="3034"/>
                    </a:lnTo>
                    <a:lnTo>
                      <a:pt x="3620" y="3034"/>
                    </a:lnTo>
                    <a:lnTo>
                      <a:pt x="3620" y="3097"/>
                    </a:lnTo>
                    <a:lnTo>
                      <a:pt x="3579" y="3180"/>
                    </a:lnTo>
                    <a:lnTo>
                      <a:pt x="3495" y="3222"/>
                    </a:lnTo>
                    <a:lnTo>
                      <a:pt x="3411" y="3306"/>
                    </a:lnTo>
                    <a:lnTo>
                      <a:pt x="3369" y="3327"/>
                    </a:lnTo>
                    <a:lnTo>
                      <a:pt x="3348" y="3243"/>
                    </a:lnTo>
                    <a:lnTo>
                      <a:pt x="3369" y="3180"/>
                    </a:lnTo>
                    <a:lnTo>
                      <a:pt x="3369" y="3097"/>
                    </a:lnTo>
                    <a:lnTo>
                      <a:pt x="3474" y="3013"/>
                    </a:lnTo>
                    <a:lnTo>
                      <a:pt x="3495" y="2971"/>
                    </a:lnTo>
                    <a:lnTo>
                      <a:pt x="3579" y="2888"/>
                    </a:lnTo>
                    <a:lnTo>
                      <a:pt x="3599" y="2888"/>
                    </a:lnTo>
                    <a:lnTo>
                      <a:pt x="3662" y="2867"/>
                    </a:lnTo>
                    <a:lnTo>
                      <a:pt x="3620" y="2804"/>
                    </a:lnTo>
                    <a:lnTo>
                      <a:pt x="3579" y="2867"/>
                    </a:lnTo>
                    <a:lnTo>
                      <a:pt x="3516" y="2867"/>
                    </a:lnTo>
                    <a:lnTo>
                      <a:pt x="3453" y="2888"/>
                    </a:lnTo>
                    <a:lnTo>
                      <a:pt x="3390" y="2888"/>
                    </a:lnTo>
                    <a:lnTo>
                      <a:pt x="3307" y="2929"/>
                    </a:lnTo>
                    <a:lnTo>
                      <a:pt x="3286" y="2992"/>
                    </a:lnTo>
                    <a:lnTo>
                      <a:pt x="3181" y="3076"/>
                    </a:lnTo>
                    <a:lnTo>
                      <a:pt x="3181" y="3118"/>
                    </a:lnTo>
                    <a:lnTo>
                      <a:pt x="3139" y="3180"/>
                    </a:lnTo>
                    <a:lnTo>
                      <a:pt x="3055" y="3097"/>
                    </a:lnTo>
                    <a:lnTo>
                      <a:pt x="3055" y="3034"/>
                    </a:lnTo>
                    <a:lnTo>
                      <a:pt x="3035" y="2971"/>
                    </a:lnTo>
                    <a:lnTo>
                      <a:pt x="3035" y="2888"/>
                    </a:lnTo>
                    <a:lnTo>
                      <a:pt x="3076" y="2929"/>
                    </a:lnTo>
                    <a:lnTo>
                      <a:pt x="3097" y="2929"/>
                    </a:lnTo>
                    <a:lnTo>
                      <a:pt x="3181" y="2825"/>
                    </a:lnTo>
                    <a:lnTo>
                      <a:pt x="3139" y="2825"/>
                    </a:lnTo>
                    <a:lnTo>
                      <a:pt x="3055" y="2804"/>
                    </a:lnTo>
                    <a:lnTo>
                      <a:pt x="3181" y="2804"/>
                    </a:lnTo>
                    <a:lnTo>
                      <a:pt x="3076" y="2783"/>
                    </a:lnTo>
                    <a:lnTo>
                      <a:pt x="3035" y="2720"/>
                    </a:lnTo>
                    <a:lnTo>
                      <a:pt x="3035" y="2678"/>
                    </a:lnTo>
                    <a:lnTo>
                      <a:pt x="3055" y="2657"/>
                    </a:lnTo>
                    <a:lnTo>
                      <a:pt x="3160" y="2657"/>
                    </a:lnTo>
                    <a:lnTo>
                      <a:pt x="3181" y="2616"/>
                    </a:lnTo>
                    <a:lnTo>
                      <a:pt x="3265" y="2553"/>
                    </a:lnTo>
                    <a:lnTo>
                      <a:pt x="3286" y="2448"/>
                    </a:lnTo>
                    <a:lnTo>
                      <a:pt x="3369" y="2448"/>
                    </a:lnTo>
                    <a:lnTo>
                      <a:pt x="3390" y="2469"/>
                    </a:lnTo>
                    <a:lnTo>
                      <a:pt x="3495" y="2406"/>
                    </a:lnTo>
                    <a:lnTo>
                      <a:pt x="3516" y="2344"/>
                    </a:lnTo>
                    <a:lnTo>
                      <a:pt x="3516" y="2260"/>
                    </a:lnTo>
                    <a:lnTo>
                      <a:pt x="3495" y="2197"/>
                    </a:lnTo>
                    <a:lnTo>
                      <a:pt x="3411" y="2281"/>
                    </a:lnTo>
                    <a:lnTo>
                      <a:pt x="3369" y="2302"/>
                    </a:lnTo>
                    <a:lnTo>
                      <a:pt x="3348" y="2281"/>
                    </a:lnTo>
                    <a:lnTo>
                      <a:pt x="3286" y="2281"/>
                    </a:lnTo>
                    <a:lnTo>
                      <a:pt x="3286" y="2344"/>
                    </a:lnTo>
                    <a:lnTo>
                      <a:pt x="3286" y="2406"/>
                    </a:lnTo>
                    <a:lnTo>
                      <a:pt x="3244" y="2448"/>
                    </a:lnTo>
                    <a:lnTo>
                      <a:pt x="3181" y="2448"/>
                    </a:lnTo>
                    <a:lnTo>
                      <a:pt x="3097" y="2490"/>
                    </a:lnTo>
                    <a:lnTo>
                      <a:pt x="3055" y="2511"/>
                    </a:lnTo>
                    <a:lnTo>
                      <a:pt x="3055" y="2574"/>
                    </a:lnTo>
                    <a:lnTo>
                      <a:pt x="2993" y="2595"/>
                    </a:lnTo>
                    <a:lnTo>
                      <a:pt x="3035" y="2553"/>
                    </a:lnTo>
                    <a:lnTo>
                      <a:pt x="3035" y="2469"/>
                    </a:lnTo>
                    <a:lnTo>
                      <a:pt x="2993" y="2490"/>
                    </a:lnTo>
                    <a:lnTo>
                      <a:pt x="2951" y="2490"/>
                    </a:lnTo>
                    <a:lnTo>
                      <a:pt x="2993" y="2469"/>
                    </a:lnTo>
                    <a:lnTo>
                      <a:pt x="3055" y="2406"/>
                    </a:lnTo>
                    <a:lnTo>
                      <a:pt x="3076" y="2385"/>
                    </a:lnTo>
                    <a:lnTo>
                      <a:pt x="3035" y="2364"/>
                    </a:lnTo>
                    <a:lnTo>
                      <a:pt x="3076" y="2302"/>
                    </a:lnTo>
                    <a:lnTo>
                      <a:pt x="3097" y="2239"/>
                    </a:lnTo>
                    <a:lnTo>
                      <a:pt x="3055" y="2197"/>
                    </a:lnTo>
                    <a:lnTo>
                      <a:pt x="2993" y="2260"/>
                    </a:lnTo>
                    <a:lnTo>
                      <a:pt x="3035" y="2197"/>
                    </a:lnTo>
                    <a:lnTo>
                      <a:pt x="3035" y="2155"/>
                    </a:lnTo>
                    <a:lnTo>
                      <a:pt x="2993" y="2155"/>
                    </a:lnTo>
                    <a:lnTo>
                      <a:pt x="2930" y="2176"/>
                    </a:lnTo>
                    <a:lnTo>
                      <a:pt x="2878" y="2166"/>
                    </a:lnTo>
                    <a:lnTo>
                      <a:pt x="2878" y="2166"/>
                    </a:lnTo>
                    <a:lnTo>
                      <a:pt x="2825" y="2176"/>
                    </a:lnTo>
                    <a:lnTo>
                      <a:pt x="2872" y="2165"/>
                    </a:lnTo>
                    <a:lnTo>
                      <a:pt x="2872" y="2165"/>
                    </a:lnTo>
                    <a:lnTo>
                      <a:pt x="2825" y="2155"/>
                    </a:lnTo>
                    <a:lnTo>
                      <a:pt x="2909" y="2155"/>
                    </a:lnTo>
                    <a:lnTo>
                      <a:pt x="2993" y="2113"/>
                    </a:lnTo>
                    <a:lnTo>
                      <a:pt x="3035" y="2072"/>
                    </a:lnTo>
                    <a:lnTo>
                      <a:pt x="3076" y="2072"/>
                    </a:lnTo>
                    <a:lnTo>
                      <a:pt x="3139" y="2051"/>
                    </a:lnTo>
                    <a:lnTo>
                      <a:pt x="3139" y="1967"/>
                    </a:lnTo>
                    <a:lnTo>
                      <a:pt x="3181" y="1904"/>
                    </a:lnTo>
                    <a:lnTo>
                      <a:pt x="3181" y="1862"/>
                    </a:lnTo>
                    <a:lnTo>
                      <a:pt x="3097" y="1800"/>
                    </a:lnTo>
                    <a:lnTo>
                      <a:pt x="2993" y="1716"/>
                    </a:lnTo>
                    <a:lnTo>
                      <a:pt x="2888" y="1716"/>
                    </a:lnTo>
                    <a:lnTo>
                      <a:pt x="2783" y="1737"/>
                    </a:lnTo>
                    <a:lnTo>
                      <a:pt x="2742" y="1737"/>
                    </a:lnTo>
                    <a:lnTo>
                      <a:pt x="2742" y="1779"/>
                    </a:lnTo>
                    <a:lnTo>
                      <a:pt x="2679" y="1862"/>
                    </a:lnTo>
                    <a:lnTo>
                      <a:pt x="2658" y="1946"/>
                    </a:lnTo>
                    <a:lnTo>
                      <a:pt x="2679" y="1841"/>
                    </a:lnTo>
                    <a:lnTo>
                      <a:pt x="2658" y="1820"/>
                    </a:lnTo>
                    <a:lnTo>
                      <a:pt x="2679" y="1758"/>
                    </a:lnTo>
                    <a:lnTo>
                      <a:pt x="2742" y="1674"/>
                    </a:lnTo>
                    <a:lnTo>
                      <a:pt x="2721" y="1674"/>
                    </a:lnTo>
                    <a:lnTo>
                      <a:pt x="2637" y="1737"/>
                    </a:lnTo>
                    <a:lnTo>
                      <a:pt x="2574" y="1779"/>
                    </a:lnTo>
                    <a:lnTo>
                      <a:pt x="2553" y="1862"/>
                    </a:lnTo>
                    <a:lnTo>
                      <a:pt x="2532" y="1841"/>
                    </a:lnTo>
                    <a:lnTo>
                      <a:pt x="2491" y="1862"/>
                    </a:lnTo>
                    <a:lnTo>
                      <a:pt x="2449" y="1883"/>
                    </a:lnTo>
                    <a:lnTo>
                      <a:pt x="2428" y="1862"/>
                    </a:lnTo>
                    <a:lnTo>
                      <a:pt x="2344" y="1925"/>
                    </a:lnTo>
                    <a:lnTo>
                      <a:pt x="2323" y="2030"/>
                    </a:lnTo>
                    <a:lnTo>
                      <a:pt x="2239" y="2072"/>
                    </a:lnTo>
                    <a:lnTo>
                      <a:pt x="2239" y="2072"/>
                    </a:lnTo>
                    <a:lnTo>
                      <a:pt x="2281" y="2030"/>
                    </a:lnTo>
                    <a:lnTo>
                      <a:pt x="2323" y="1883"/>
                    </a:lnTo>
                    <a:lnTo>
                      <a:pt x="2365" y="1779"/>
                    </a:lnTo>
                    <a:lnTo>
                      <a:pt x="2344" y="1758"/>
                    </a:lnTo>
                    <a:lnTo>
                      <a:pt x="2281" y="1779"/>
                    </a:lnTo>
                    <a:lnTo>
                      <a:pt x="2260" y="1841"/>
                    </a:lnTo>
                    <a:lnTo>
                      <a:pt x="2219" y="1883"/>
                    </a:lnTo>
                    <a:lnTo>
                      <a:pt x="2177" y="1841"/>
                    </a:lnTo>
                    <a:lnTo>
                      <a:pt x="2239" y="1779"/>
                    </a:lnTo>
                    <a:lnTo>
                      <a:pt x="2260" y="1737"/>
                    </a:lnTo>
                    <a:lnTo>
                      <a:pt x="2260" y="1716"/>
                    </a:lnTo>
                    <a:lnTo>
                      <a:pt x="2177" y="1737"/>
                    </a:lnTo>
                    <a:lnTo>
                      <a:pt x="2072" y="1820"/>
                    </a:lnTo>
                    <a:lnTo>
                      <a:pt x="2030" y="1820"/>
                    </a:lnTo>
                    <a:lnTo>
                      <a:pt x="2009" y="1737"/>
                    </a:lnTo>
                    <a:lnTo>
                      <a:pt x="1967" y="1737"/>
                    </a:lnTo>
                    <a:lnTo>
                      <a:pt x="1905" y="1820"/>
                    </a:lnTo>
                    <a:lnTo>
                      <a:pt x="1842" y="1820"/>
                    </a:lnTo>
                    <a:lnTo>
                      <a:pt x="1842" y="1779"/>
                    </a:lnTo>
                    <a:lnTo>
                      <a:pt x="1947" y="1737"/>
                    </a:lnTo>
                    <a:lnTo>
                      <a:pt x="2009" y="1632"/>
                    </a:lnTo>
                    <a:lnTo>
                      <a:pt x="2030" y="1548"/>
                    </a:lnTo>
                    <a:lnTo>
                      <a:pt x="1947" y="1548"/>
                    </a:lnTo>
                    <a:lnTo>
                      <a:pt x="1863" y="1611"/>
                    </a:lnTo>
                    <a:lnTo>
                      <a:pt x="1863" y="1611"/>
                    </a:lnTo>
                    <a:lnTo>
                      <a:pt x="1926" y="1527"/>
                    </a:lnTo>
                    <a:lnTo>
                      <a:pt x="2009" y="1444"/>
                    </a:lnTo>
                    <a:lnTo>
                      <a:pt x="2114" y="1444"/>
                    </a:lnTo>
                    <a:lnTo>
                      <a:pt x="2156" y="1423"/>
                    </a:lnTo>
                    <a:lnTo>
                      <a:pt x="2239" y="1381"/>
                    </a:lnTo>
                    <a:lnTo>
                      <a:pt x="2281" y="1339"/>
                    </a:lnTo>
                    <a:lnTo>
                      <a:pt x="2281" y="1276"/>
                    </a:lnTo>
                    <a:lnTo>
                      <a:pt x="2260" y="1318"/>
                    </a:lnTo>
                    <a:lnTo>
                      <a:pt x="2156" y="1339"/>
                    </a:lnTo>
                    <a:lnTo>
                      <a:pt x="2114" y="1318"/>
                    </a:lnTo>
                    <a:lnTo>
                      <a:pt x="2030" y="1235"/>
                    </a:lnTo>
                    <a:lnTo>
                      <a:pt x="1967" y="1235"/>
                    </a:lnTo>
                    <a:lnTo>
                      <a:pt x="1926" y="1255"/>
                    </a:lnTo>
                    <a:lnTo>
                      <a:pt x="1967" y="1151"/>
                    </a:lnTo>
                    <a:lnTo>
                      <a:pt x="2009" y="1130"/>
                    </a:lnTo>
                    <a:lnTo>
                      <a:pt x="2009" y="1109"/>
                    </a:lnTo>
                    <a:lnTo>
                      <a:pt x="1947" y="1130"/>
                    </a:lnTo>
                    <a:lnTo>
                      <a:pt x="1863" y="1193"/>
                    </a:lnTo>
                    <a:lnTo>
                      <a:pt x="1821" y="1255"/>
                    </a:lnTo>
                    <a:lnTo>
                      <a:pt x="1737" y="1339"/>
                    </a:lnTo>
                    <a:lnTo>
                      <a:pt x="1695" y="1360"/>
                    </a:lnTo>
                    <a:lnTo>
                      <a:pt x="1654" y="1423"/>
                    </a:lnTo>
                    <a:lnTo>
                      <a:pt x="1591" y="1465"/>
                    </a:lnTo>
                    <a:lnTo>
                      <a:pt x="1528" y="1548"/>
                    </a:lnTo>
                    <a:lnTo>
                      <a:pt x="1528" y="1444"/>
                    </a:lnTo>
                    <a:lnTo>
                      <a:pt x="1549" y="1360"/>
                    </a:lnTo>
                    <a:lnTo>
                      <a:pt x="1612" y="1297"/>
                    </a:lnTo>
                    <a:lnTo>
                      <a:pt x="1612" y="1235"/>
                    </a:lnTo>
                    <a:lnTo>
                      <a:pt x="1654" y="1130"/>
                    </a:lnTo>
                    <a:lnTo>
                      <a:pt x="1737" y="1046"/>
                    </a:lnTo>
                    <a:lnTo>
                      <a:pt x="1737" y="1004"/>
                    </a:lnTo>
                    <a:lnTo>
                      <a:pt x="1800" y="942"/>
                    </a:lnTo>
                    <a:lnTo>
                      <a:pt x="1821" y="921"/>
                    </a:lnTo>
                    <a:lnTo>
                      <a:pt x="1863" y="816"/>
                    </a:lnTo>
                    <a:lnTo>
                      <a:pt x="1947" y="774"/>
                    </a:lnTo>
                    <a:lnTo>
                      <a:pt x="2009" y="711"/>
                    </a:lnTo>
                    <a:lnTo>
                      <a:pt x="2051" y="691"/>
                    </a:lnTo>
                    <a:lnTo>
                      <a:pt x="2072" y="670"/>
                    </a:lnTo>
                    <a:lnTo>
                      <a:pt x="2072" y="607"/>
                    </a:lnTo>
                    <a:lnTo>
                      <a:pt x="2114" y="565"/>
                    </a:lnTo>
                    <a:lnTo>
                      <a:pt x="2135" y="481"/>
                    </a:lnTo>
                    <a:lnTo>
                      <a:pt x="2135" y="523"/>
                    </a:lnTo>
                    <a:lnTo>
                      <a:pt x="2114" y="586"/>
                    </a:lnTo>
                    <a:lnTo>
                      <a:pt x="2135" y="628"/>
                    </a:lnTo>
                    <a:lnTo>
                      <a:pt x="2219" y="523"/>
                    </a:lnTo>
                    <a:lnTo>
                      <a:pt x="2323" y="419"/>
                    </a:lnTo>
                    <a:lnTo>
                      <a:pt x="2344" y="377"/>
                    </a:lnTo>
                    <a:lnTo>
                      <a:pt x="2323" y="314"/>
                    </a:lnTo>
                    <a:lnTo>
                      <a:pt x="2260" y="314"/>
                    </a:lnTo>
                    <a:lnTo>
                      <a:pt x="2219" y="377"/>
                    </a:lnTo>
                    <a:lnTo>
                      <a:pt x="2177" y="293"/>
                    </a:lnTo>
                    <a:lnTo>
                      <a:pt x="2156" y="272"/>
                    </a:lnTo>
                    <a:lnTo>
                      <a:pt x="2177" y="209"/>
                    </a:lnTo>
                    <a:lnTo>
                      <a:pt x="2239" y="188"/>
                    </a:lnTo>
                    <a:lnTo>
                      <a:pt x="2323" y="209"/>
                    </a:lnTo>
                    <a:lnTo>
                      <a:pt x="2386" y="272"/>
                    </a:lnTo>
                    <a:lnTo>
                      <a:pt x="2449" y="251"/>
                    </a:lnTo>
                    <a:lnTo>
                      <a:pt x="2491" y="188"/>
                    </a:lnTo>
                    <a:lnTo>
                      <a:pt x="2491" y="42"/>
                    </a:lnTo>
                    <a:lnTo>
                      <a:pt x="2428" y="42"/>
                    </a:lnTo>
                    <a:lnTo>
                      <a:pt x="2365" y="63"/>
                    </a:lnTo>
                    <a:lnTo>
                      <a:pt x="2365" y="105"/>
                    </a:lnTo>
                    <a:lnTo>
                      <a:pt x="2323" y="105"/>
                    </a:lnTo>
                    <a:lnTo>
                      <a:pt x="2323" y="63"/>
                    </a:lnTo>
                    <a:lnTo>
                      <a:pt x="232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39" name="Google Shape;1585;p39">
                <a:extLst>
                  <a:ext uri="{FF2B5EF4-FFF2-40B4-BE49-F238E27FC236}">
                    <a16:creationId xmlns:a16="http://schemas.microsoft.com/office/drawing/2014/main" id="{254548A6-1B9D-748B-B69C-FDD2CB87341B}"/>
                  </a:ext>
                </a:extLst>
              </p:cNvPr>
              <p:cNvSpPr/>
              <p:nvPr/>
            </p:nvSpPr>
            <p:spPr>
              <a:xfrm>
                <a:off x="1922950" y="1659350"/>
                <a:ext cx="1050900" cy="913875"/>
              </a:xfrm>
              <a:custGeom>
                <a:avLst/>
                <a:gdLst/>
                <a:ahLst/>
                <a:cxnLst/>
                <a:rect l="l" t="t" r="r" b="b"/>
                <a:pathLst>
                  <a:path w="42036" h="36555" extrusionOk="0">
                    <a:moveTo>
                      <a:pt x="4310" y="26929"/>
                    </a:moveTo>
                    <a:lnTo>
                      <a:pt x="4310" y="27055"/>
                    </a:lnTo>
                    <a:lnTo>
                      <a:pt x="4268" y="27159"/>
                    </a:lnTo>
                    <a:lnTo>
                      <a:pt x="4101" y="27264"/>
                    </a:lnTo>
                    <a:lnTo>
                      <a:pt x="4076" y="27268"/>
                    </a:lnTo>
                    <a:lnTo>
                      <a:pt x="4076" y="27268"/>
                    </a:lnTo>
                    <a:lnTo>
                      <a:pt x="4101" y="27243"/>
                    </a:lnTo>
                    <a:lnTo>
                      <a:pt x="4185" y="27117"/>
                    </a:lnTo>
                    <a:lnTo>
                      <a:pt x="4289" y="27034"/>
                    </a:lnTo>
                    <a:lnTo>
                      <a:pt x="4310" y="26929"/>
                    </a:lnTo>
                    <a:close/>
                    <a:moveTo>
                      <a:pt x="40508" y="27473"/>
                    </a:moveTo>
                    <a:lnTo>
                      <a:pt x="40299" y="27557"/>
                    </a:lnTo>
                    <a:lnTo>
                      <a:pt x="40090" y="27599"/>
                    </a:lnTo>
                    <a:lnTo>
                      <a:pt x="40132" y="27536"/>
                    </a:lnTo>
                    <a:lnTo>
                      <a:pt x="40404" y="27473"/>
                    </a:lnTo>
                    <a:close/>
                    <a:moveTo>
                      <a:pt x="19459" y="0"/>
                    </a:moveTo>
                    <a:lnTo>
                      <a:pt x="19187" y="105"/>
                    </a:lnTo>
                    <a:lnTo>
                      <a:pt x="18810" y="105"/>
                    </a:lnTo>
                    <a:lnTo>
                      <a:pt x="18727" y="63"/>
                    </a:lnTo>
                    <a:lnTo>
                      <a:pt x="18392" y="84"/>
                    </a:lnTo>
                    <a:lnTo>
                      <a:pt x="18308" y="63"/>
                    </a:lnTo>
                    <a:lnTo>
                      <a:pt x="18120" y="105"/>
                    </a:lnTo>
                    <a:lnTo>
                      <a:pt x="18078" y="210"/>
                    </a:lnTo>
                    <a:lnTo>
                      <a:pt x="18120" y="272"/>
                    </a:lnTo>
                    <a:lnTo>
                      <a:pt x="18078" y="377"/>
                    </a:lnTo>
                    <a:lnTo>
                      <a:pt x="18078" y="524"/>
                    </a:lnTo>
                    <a:lnTo>
                      <a:pt x="18036" y="775"/>
                    </a:lnTo>
                    <a:lnTo>
                      <a:pt x="18120" y="879"/>
                    </a:lnTo>
                    <a:lnTo>
                      <a:pt x="18036" y="942"/>
                    </a:lnTo>
                    <a:lnTo>
                      <a:pt x="17911" y="942"/>
                    </a:lnTo>
                    <a:lnTo>
                      <a:pt x="17764" y="1109"/>
                    </a:lnTo>
                    <a:lnTo>
                      <a:pt x="17701" y="1214"/>
                    </a:lnTo>
                    <a:lnTo>
                      <a:pt x="17471" y="1298"/>
                    </a:lnTo>
                    <a:lnTo>
                      <a:pt x="17367" y="1444"/>
                    </a:lnTo>
                    <a:lnTo>
                      <a:pt x="17095" y="1633"/>
                    </a:lnTo>
                    <a:lnTo>
                      <a:pt x="16990" y="1674"/>
                    </a:lnTo>
                    <a:lnTo>
                      <a:pt x="16990" y="1758"/>
                    </a:lnTo>
                    <a:lnTo>
                      <a:pt x="17074" y="1925"/>
                    </a:lnTo>
                    <a:lnTo>
                      <a:pt x="17074" y="2072"/>
                    </a:lnTo>
                    <a:lnTo>
                      <a:pt x="16760" y="2030"/>
                    </a:lnTo>
                    <a:lnTo>
                      <a:pt x="16739" y="1946"/>
                    </a:lnTo>
                    <a:lnTo>
                      <a:pt x="16718" y="2135"/>
                    </a:lnTo>
                    <a:lnTo>
                      <a:pt x="16613" y="2281"/>
                    </a:lnTo>
                    <a:lnTo>
                      <a:pt x="16530" y="2302"/>
                    </a:lnTo>
                    <a:lnTo>
                      <a:pt x="16509" y="2365"/>
                    </a:lnTo>
                    <a:lnTo>
                      <a:pt x="16300" y="2407"/>
                    </a:lnTo>
                    <a:lnTo>
                      <a:pt x="16237" y="2574"/>
                    </a:lnTo>
                    <a:lnTo>
                      <a:pt x="16132" y="2595"/>
                    </a:lnTo>
                    <a:lnTo>
                      <a:pt x="16028" y="2700"/>
                    </a:lnTo>
                    <a:lnTo>
                      <a:pt x="15944" y="2700"/>
                    </a:lnTo>
                    <a:lnTo>
                      <a:pt x="15923" y="2804"/>
                    </a:lnTo>
                    <a:lnTo>
                      <a:pt x="15776" y="2888"/>
                    </a:lnTo>
                    <a:lnTo>
                      <a:pt x="15672" y="2993"/>
                    </a:lnTo>
                    <a:lnTo>
                      <a:pt x="15588" y="2972"/>
                    </a:lnTo>
                    <a:lnTo>
                      <a:pt x="15588" y="3076"/>
                    </a:lnTo>
                    <a:lnTo>
                      <a:pt x="15776" y="3139"/>
                    </a:lnTo>
                    <a:lnTo>
                      <a:pt x="15986" y="3139"/>
                    </a:lnTo>
                    <a:lnTo>
                      <a:pt x="15986" y="3244"/>
                    </a:lnTo>
                    <a:lnTo>
                      <a:pt x="15839" y="3202"/>
                    </a:lnTo>
                    <a:lnTo>
                      <a:pt x="15944" y="3516"/>
                    </a:lnTo>
                    <a:lnTo>
                      <a:pt x="16028" y="3599"/>
                    </a:lnTo>
                    <a:lnTo>
                      <a:pt x="16007" y="3725"/>
                    </a:lnTo>
                    <a:lnTo>
                      <a:pt x="15944" y="3871"/>
                    </a:lnTo>
                    <a:lnTo>
                      <a:pt x="16007" y="4018"/>
                    </a:lnTo>
                    <a:lnTo>
                      <a:pt x="15902" y="4185"/>
                    </a:lnTo>
                    <a:lnTo>
                      <a:pt x="15902" y="4394"/>
                    </a:lnTo>
                    <a:lnTo>
                      <a:pt x="15902" y="4457"/>
                    </a:lnTo>
                    <a:lnTo>
                      <a:pt x="15986" y="4457"/>
                    </a:lnTo>
                    <a:lnTo>
                      <a:pt x="16028" y="4478"/>
                    </a:lnTo>
                    <a:lnTo>
                      <a:pt x="16111" y="4394"/>
                    </a:lnTo>
                    <a:lnTo>
                      <a:pt x="16237" y="4374"/>
                    </a:lnTo>
                    <a:lnTo>
                      <a:pt x="16341" y="4394"/>
                    </a:lnTo>
                    <a:lnTo>
                      <a:pt x="16509" y="4374"/>
                    </a:lnTo>
                    <a:lnTo>
                      <a:pt x="16676" y="4227"/>
                    </a:lnTo>
                    <a:lnTo>
                      <a:pt x="16760" y="4185"/>
                    </a:lnTo>
                    <a:lnTo>
                      <a:pt x="16760" y="4143"/>
                    </a:lnTo>
                    <a:lnTo>
                      <a:pt x="16864" y="4060"/>
                    </a:lnTo>
                    <a:lnTo>
                      <a:pt x="16927" y="4143"/>
                    </a:lnTo>
                    <a:lnTo>
                      <a:pt x="16927" y="4269"/>
                    </a:lnTo>
                    <a:lnTo>
                      <a:pt x="16844" y="4353"/>
                    </a:lnTo>
                    <a:lnTo>
                      <a:pt x="16927" y="4457"/>
                    </a:lnTo>
                    <a:lnTo>
                      <a:pt x="17032" y="4457"/>
                    </a:lnTo>
                    <a:lnTo>
                      <a:pt x="17178" y="4374"/>
                    </a:lnTo>
                    <a:lnTo>
                      <a:pt x="17346" y="4374"/>
                    </a:lnTo>
                    <a:lnTo>
                      <a:pt x="17450" y="4248"/>
                    </a:lnTo>
                    <a:lnTo>
                      <a:pt x="17597" y="4081"/>
                    </a:lnTo>
                    <a:lnTo>
                      <a:pt x="17576" y="4018"/>
                    </a:lnTo>
                    <a:lnTo>
                      <a:pt x="17701" y="3850"/>
                    </a:lnTo>
                    <a:lnTo>
                      <a:pt x="17722" y="3767"/>
                    </a:lnTo>
                    <a:lnTo>
                      <a:pt x="17890" y="3620"/>
                    </a:lnTo>
                    <a:lnTo>
                      <a:pt x="18015" y="3557"/>
                    </a:lnTo>
                    <a:lnTo>
                      <a:pt x="18036" y="3453"/>
                    </a:lnTo>
                    <a:lnTo>
                      <a:pt x="18099" y="3306"/>
                    </a:lnTo>
                    <a:lnTo>
                      <a:pt x="18204" y="3453"/>
                    </a:lnTo>
                    <a:lnTo>
                      <a:pt x="18350" y="3453"/>
                    </a:lnTo>
                    <a:lnTo>
                      <a:pt x="18497" y="3348"/>
                    </a:lnTo>
                    <a:lnTo>
                      <a:pt x="18643" y="3327"/>
                    </a:lnTo>
                    <a:lnTo>
                      <a:pt x="18706" y="3181"/>
                    </a:lnTo>
                    <a:lnTo>
                      <a:pt x="18769" y="3181"/>
                    </a:lnTo>
                    <a:lnTo>
                      <a:pt x="18873" y="3076"/>
                    </a:lnTo>
                    <a:lnTo>
                      <a:pt x="18936" y="2909"/>
                    </a:lnTo>
                    <a:lnTo>
                      <a:pt x="19124" y="2867"/>
                    </a:lnTo>
                    <a:lnTo>
                      <a:pt x="19187" y="2846"/>
                    </a:lnTo>
                    <a:lnTo>
                      <a:pt x="19250" y="2888"/>
                    </a:lnTo>
                    <a:lnTo>
                      <a:pt x="19333" y="2846"/>
                    </a:lnTo>
                    <a:lnTo>
                      <a:pt x="19543" y="2846"/>
                    </a:lnTo>
                    <a:lnTo>
                      <a:pt x="19668" y="2762"/>
                    </a:lnTo>
                    <a:lnTo>
                      <a:pt x="19773" y="2762"/>
                    </a:lnTo>
                    <a:lnTo>
                      <a:pt x="20024" y="2658"/>
                    </a:lnTo>
                    <a:lnTo>
                      <a:pt x="20233" y="2616"/>
                    </a:lnTo>
                    <a:lnTo>
                      <a:pt x="20296" y="2595"/>
                    </a:lnTo>
                    <a:cubicBezTo>
                      <a:pt x="20338" y="2679"/>
                      <a:pt x="20442" y="2741"/>
                      <a:pt x="20526" y="2762"/>
                    </a:cubicBezTo>
                    <a:lnTo>
                      <a:pt x="20401" y="2783"/>
                    </a:lnTo>
                    <a:lnTo>
                      <a:pt x="19877" y="2993"/>
                    </a:lnTo>
                    <a:lnTo>
                      <a:pt x="19752" y="3097"/>
                    </a:lnTo>
                    <a:lnTo>
                      <a:pt x="19438" y="3181"/>
                    </a:lnTo>
                    <a:lnTo>
                      <a:pt x="19020" y="3369"/>
                    </a:lnTo>
                    <a:lnTo>
                      <a:pt x="18852" y="3495"/>
                    </a:lnTo>
                    <a:lnTo>
                      <a:pt x="18852" y="3578"/>
                    </a:lnTo>
                    <a:lnTo>
                      <a:pt x="18957" y="3578"/>
                    </a:lnTo>
                    <a:lnTo>
                      <a:pt x="19020" y="3620"/>
                    </a:lnTo>
                    <a:lnTo>
                      <a:pt x="18915" y="3704"/>
                    </a:lnTo>
                    <a:lnTo>
                      <a:pt x="18831" y="3704"/>
                    </a:lnTo>
                    <a:lnTo>
                      <a:pt x="18643" y="3850"/>
                    </a:lnTo>
                    <a:lnTo>
                      <a:pt x="18497" y="3850"/>
                    </a:lnTo>
                    <a:lnTo>
                      <a:pt x="18413" y="3934"/>
                    </a:lnTo>
                    <a:lnTo>
                      <a:pt x="18392" y="4039"/>
                    </a:lnTo>
                    <a:lnTo>
                      <a:pt x="18225" y="4143"/>
                    </a:lnTo>
                    <a:lnTo>
                      <a:pt x="18162" y="4227"/>
                    </a:lnTo>
                    <a:lnTo>
                      <a:pt x="18162" y="4353"/>
                    </a:lnTo>
                    <a:lnTo>
                      <a:pt x="18225" y="4311"/>
                    </a:lnTo>
                    <a:lnTo>
                      <a:pt x="18308" y="4374"/>
                    </a:lnTo>
                    <a:lnTo>
                      <a:pt x="18266" y="4457"/>
                    </a:lnTo>
                    <a:lnTo>
                      <a:pt x="18287" y="4478"/>
                    </a:lnTo>
                    <a:lnTo>
                      <a:pt x="18371" y="4457"/>
                    </a:lnTo>
                    <a:lnTo>
                      <a:pt x="18476" y="4415"/>
                    </a:lnTo>
                    <a:lnTo>
                      <a:pt x="18580" y="4415"/>
                    </a:lnTo>
                    <a:lnTo>
                      <a:pt x="18643" y="4457"/>
                    </a:lnTo>
                    <a:lnTo>
                      <a:pt x="18622" y="4541"/>
                    </a:lnTo>
                    <a:lnTo>
                      <a:pt x="18497" y="4583"/>
                    </a:lnTo>
                    <a:lnTo>
                      <a:pt x="18371" y="4520"/>
                    </a:lnTo>
                    <a:lnTo>
                      <a:pt x="18287" y="4562"/>
                    </a:lnTo>
                    <a:lnTo>
                      <a:pt x="18308" y="4666"/>
                    </a:lnTo>
                    <a:lnTo>
                      <a:pt x="18517" y="4771"/>
                    </a:lnTo>
                    <a:lnTo>
                      <a:pt x="18601" y="4729"/>
                    </a:lnTo>
                    <a:lnTo>
                      <a:pt x="18622" y="4646"/>
                    </a:lnTo>
                    <a:lnTo>
                      <a:pt x="18685" y="4646"/>
                    </a:lnTo>
                    <a:lnTo>
                      <a:pt x="18727" y="4687"/>
                    </a:lnTo>
                    <a:lnTo>
                      <a:pt x="18685" y="4771"/>
                    </a:lnTo>
                    <a:lnTo>
                      <a:pt x="18789" y="4771"/>
                    </a:lnTo>
                    <a:lnTo>
                      <a:pt x="18957" y="4792"/>
                    </a:lnTo>
                    <a:lnTo>
                      <a:pt x="19145" y="4750"/>
                    </a:lnTo>
                    <a:lnTo>
                      <a:pt x="19250" y="4750"/>
                    </a:lnTo>
                    <a:lnTo>
                      <a:pt x="19417" y="4834"/>
                    </a:lnTo>
                    <a:lnTo>
                      <a:pt x="19543" y="4792"/>
                    </a:lnTo>
                    <a:lnTo>
                      <a:pt x="19647" y="4855"/>
                    </a:lnTo>
                    <a:lnTo>
                      <a:pt x="19689" y="4959"/>
                    </a:lnTo>
                    <a:lnTo>
                      <a:pt x="19773" y="4959"/>
                    </a:lnTo>
                    <a:lnTo>
                      <a:pt x="19752" y="5001"/>
                    </a:lnTo>
                    <a:lnTo>
                      <a:pt x="19668" y="5001"/>
                    </a:lnTo>
                    <a:lnTo>
                      <a:pt x="19522" y="4897"/>
                    </a:lnTo>
                    <a:lnTo>
                      <a:pt x="19313" y="4897"/>
                    </a:lnTo>
                    <a:lnTo>
                      <a:pt x="19250" y="4959"/>
                    </a:lnTo>
                    <a:lnTo>
                      <a:pt x="19375" y="5001"/>
                    </a:lnTo>
                    <a:lnTo>
                      <a:pt x="19417" y="5064"/>
                    </a:lnTo>
                    <a:lnTo>
                      <a:pt x="19229" y="5064"/>
                    </a:lnTo>
                    <a:lnTo>
                      <a:pt x="19145" y="4980"/>
                    </a:lnTo>
                    <a:lnTo>
                      <a:pt x="18894" y="5001"/>
                    </a:lnTo>
                    <a:lnTo>
                      <a:pt x="18810" y="5064"/>
                    </a:lnTo>
                    <a:lnTo>
                      <a:pt x="18727" y="5001"/>
                    </a:lnTo>
                    <a:lnTo>
                      <a:pt x="18643" y="5001"/>
                    </a:lnTo>
                    <a:lnTo>
                      <a:pt x="18580" y="5043"/>
                    </a:lnTo>
                    <a:lnTo>
                      <a:pt x="18497" y="5043"/>
                    </a:lnTo>
                    <a:lnTo>
                      <a:pt x="18225" y="5064"/>
                    </a:lnTo>
                    <a:lnTo>
                      <a:pt x="18183" y="5085"/>
                    </a:lnTo>
                    <a:lnTo>
                      <a:pt x="17973" y="5127"/>
                    </a:lnTo>
                    <a:lnTo>
                      <a:pt x="17953" y="5273"/>
                    </a:lnTo>
                    <a:lnTo>
                      <a:pt x="17973" y="5587"/>
                    </a:lnTo>
                    <a:lnTo>
                      <a:pt x="17994" y="5629"/>
                    </a:lnTo>
                    <a:lnTo>
                      <a:pt x="17994" y="5754"/>
                    </a:lnTo>
                    <a:lnTo>
                      <a:pt x="17953" y="5796"/>
                    </a:lnTo>
                    <a:lnTo>
                      <a:pt x="17953" y="5859"/>
                    </a:lnTo>
                    <a:lnTo>
                      <a:pt x="17994" y="5922"/>
                    </a:lnTo>
                    <a:lnTo>
                      <a:pt x="18099" y="5901"/>
                    </a:lnTo>
                    <a:lnTo>
                      <a:pt x="18141" y="5901"/>
                    </a:lnTo>
                    <a:lnTo>
                      <a:pt x="18225" y="5943"/>
                    </a:lnTo>
                    <a:lnTo>
                      <a:pt x="18329" y="5943"/>
                    </a:lnTo>
                    <a:lnTo>
                      <a:pt x="18371" y="5901"/>
                    </a:lnTo>
                    <a:lnTo>
                      <a:pt x="18392" y="5901"/>
                    </a:lnTo>
                    <a:lnTo>
                      <a:pt x="18476" y="5922"/>
                    </a:lnTo>
                    <a:lnTo>
                      <a:pt x="18517" y="5964"/>
                    </a:lnTo>
                    <a:lnTo>
                      <a:pt x="18559" y="5943"/>
                    </a:lnTo>
                    <a:lnTo>
                      <a:pt x="18622" y="6006"/>
                    </a:lnTo>
                    <a:lnTo>
                      <a:pt x="18622" y="6047"/>
                    </a:lnTo>
                    <a:lnTo>
                      <a:pt x="18706" y="6068"/>
                    </a:lnTo>
                    <a:lnTo>
                      <a:pt x="18789" y="6047"/>
                    </a:lnTo>
                    <a:lnTo>
                      <a:pt x="18852" y="6047"/>
                    </a:lnTo>
                    <a:lnTo>
                      <a:pt x="18915" y="6110"/>
                    </a:lnTo>
                    <a:lnTo>
                      <a:pt x="19041" y="6110"/>
                    </a:lnTo>
                    <a:lnTo>
                      <a:pt x="19124" y="6068"/>
                    </a:lnTo>
                    <a:lnTo>
                      <a:pt x="19229" y="6131"/>
                    </a:lnTo>
                    <a:lnTo>
                      <a:pt x="19333" y="6068"/>
                    </a:lnTo>
                    <a:lnTo>
                      <a:pt x="19417" y="6110"/>
                    </a:lnTo>
                    <a:lnTo>
                      <a:pt x="19543" y="6110"/>
                    </a:lnTo>
                    <a:lnTo>
                      <a:pt x="19647" y="6068"/>
                    </a:lnTo>
                    <a:lnTo>
                      <a:pt x="19752" y="6131"/>
                    </a:lnTo>
                    <a:lnTo>
                      <a:pt x="19773" y="6215"/>
                    </a:lnTo>
                    <a:lnTo>
                      <a:pt x="19857" y="6152"/>
                    </a:lnTo>
                    <a:lnTo>
                      <a:pt x="19877" y="6257"/>
                    </a:lnTo>
                    <a:lnTo>
                      <a:pt x="19982" y="6340"/>
                    </a:lnTo>
                    <a:lnTo>
                      <a:pt x="19982" y="6382"/>
                    </a:lnTo>
                    <a:lnTo>
                      <a:pt x="20003" y="6445"/>
                    </a:lnTo>
                    <a:lnTo>
                      <a:pt x="20108" y="6445"/>
                    </a:lnTo>
                    <a:lnTo>
                      <a:pt x="20191" y="6466"/>
                    </a:lnTo>
                    <a:lnTo>
                      <a:pt x="20212" y="6550"/>
                    </a:lnTo>
                    <a:lnTo>
                      <a:pt x="20275" y="6570"/>
                    </a:lnTo>
                    <a:lnTo>
                      <a:pt x="20359" y="6654"/>
                    </a:lnTo>
                    <a:lnTo>
                      <a:pt x="20317" y="6696"/>
                    </a:lnTo>
                    <a:lnTo>
                      <a:pt x="20317" y="6780"/>
                    </a:lnTo>
                    <a:lnTo>
                      <a:pt x="20422" y="6884"/>
                    </a:lnTo>
                    <a:lnTo>
                      <a:pt x="20589" y="6989"/>
                    </a:lnTo>
                    <a:lnTo>
                      <a:pt x="20589" y="7052"/>
                    </a:lnTo>
                    <a:lnTo>
                      <a:pt x="20568" y="7073"/>
                    </a:lnTo>
                    <a:lnTo>
                      <a:pt x="20589" y="7114"/>
                    </a:lnTo>
                    <a:lnTo>
                      <a:pt x="20526" y="7094"/>
                    </a:lnTo>
                    <a:lnTo>
                      <a:pt x="20317" y="7052"/>
                    </a:lnTo>
                    <a:lnTo>
                      <a:pt x="20170" y="6989"/>
                    </a:lnTo>
                    <a:lnTo>
                      <a:pt x="20087" y="7010"/>
                    </a:lnTo>
                    <a:lnTo>
                      <a:pt x="20003" y="6989"/>
                    </a:lnTo>
                    <a:lnTo>
                      <a:pt x="19982" y="7010"/>
                    </a:lnTo>
                    <a:lnTo>
                      <a:pt x="19898" y="7010"/>
                    </a:lnTo>
                    <a:lnTo>
                      <a:pt x="19836" y="6905"/>
                    </a:lnTo>
                    <a:lnTo>
                      <a:pt x="19752" y="6905"/>
                    </a:lnTo>
                    <a:lnTo>
                      <a:pt x="19689" y="6801"/>
                    </a:lnTo>
                    <a:lnTo>
                      <a:pt x="19647" y="6780"/>
                    </a:lnTo>
                    <a:lnTo>
                      <a:pt x="19522" y="6801"/>
                    </a:lnTo>
                    <a:lnTo>
                      <a:pt x="19438" y="6780"/>
                    </a:lnTo>
                    <a:lnTo>
                      <a:pt x="19375" y="6738"/>
                    </a:lnTo>
                    <a:lnTo>
                      <a:pt x="19250" y="6675"/>
                    </a:lnTo>
                    <a:lnTo>
                      <a:pt x="19229" y="6591"/>
                    </a:lnTo>
                    <a:lnTo>
                      <a:pt x="19166" y="6591"/>
                    </a:lnTo>
                    <a:lnTo>
                      <a:pt x="19124" y="6570"/>
                    </a:lnTo>
                    <a:lnTo>
                      <a:pt x="18999" y="6570"/>
                    </a:lnTo>
                    <a:lnTo>
                      <a:pt x="18936" y="6550"/>
                    </a:lnTo>
                    <a:lnTo>
                      <a:pt x="18685" y="6550"/>
                    </a:lnTo>
                    <a:lnTo>
                      <a:pt x="18517" y="6529"/>
                    </a:lnTo>
                    <a:lnTo>
                      <a:pt x="18413" y="6487"/>
                    </a:lnTo>
                    <a:lnTo>
                      <a:pt x="17973" y="6487"/>
                    </a:lnTo>
                    <a:lnTo>
                      <a:pt x="17890" y="6529"/>
                    </a:lnTo>
                    <a:lnTo>
                      <a:pt x="17764" y="6550"/>
                    </a:lnTo>
                    <a:lnTo>
                      <a:pt x="17701" y="6633"/>
                    </a:lnTo>
                    <a:lnTo>
                      <a:pt x="17701" y="6801"/>
                    </a:lnTo>
                    <a:lnTo>
                      <a:pt x="17597" y="6968"/>
                    </a:lnTo>
                    <a:lnTo>
                      <a:pt x="17639" y="7156"/>
                    </a:lnTo>
                    <a:lnTo>
                      <a:pt x="17597" y="7219"/>
                    </a:lnTo>
                    <a:lnTo>
                      <a:pt x="17639" y="7282"/>
                    </a:lnTo>
                    <a:lnTo>
                      <a:pt x="17701" y="7303"/>
                    </a:lnTo>
                    <a:lnTo>
                      <a:pt x="17681" y="7366"/>
                    </a:lnTo>
                    <a:lnTo>
                      <a:pt x="17639" y="7387"/>
                    </a:lnTo>
                    <a:lnTo>
                      <a:pt x="17701" y="7617"/>
                    </a:lnTo>
                    <a:lnTo>
                      <a:pt x="17785" y="7700"/>
                    </a:lnTo>
                    <a:lnTo>
                      <a:pt x="17806" y="7742"/>
                    </a:lnTo>
                    <a:lnTo>
                      <a:pt x="17973" y="7847"/>
                    </a:lnTo>
                    <a:lnTo>
                      <a:pt x="18015" y="7910"/>
                    </a:lnTo>
                    <a:lnTo>
                      <a:pt x="18120" y="7889"/>
                    </a:lnTo>
                    <a:lnTo>
                      <a:pt x="18183" y="7951"/>
                    </a:lnTo>
                    <a:lnTo>
                      <a:pt x="18266" y="7993"/>
                    </a:lnTo>
                    <a:lnTo>
                      <a:pt x="18392" y="7931"/>
                    </a:lnTo>
                    <a:lnTo>
                      <a:pt x="18476" y="7931"/>
                    </a:lnTo>
                    <a:lnTo>
                      <a:pt x="18538" y="8014"/>
                    </a:lnTo>
                    <a:lnTo>
                      <a:pt x="18685" y="8014"/>
                    </a:lnTo>
                    <a:lnTo>
                      <a:pt x="18748" y="8140"/>
                    </a:lnTo>
                    <a:lnTo>
                      <a:pt x="18831" y="8161"/>
                    </a:lnTo>
                    <a:lnTo>
                      <a:pt x="18852" y="8223"/>
                    </a:lnTo>
                    <a:lnTo>
                      <a:pt x="18727" y="8265"/>
                    </a:lnTo>
                    <a:lnTo>
                      <a:pt x="18727" y="8349"/>
                    </a:lnTo>
                    <a:lnTo>
                      <a:pt x="18685" y="8412"/>
                    </a:lnTo>
                    <a:lnTo>
                      <a:pt x="18685" y="8454"/>
                    </a:lnTo>
                    <a:lnTo>
                      <a:pt x="18622" y="8537"/>
                    </a:lnTo>
                    <a:lnTo>
                      <a:pt x="18497" y="8621"/>
                    </a:lnTo>
                    <a:lnTo>
                      <a:pt x="18497" y="8663"/>
                    </a:lnTo>
                    <a:lnTo>
                      <a:pt x="18434" y="8747"/>
                    </a:lnTo>
                    <a:lnTo>
                      <a:pt x="18517" y="8788"/>
                    </a:lnTo>
                    <a:lnTo>
                      <a:pt x="18517" y="8935"/>
                    </a:lnTo>
                    <a:lnTo>
                      <a:pt x="18580" y="9060"/>
                    </a:lnTo>
                    <a:lnTo>
                      <a:pt x="18580" y="9144"/>
                    </a:lnTo>
                    <a:lnTo>
                      <a:pt x="18434" y="9165"/>
                    </a:lnTo>
                    <a:lnTo>
                      <a:pt x="18497" y="9207"/>
                    </a:lnTo>
                    <a:lnTo>
                      <a:pt x="18685" y="9249"/>
                    </a:lnTo>
                    <a:lnTo>
                      <a:pt x="18748" y="9207"/>
                    </a:lnTo>
                    <a:lnTo>
                      <a:pt x="18810" y="9207"/>
                    </a:lnTo>
                    <a:lnTo>
                      <a:pt x="18831" y="9270"/>
                    </a:lnTo>
                    <a:lnTo>
                      <a:pt x="18894" y="9207"/>
                    </a:lnTo>
                    <a:lnTo>
                      <a:pt x="18936" y="9207"/>
                    </a:lnTo>
                    <a:lnTo>
                      <a:pt x="18999" y="9249"/>
                    </a:lnTo>
                    <a:lnTo>
                      <a:pt x="19145" y="9249"/>
                    </a:lnTo>
                    <a:lnTo>
                      <a:pt x="19333" y="9311"/>
                    </a:lnTo>
                    <a:lnTo>
                      <a:pt x="19417" y="9249"/>
                    </a:lnTo>
                    <a:lnTo>
                      <a:pt x="19564" y="9249"/>
                    </a:lnTo>
                    <a:lnTo>
                      <a:pt x="19585" y="9291"/>
                    </a:lnTo>
                    <a:lnTo>
                      <a:pt x="19626" y="9291"/>
                    </a:lnTo>
                    <a:lnTo>
                      <a:pt x="19668" y="9270"/>
                    </a:lnTo>
                    <a:lnTo>
                      <a:pt x="19752" y="9249"/>
                    </a:lnTo>
                    <a:lnTo>
                      <a:pt x="19794" y="9270"/>
                    </a:lnTo>
                    <a:lnTo>
                      <a:pt x="19836" y="9353"/>
                    </a:lnTo>
                    <a:lnTo>
                      <a:pt x="19877" y="9353"/>
                    </a:lnTo>
                    <a:lnTo>
                      <a:pt x="19940" y="9311"/>
                    </a:lnTo>
                    <a:lnTo>
                      <a:pt x="19982" y="9353"/>
                    </a:lnTo>
                    <a:lnTo>
                      <a:pt x="20003" y="9416"/>
                    </a:lnTo>
                    <a:lnTo>
                      <a:pt x="20066" y="9416"/>
                    </a:lnTo>
                    <a:lnTo>
                      <a:pt x="20108" y="9374"/>
                    </a:lnTo>
                    <a:lnTo>
                      <a:pt x="20254" y="9353"/>
                    </a:lnTo>
                    <a:lnTo>
                      <a:pt x="20296" y="9270"/>
                    </a:lnTo>
                    <a:lnTo>
                      <a:pt x="20401" y="9249"/>
                    </a:lnTo>
                    <a:lnTo>
                      <a:pt x="20484" y="9249"/>
                    </a:lnTo>
                    <a:lnTo>
                      <a:pt x="20589" y="9144"/>
                    </a:lnTo>
                    <a:lnTo>
                      <a:pt x="20714" y="9081"/>
                    </a:lnTo>
                    <a:lnTo>
                      <a:pt x="20819" y="9060"/>
                    </a:lnTo>
                    <a:lnTo>
                      <a:pt x="20840" y="8998"/>
                    </a:lnTo>
                    <a:lnTo>
                      <a:pt x="20924" y="8998"/>
                    </a:lnTo>
                    <a:lnTo>
                      <a:pt x="21028" y="9039"/>
                    </a:lnTo>
                    <a:lnTo>
                      <a:pt x="21112" y="9039"/>
                    </a:lnTo>
                    <a:lnTo>
                      <a:pt x="21196" y="9081"/>
                    </a:lnTo>
                    <a:lnTo>
                      <a:pt x="21405" y="9081"/>
                    </a:lnTo>
                    <a:lnTo>
                      <a:pt x="21635" y="8935"/>
                    </a:lnTo>
                    <a:lnTo>
                      <a:pt x="21656" y="8851"/>
                    </a:lnTo>
                    <a:lnTo>
                      <a:pt x="21719" y="8851"/>
                    </a:lnTo>
                    <a:lnTo>
                      <a:pt x="21740" y="8893"/>
                    </a:lnTo>
                    <a:lnTo>
                      <a:pt x="21761" y="8851"/>
                    </a:lnTo>
                    <a:lnTo>
                      <a:pt x="21844" y="8788"/>
                    </a:lnTo>
                    <a:lnTo>
                      <a:pt x="21844" y="8726"/>
                    </a:lnTo>
                    <a:lnTo>
                      <a:pt x="21865" y="8663"/>
                    </a:lnTo>
                    <a:lnTo>
                      <a:pt x="21928" y="8684"/>
                    </a:lnTo>
                    <a:lnTo>
                      <a:pt x="21991" y="8684"/>
                    </a:lnTo>
                    <a:lnTo>
                      <a:pt x="22054" y="8642"/>
                    </a:lnTo>
                    <a:lnTo>
                      <a:pt x="22054" y="8579"/>
                    </a:lnTo>
                    <a:lnTo>
                      <a:pt x="22095" y="8621"/>
                    </a:lnTo>
                    <a:lnTo>
                      <a:pt x="22158" y="8621"/>
                    </a:lnTo>
                    <a:lnTo>
                      <a:pt x="22179" y="8663"/>
                    </a:lnTo>
                    <a:lnTo>
                      <a:pt x="22179" y="8726"/>
                    </a:lnTo>
                    <a:lnTo>
                      <a:pt x="22242" y="8767"/>
                    </a:lnTo>
                    <a:lnTo>
                      <a:pt x="22158" y="8830"/>
                    </a:lnTo>
                    <a:lnTo>
                      <a:pt x="22158" y="8893"/>
                    </a:lnTo>
                    <a:lnTo>
                      <a:pt x="22095" y="8977"/>
                    </a:lnTo>
                    <a:lnTo>
                      <a:pt x="22054" y="8998"/>
                    </a:lnTo>
                    <a:lnTo>
                      <a:pt x="22054" y="9060"/>
                    </a:lnTo>
                    <a:lnTo>
                      <a:pt x="22137" y="9081"/>
                    </a:lnTo>
                    <a:lnTo>
                      <a:pt x="22200" y="9165"/>
                    </a:lnTo>
                    <a:lnTo>
                      <a:pt x="22242" y="9144"/>
                    </a:lnTo>
                    <a:lnTo>
                      <a:pt x="22305" y="9144"/>
                    </a:lnTo>
                    <a:lnTo>
                      <a:pt x="22409" y="9186"/>
                    </a:lnTo>
                    <a:lnTo>
                      <a:pt x="22409" y="9207"/>
                    </a:lnTo>
                    <a:cubicBezTo>
                      <a:pt x="22367" y="9207"/>
                      <a:pt x="22305" y="9249"/>
                      <a:pt x="22263" y="9270"/>
                    </a:cubicBezTo>
                    <a:lnTo>
                      <a:pt x="22242" y="9270"/>
                    </a:lnTo>
                    <a:cubicBezTo>
                      <a:pt x="22137" y="9291"/>
                      <a:pt x="22054" y="9353"/>
                      <a:pt x="21949" y="9374"/>
                    </a:cubicBezTo>
                    <a:cubicBezTo>
                      <a:pt x="21886" y="9374"/>
                      <a:pt x="21865" y="9395"/>
                      <a:pt x="21844" y="9458"/>
                    </a:cubicBezTo>
                    <a:lnTo>
                      <a:pt x="21551" y="9521"/>
                    </a:lnTo>
                    <a:lnTo>
                      <a:pt x="21133" y="9563"/>
                    </a:lnTo>
                    <a:lnTo>
                      <a:pt x="21007" y="9521"/>
                    </a:lnTo>
                    <a:lnTo>
                      <a:pt x="20903" y="9521"/>
                    </a:lnTo>
                    <a:lnTo>
                      <a:pt x="20735" y="9730"/>
                    </a:lnTo>
                    <a:lnTo>
                      <a:pt x="20631" y="9793"/>
                    </a:lnTo>
                    <a:lnTo>
                      <a:pt x="20589" y="9876"/>
                    </a:lnTo>
                    <a:lnTo>
                      <a:pt x="20673" y="9918"/>
                    </a:lnTo>
                    <a:lnTo>
                      <a:pt x="20735" y="9876"/>
                    </a:lnTo>
                    <a:lnTo>
                      <a:pt x="20798" y="9876"/>
                    </a:lnTo>
                    <a:lnTo>
                      <a:pt x="20777" y="9981"/>
                    </a:lnTo>
                    <a:lnTo>
                      <a:pt x="20694" y="10023"/>
                    </a:lnTo>
                    <a:lnTo>
                      <a:pt x="20714" y="10086"/>
                    </a:lnTo>
                    <a:lnTo>
                      <a:pt x="20882" y="10107"/>
                    </a:lnTo>
                    <a:lnTo>
                      <a:pt x="20903" y="10148"/>
                    </a:lnTo>
                    <a:lnTo>
                      <a:pt x="21028" y="10127"/>
                    </a:lnTo>
                    <a:lnTo>
                      <a:pt x="21028" y="10044"/>
                    </a:lnTo>
                    <a:lnTo>
                      <a:pt x="20945" y="9981"/>
                    </a:lnTo>
                    <a:lnTo>
                      <a:pt x="20945" y="9897"/>
                    </a:lnTo>
                    <a:lnTo>
                      <a:pt x="21028" y="9876"/>
                    </a:lnTo>
                    <a:lnTo>
                      <a:pt x="21049" y="9918"/>
                    </a:lnTo>
                    <a:lnTo>
                      <a:pt x="21133" y="9918"/>
                    </a:lnTo>
                    <a:lnTo>
                      <a:pt x="21238" y="10002"/>
                    </a:lnTo>
                    <a:lnTo>
                      <a:pt x="21321" y="9981"/>
                    </a:lnTo>
                    <a:lnTo>
                      <a:pt x="21342" y="9876"/>
                    </a:lnTo>
                    <a:lnTo>
                      <a:pt x="21426" y="9814"/>
                    </a:lnTo>
                    <a:lnTo>
                      <a:pt x="21426" y="9918"/>
                    </a:lnTo>
                    <a:lnTo>
                      <a:pt x="21530" y="10023"/>
                    </a:lnTo>
                    <a:lnTo>
                      <a:pt x="21551" y="9981"/>
                    </a:lnTo>
                    <a:lnTo>
                      <a:pt x="21551" y="9897"/>
                    </a:lnTo>
                    <a:lnTo>
                      <a:pt x="21656" y="9897"/>
                    </a:lnTo>
                    <a:lnTo>
                      <a:pt x="21677" y="9814"/>
                    </a:lnTo>
                    <a:lnTo>
                      <a:pt x="21761" y="9814"/>
                    </a:lnTo>
                    <a:lnTo>
                      <a:pt x="21886" y="9772"/>
                    </a:lnTo>
                    <a:cubicBezTo>
                      <a:pt x="21932" y="9802"/>
                      <a:pt x="21989" y="9822"/>
                      <a:pt x="22041" y="9822"/>
                    </a:cubicBezTo>
                    <a:cubicBezTo>
                      <a:pt x="22060" y="9822"/>
                      <a:pt x="22079" y="9819"/>
                      <a:pt x="22095" y="9814"/>
                    </a:cubicBezTo>
                    <a:cubicBezTo>
                      <a:pt x="22116" y="9814"/>
                      <a:pt x="22132" y="9808"/>
                      <a:pt x="22142" y="9803"/>
                    </a:cubicBezTo>
                    <a:lnTo>
                      <a:pt x="22142" y="9803"/>
                    </a:lnTo>
                    <a:lnTo>
                      <a:pt x="22095" y="9835"/>
                    </a:lnTo>
                    <a:lnTo>
                      <a:pt x="22158" y="9918"/>
                    </a:lnTo>
                    <a:lnTo>
                      <a:pt x="22033" y="10044"/>
                    </a:lnTo>
                    <a:lnTo>
                      <a:pt x="21949" y="10002"/>
                    </a:lnTo>
                    <a:lnTo>
                      <a:pt x="21886" y="10044"/>
                    </a:lnTo>
                    <a:lnTo>
                      <a:pt x="21782" y="10044"/>
                    </a:lnTo>
                    <a:lnTo>
                      <a:pt x="21740" y="10002"/>
                    </a:lnTo>
                    <a:lnTo>
                      <a:pt x="21656" y="10002"/>
                    </a:lnTo>
                    <a:lnTo>
                      <a:pt x="21551" y="10190"/>
                    </a:lnTo>
                    <a:lnTo>
                      <a:pt x="21572" y="10316"/>
                    </a:lnTo>
                    <a:lnTo>
                      <a:pt x="21572" y="10462"/>
                    </a:lnTo>
                    <a:lnTo>
                      <a:pt x="21551" y="10316"/>
                    </a:lnTo>
                    <a:lnTo>
                      <a:pt x="21510" y="10316"/>
                    </a:lnTo>
                    <a:lnTo>
                      <a:pt x="21468" y="10232"/>
                    </a:lnTo>
                    <a:lnTo>
                      <a:pt x="21405" y="10232"/>
                    </a:lnTo>
                    <a:lnTo>
                      <a:pt x="21342" y="10337"/>
                    </a:lnTo>
                    <a:lnTo>
                      <a:pt x="21196" y="10379"/>
                    </a:lnTo>
                    <a:lnTo>
                      <a:pt x="21133" y="10400"/>
                    </a:lnTo>
                    <a:lnTo>
                      <a:pt x="21133" y="10316"/>
                    </a:lnTo>
                    <a:lnTo>
                      <a:pt x="21091" y="10316"/>
                    </a:lnTo>
                    <a:lnTo>
                      <a:pt x="21007" y="10420"/>
                    </a:lnTo>
                    <a:lnTo>
                      <a:pt x="20924" y="10441"/>
                    </a:lnTo>
                    <a:lnTo>
                      <a:pt x="20882" y="10400"/>
                    </a:lnTo>
                    <a:lnTo>
                      <a:pt x="20798" y="10400"/>
                    </a:lnTo>
                    <a:lnTo>
                      <a:pt x="20735" y="10483"/>
                    </a:lnTo>
                    <a:lnTo>
                      <a:pt x="20735" y="10504"/>
                    </a:lnTo>
                    <a:lnTo>
                      <a:pt x="20589" y="10525"/>
                    </a:lnTo>
                    <a:lnTo>
                      <a:pt x="20505" y="10588"/>
                    </a:lnTo>
                    <a:lnTo>
                      <a:pt x="20505" y="10692"/>
                    </a:lnTo>
                    <a:lnTo>
                      <a:pt x="20526" y="10797"/>
                    </a:lnTo>
                    <a:lnTo>
                      <a:pt x="20422" y="11069"/>
                    </a:lnTo>
                    <a:lnTo>
                      <a:pt x="20380" y="11278"/>
                    </a:lnTo>
                    <a:lnTo>
                      <a:pt x="20380" y="11362"/>
                    </a:lnTo>
                    <a:lnTo>
                      <a:pt x="20484" y="11446"/>
                    </a:lnTo>
                    <a:lnTo>
                      <a:pt x="20463" y="11488"/>
                    </a:lnTo>
                    <a:lnTo>
                      <a:pt x="20359" y="11529"/>
                    </a:lnTo>
                    <a:lnTo>
                      <a:pt x="20359" y="11592"/>
                    </a:lnTo>
                    <a:lnTo>
                      <a:pt x="20422" y="11697"/>
                    </a:lnTo>
                    <a:lnTo>
                      <a:pt x="20422" y="11801"/>
                    </a:lnTo>
                    <a:lnTo>
                      <a:pt x="20380" y="11864"/>
                    </a:lnTo>
                    <a:lnTo>
                      <a:pt x="20359" y="11801"/>
                    </a:lnTo>
                    <a:lnTo>
                      <a:pt x="20275" y="11864"/>
                    </a:lnTo>
                    <a:lnTo>
                      <a:pt x="20212" y="11843"/>
                    </a:lnTo>
                    <a:lnTo>
                      <a:pt x="20254" y="11760"/>
                    </a:lnTo>
                    <a:lnTo>
                      <a:pt x="20296" y="11739"/>
                    </a:lnTo>
                    <a:lnTo>
                      <a:pt x="20296" y="11634"/>
                    </a:lnTo>
                    <a:lnTo>
                      <a:pt x="20212" y="11634"/>
                    </a:lnTo>
                    <a:lnTo>
                      <a:pt x="20087" y="11864"/>
                    </a:lnTo>
                    <a:lnTo>
                      <a:pt x="20066" y="12115"/>
                    </a:lnTo>
                    <a:lnTo>
                      <a:pt x="20108" y="12408"/>
                    </a:lnTo>
                    <a:lnTo>
                      <a:pt x="20108" y="12785"/>
                    </a:lnTo>
                    <a:lnTo>
                      <a:pt x="20087" y="12408"/>
                    </a:lnTo>
                    <a:lnTo>
                      <a:pt x="20045" y="12220"/>
                    </a:lnTo>
                    <a:lnTo>
                      <a:pt x="19982" y="12178"/>
                    </a:lnTo>
                    <a:lnTo>
                      <a:pt x="20045" y="12073"/>
                    </a:lnTo>
                    <a:lnTo>
                      <a:pt x="20045" y="11990"/>
                    </a:lnTo>
                    <a:lnTo>
                      <a:pt x="19898" y="11906"/>
                    </a:lnTo>
                    <a:lnTo>
                      <a:pt x="19961" y="11780"/>
                    </a:lnTo>
                    <a:lnTo>
                      <a:pt x="19961" y="11571"/>
                    </a:lnTo>
                    <a:lnTo>
                      <a:pt x="19877" y="11446"/>
                    </a:lnTo>
                    <a:lnTo>
                      <a:pt x="19877" y="11236"/>
                    </a:lnTo>
                    <a:lnTo>
                      <a:pt x="19961" y="11111"/>
                    </a:lnTo>
                    <a:lnTo>
                      <a:pt x="20045" y="10923"/>
                    </a:lnTo>
                    <a:lnTo>
                      <a:pt x="20045" y="10755"/>
                    </a:lnTo>
                    <a:lnTo>
                      <a:pt x="20003" y="10755"/>
                    </a:lnTo>
                    <a:lnTo>
                      <a:pt x="19961" y="10839"/>
                    </a:lnTo>
                    <a:lnTo>
                      <a:pt x="19940" y="10964"/>
                    </a:lnTo>
                    <a:lnTo>
                      <a:pt x="19857" y="11048"/>
                    </a:lnTo>
                    <a:lnTo>
                      <a:pt x="19836" y="11027"/>
                    </a:lnTo>
                    <a:lnTo>
                      <a:pt x="19794" y="10902"/>
                    </a:lnTo>
                    <a:lnTo>
                      <a:pt x="19877" y="10713"/>
                    </a:lnTo>
                    <a:lnTo>
                      <a:pt x="19898" y="10609"/>
                    </a:lnTo>
                    <a:lnTo>
                      <a:pt x="19836" y="10546"/>
                    </a:lnTo>
                    <a:lnTo>
                      <a:pt x="19752" y="10630"/>
                    </a:lnTo>
                    <a:lnTo>
                      <a:pt x="19731" y="10609"/>
                    </a:lnTo>
                    <a:lnTo>
                      <a:pt x="19689" y="10546"/>
                    </a:lnTo>
                    <a:lnTo>
                      <a:pt x="19731" y="10483"/>
                    </a:lnTo>
                    <a:lnTo>
                      <a:pt x="19731" y="10337"/>
                    </a:lnTo>
                    <a:lnTo>
                      <a:pt x="19668" y="10337"/>
                    </a:lnTo>
                    <a:lnTo>
                      <a:pt x="19668" y="10295"/>
                    </a:lnTo>
                    <a:lnTo>
                      <a:pt x="19689" y="10232"/>
                    </a:lnTo>
                    <a:lnTo>
                      <a:pt x="19689" y="10127"/>
                    </a:lnTo>
                    <a:lnTo>
                      <a:pt x="19585" y="10169"/>
                    </a:lnTo>
                    <a:lnTo>
                      <a:pt x="19271" y="10274"/>
                    </a:lnTo>
                    <a:lnTo>
                      <a:pt x="19103" y="10379"/>
                    </a:lnTo>
                    <a:lnTo>
                      <a:pt x="19041" y="10337"/>
                    </a:lnTo>
                    <a:lnTo>
                      <a:pt x="19041" y="10295"/>
                    </a:lnTo>
                    <a:lnTo>
                      <a:pt x="18999" y="10295"/>
                    </a:lnTo>
                    <a:lnTo>
                      <a:pt x="18915" y="10379"/>
                    </a:lnTo>
                    <a:lnTo>
                      <a:pt x="18831" y="10379"/>
                    </a:lnTo>
                    <a:lnTo>
                      <a:pt x="18789" y="10295"/>
                    </a:lnTo>
                    <a:lnTo>
                      <a:pt x="18622" y="10420"/>
                    </a:lnTo>
                    <a:lnTo>
                      <a:pt x="18622" y="10337"/>
                    </a:lnTo>
                    <a:lnTo>
                      <a:pt x="18517" y="10295"/>
                    </a:lnTo>
                    <a:lnTo>
                      <a:pt x="18476" y="10295"/>
                    </a:lnTo>
                    <a:lnTo>
                      <a:pt x="18476" y="10337"/>
                    </a:lnTo>
                    <a:lnTo>
                      <a:pt x="18308" y="10337"/>
                    </a:lnTo>
                    <a:lnTo>
                      <a:pt x="18078" y="10232"/>
                    </a:lnTo>
                    <a:lnTo>
                      <a:pt x="17890" y="10232"/>
                    </a:lnTo>
                    <a:lnTo>
                      <a:pt x="17701" y="10127"/>
                    </a:lnTo>
                    <a:lnTo>
                      <a:pt x="17555" y="10127"/>
                    </a:lnTo>
                    <a:lnTo>
                      <a:pt x="17555" y="10023"/>
                    </a:lnTo>
                    <a:lnTo>
                      <a:pt x="17429" y="9918"/>
                    </a:lnTo>
                    <a:lnTo>
                      <a:pt x="17346" y="9981"/>
                    </a:lnTo>
                    <a:lnTo>
                      <a:pt x="17241" y="9897"/>
                    </a:lnTo>
                    <a:lnTo>
                      <a:pt x="17220" y="9772"/>
                    </a:lnTo>
                    <a:lnTo>
                      <a:pt x="17116" y="9709"/>
                    </a:lnTo>
                    <a:lnTo>
                      <a:pt x="17053" y="9667"/>
                    </a:lnTo>
                    <a:lnTo>
                      <a:pt x="17157" y="9646"/>
                    </a:lnTo>
                    <a:lnTo>
                      <a:pt x="17283" y="9646"/>
                    </a:lnTo>
                    <a:lnTo>
                      <a:pt x="17283" y="9500"/>
                    </a:lnTo>
                    <a:lnTo>
                      <a:pt x="17388" y="9437"/>
                    </a:lnTo>
                    <a:lnTo>
                      <a:pt x="17367" y="9353"/>
                    </a:lnTo>
                    <a:lnTo>
                      <a:pt x="17471" y="9353"/>
                    </a:lnTo>
                    <a:lnTo>
                      <a:pt x="17639" y="9395"/>
                    </a:lnTo>
                    <a:lnTo>
                      <a:pt x="17681" y="9374"/>
                    </a:lnTo>
                    <a:lnTo>
                      <a:pt x="17681" y="9332"/>
                    </a:lnTo>
                    <a:lnTo>
                      <a:pt x="17806" y="9332"/>
                    </a:lnTo>
                    <a:lnTo>
                      <a:pt x="18078" y="9395"/>
                    </a:lnTo>
                    <a:lnTo>
                      <a:pt x="18183" y="9291"/>
                    </a:lnTo>
                    <a:lnTo>
                      <a:pt x="18183" y="9165"/>
                    </a:lnTo>
                    <a:lnTo>
                      <a:pt x="18225" y="9060"/>
                    </a:lnTo>
                    <a:lnTo>
                      <a:pt x="18183" y="8935"/>
                    </a:lnTo>
                    <a:lnTo>
                      <a:pt x="18183" y="8809"/>
                    </a:lnTo>
                    <a:lnTo>
                      <a:pt x="18120" y="8705"/>
                    </a:lnTo>
                    <a:lnTo>
                      <a:pt x="18078" y="8537"/>
                    </a:lnTo>
                    <a:lnTo>
                      <a:pt x="17994" y="8516"/>
                    </a:lnTo>
                    <a:lnTo>
                      <a:pt x="17973" y="8433"/>
                    </a:lnTo>
                    <a:lnTo>
                      <a:pt x="17806" y="8286"/>
                    </a:lnTo>
                    <a:lnTo>
                      <a:pt x="17764" y="8286"/>
                    </a:lnTo>
                    <a:lnTo>
                      <a:pt x="17743" y="8349"/>
                    </a:lnTo>
                    <a:lnTo>
                      <a:pt x="17681" y="8349"/>
                    </a:lnTo>
                    <a:lnTo>
                      <a:pt x="17660" y="8286"/>
                    </a:lnTo>
                    <a:lnTo>
                      <a:pt x="17492" y="8203"/>
                    </a:lnTo>
                    <a:lnTo>
                      <a:pt x="17492" y="8244"/>
                    </a:lnTo>
                    <a:lnTo>
                      <a:pt x="17597" y="8328"/>
                    </a:lnTo>
                    <a:lnTo>
                      <a:pt x="17576" y="8391"/>
                    </a:lnTo>
                    <a:lnTo>
                      <a:pt x="17639" y="8454"/>
                    </a:lnTo>
                    <a:lnTo>
                      <a:pt x="17576" y="8558"/>
                    </a:lnTo>
                    <a:lnTo>
                      <a:pt x="17492" y="8454"/>
                    </a:lnTo>
                    <a:lnTo>
                      <a:pt x="17492" y="8349"/>
                    </a:lnTo>
                    <a:lnTo>
                      <a:pt x="17388" y="8349"/>
                    </a:lnTo>
                    <a:lnTo>
                      <a:pt x="17220" y="8244"/>
                    </a:lnTo>
                    <a:lnTo>
                      <a:pt x="17178" y="8182"/>
                    </a:lnTo>
                    <a:lnTo>
                      <a:pt x="17137" y="8223"/>
                    </a:lnTo>
                    <a:lnTo>
                      <a:pt x="17053" y="8182"/>
                    </a:lnTo>
                    <a:lnTo>
                      <a:pt x="17011" y="8077"/>
                    </a:lnTo>
                    <a:lnTo>
                      <a:pt x="16906" y="7993"/>
                    </a:lnTo>
                    <a:lnTo>
                      <a:pt x="16739" y="7993"/>
                    </a:lnTo>
                    <a:lnTo>
                      <a:pt x="16551" y="7805"/>
                    </a:lnTo>
                    <a:lnTo>
                      <a:pt x="16404" y="7721"/>
                    </a:lnTo>
                    <a:lnTo>
                      <a:pt x="16383" y="7617"/>
                    </a:lnTo>
                    <a:lnTo>
                      <a:pt x="15902" y="7345"/>
                    </a:lnTo>
                    <a:lnTo>
                      <a:pt x="15776" y="7135"/>
                    </a:lnTo>
                    <a:lnTo>
                      <a:pt x="15776" y="6968"/>
                    </a:lnTo>
                    <a:lnTo>
                      <a:pt x="15672" y="6717"/>
                    </a:lnTo>
                    <a:lnTo>
                      <a:pt x="15672" y="6612"/>
                    </a:lnTo>
                    <a:lnTo>
                      <a:pt x="15567" y="6612"/>
                    </a:lnTo>
                    <a:lnTo>
                      <a:pt x="15442" y="6508"/>
                    </a:lnTo>
                    <a:lnTo>
                      <a:pt x="15337" y="6508"/>
                    </a:lnTo>
                    <a:lnTo>
                      <a:pt x="15253" y="6424"/>
                    </a:lnTo>
                    <a:lnTo>
                      <a:pt x="15149" y="6403"/>
                    </a:lnTo>
                    <a:lnTo>
                      <a:pt x="15065" y="6319"/>
                    </a:lnTo>
                    <a:lnTo>
                      <a:pt x="14940" y="6361"/>
                    </a:lnTo>
                    <a:lnTo>
                      <a:pt x="14793" y="6487"/>
                    </a:lnTo>
                    <a:lnTo>
                      <a:pt x="14688" y="6696"/>
                    </a:lnTo>
                    <a:lnTo>
                      <a:pt x="14584" y="6738"/>
                    </a:lnTo>
                    <a:lnTo>
                      <a:pt x="14479" y="6801"/>
                    </a:lnTo>
                    <a:lnTo>
                      <a:pt x="14375" y="6801"/>
                    </a:lnTo>
                    <a:lnTo>
                      <a:pt x="14312" y="6738"/>
                    </a:lnTo>
                    <a:lnTo>
                      <a:pt x="14144" y="6696"/>
                    </a:lnTo>
                    <a:lnTo>
                      <a:pt x="14061" y="6633"/>
                    </a:lnTo>
                    <a:lnTo>
                      <a:pt x="14144" y="6529"/>
                    </a:lnTo>
                    <a:lnTo>
                      <a:pt x="14207" y="6466"/>
                    </a:lnTo>
                    <a:lnTo>
                      <a:pt x="14270" y="6466"/>
                    </a:lnTo>
                    <a:lnTo>
                      <a:pt x="14375" y="6361"/>
                    </a:lnTo>
                    <a:lnTo>
                      <a:pt x="14458" y="6319"/>
                    </a:lnTo>
                    <a:lnTo>
                      <a:pt x="14479" y="6257"/>
                    </a:lnTo>
                    <a:lnTo>
                      <a:pt x="14458" y="6215"/>
                    </a:lnTo>
                    <a:lnTo>
                      <a:pt x="14375" y="6236"/>
                    </a:lnTo>
                    <a:lnTo>
                      <a:pt x="14333" y="6194"/>
                    </a:lnTo>
                    <a:lnTo>
                      <a:pt x="14354" y="6110"/>
                    </a:lnTo>
                    <a:lnTo>
                      <a:pt x="14458" y="6006"/>
                    </a:lnTo>
                    <a:lnTo>
                      <a:pt x="14437" y="5943"/>
                    </a:lnTo>
                    <a:lnTo>
                      <a:pt x="14542" y="5838"/>
                    </a:lnTo>
                    <a:lnTo>
                      <a:pt x="14542" y="5754"/>
                    </a:lnTo>
                    <a:lnTo>
                      <a:pt x="14521" y="5629"/>
                    </a:lnTo>
                    <a:lnTo>
                      <a:pt x="14375" y="5650"/>
                    </a:lnTo>
                    <a:lnTo>
                      <a:pt x="14375" y="5734"/>
                    </a:lnTo>
                    <a:lnTo>
                      <a:pt x="14165" y="5880"/>
                    </a:lnTo>
                    <a:lnTo>
                      <a:pt x="14061" y="5838"/>
                    </a:lnTo>
                    <a:lnTo>
                      <a:pt x="14165" y="6047"/>
                    </a:lnTo>
                    <a:lnTo>
                      <a:pt x="14103" y="6131"/>
                    </a:lnTo>
                    <a:lnTo>
                      <a:pt x="14061" y="6026"/>
                    </a:lnTo>
                    <a:lnTo>
                      <a:pt x="13914" y="6026"/>
                    </a:lnTo>
                    <a:lnTo>
                      <a:pt x="13810" y="6131"/>
                    </a:lnTo>
                    <a:lnTo>
                      <a:pt x="13893" y="6152"/>
                    </a:lnTo>
                    <a:lnTo>
                      <a:pt x="13851" y="6298"/>
                    </a:lnTo>
                    <a:lnTo>
                      <a:pt x="13747" y="6236"/>
                    </a:lnTo>
                    <a:lnTo>
                      <a:pt x="13642" y="6319"/>
                    </a:lnTo>
                    <a:lnTo>
                      <a:pt x="13684" y="6403"/>
                    </a:lnTo>
                    <a:lnTo>
                      <a:pt x="13789" y="6403"/>
                    </a:lnTo>
                    <a:lnTo>
                      <a:pt x="13831" y="6466"/>
                    </a:lnTo>
                    <a:lnTo>
                      <a:pt x="13642" y="6570"/>
                    </a:lnTo>
                    <a:lnTo>
                      <a:pt x="13579" y="6424"/>
                    </a:lnTo>
                    <a:lnTo>
                      <a:pt x="13433" y="6361"/>
                    </a:lnTo>
                    <a:lnTo>
                      <a:pt x="13391" y="6236"/>
                    </a:lnTo>
                    <a:lnTo>
                      <a:pt x="13391" y="5713"/>
                    </a:lnTo>
                    <a:lnTo>
                      <a:pt x="13496" y="5503"/>
                    </a:lnTo>
                    <a:lnTo>
                      <a:pt x="13475" y="5148"/>
                    </a:lnTo>
                    <a:lnTo>
                      <a:pt x="13538" y="5001"/>
                    </a:lnTo>
                    <a:lnTo>
                      <a:pt x="13517" y="4562"/>
                    </a:lnTo>
                    <a:lnTo>
                      <a:pt x="13517" y="4625"/>
                    </a:lnTo>
                    <a:lnTo>
                      <a:pt x="13370" y="4687"/>
                    </a:lnTo>
                    <a:lnTo>
                      <a:pt x="13266" y="4855"/>
                    </a:lnTo>
                    <a:lnTo>
                      <a:pt x="13349" y="4938"/>
                    </a:lnTo>
                    <a:lnTo>
                      <a:pt x="13287" y="5001"/>
                    </a:lnTo>
                    <a:lnTo>
                      <a:pt x="13349" y="5148"/>
                    </a:lnTo>
                    <a:lnTo>
                      <a:pt x="13307" y="5315"/>
                    </a:lnTo>
                    <a:lnTo>
                      <a:pt x="13245" y="5294"/>
                    </a:lnTo>
                    <a:lnTo>
                      <a:pt x="13161" y="5210"/>
                    </a:lnTo>
                    <a:lnTo>
                      <a:pt x="13119" y="5294"/>
                    </a:lnTo>
                    <a:lnTo>
                      <a:pt x="13119" y="5378"/>
                    </a:lnTo>
                    <a:lnTo>
                      <a:pt x="13056" y="5315"/>
                    </a:lnTo>
                    <a:lnTo>
                      <a:pt x="12952" y="5399"/>
                    </a:lnTo>
                    <a:lnTo>
                      <a:pt x="12952" y="5482"/>
                    </a:lnTo>
                    <a:lnTo>
                      <a:pt x="12889" y="5482"/>
                    </a:lnTo>
                    <a:lnTo>
                      <a:pt x="12638" y="5608"/>
                    </a:lnTo>
                    <a:lnTo>
                      <a:pt x="12491" y="5775"/>
                    </a:lnTo>
                    <a:lnTo>
                      <a:pt x="12429" y="5692"/>
                    </a:lnTo>
                    <a:lnTo>
                      <a:pt x="12429" y="5587"/>
                    </a:lnTo>
                    <a:lnTo>
                      <a:pt x="12575" y="5524"/>
                    </a:lnTo>
                    <a:lnTo>
                      <a:pt x="12596" y="5420"/>
                    </a:lnTo>
                    <a:lnTo>
                      <a:pt x="12491" y="5420"/>
                    </a:lnTo>
                    <a:lnTo>
                      <a:pt x="12387" y="5482"/>
                    </a:lnTo>
                    <a:lnTo>
                      <a:pt x="12178" y="5482"/>
                    </a:lnTo>
                    <a:lnTo>
                      <a:pt x="12052" y="5566"/>
                    </a:lnTo>
                    <a:lnTo>
                      <a:pt x="11780" y="5566"/>
                    </a:lnTo>
                    <a:lnTo>
                      <a:pt x="11424" y="5817"/>
                    </a:lnTo>
                    <a:lnTo>
                      <a:pt x="11257" y="5880"/>
                    </a:lnTo>
                    <a:lnTo>
                      <a:pt x="11111" y="6089"/>
                    </a:lnTo>
                    <a:lnTo>
                      <a:pt x="11090" y="5985"/>
                    </a:lnTo>
                    <a:lnTo>
                      <a:pt x="11215" y="5796"/>
                    </a:lnTo>
                    <a:lnTo>
                      <a:pt x="11173" y="5713"/>
                    </a:lnTo>
                    <a:lnTo>
                      <a:pt x="10985" y="5817"/>
                    </a:lnTo>
                    <a:lnTo>
                      <a:pt x="10964" y="5775"/>
                    </a:lnTo>
                    <a:lnTo>
                      <a:pt x="10880" y="5796"/>
                    </a:lnTo>
                    <a:lnTo>
                      <a:pt x="10797" y="5838"/>
                    </a:lnTo>
                    <a:lnTo>
                      <a:pt x="10734" y="5775"/>
                    </a:lnTo>
                    <a:lnTo>
                      <a:pt x="10629" y="5796"/>
                    </a:lnTo>
                    <a:lnTo>
                      <a:pt x="10587" y="5880"/>
                    </a:lnTo>
                    <a:lnTo>
                      <a:pt x="10315" y="6047"/>
                    </a:lnTo>
                    <a:lnTo>
                      <a:pt x="10211" y="6047"/>
                    </a:lnTo>
                    <a:lnTo>
                      <a:pt x="10022" y="6110"/>
                    </a:lnTo>
                    <a:lnTo>
                      <a:pt x="9897" y="6257"/>
                    </a:lnTo>
                    <a:lnTo>
                      <a:pt x="9939" y="6361"/>
                    </a:lnTo>
                    <a:lnTo>
                      <a:pt x="9834" y="6340"/>
                    </a:lnTo>
                    <a:lnTo>
                      <a:pt x="9792" y="6403"/>
                    </a:lnTo>
                    <a:lnTo>
                      <a:pt x="9688" y="6361"/>
                    </a:lnTo>
                    <a:lnTo>
                      <a:pt x="9657" y="6408"/>
                    </a:lnTo>
                    <a:lnTo>
                      <a:pt x="9657" y="6408"/>
                    </a:lnTo>
                    <a:lnTo>
                      <a:pt x="9583" y="6319"/>
                    </a:lnTo>
                    <a:lnTo>
                      <a:pt x="9625" y="6215"/>
                    </a:lnTo>
                    <a:lnTo>
                      <a:pt x="9709" y="6215"/>
                    </a:lnTo>
                    <a:lnTo>
                      <a:pt x="9792" y="6110"/>
                    </a:lnTo>
                    <a:lnTo>
                      <a:pt x="9897" y="6026"/>
                    </a:lnTo>
                    <a:lnTo>
                      <a:pt x="9939" y="6068"/>
                    </a:lnTo>
                    <a:lnTo>
                      <a:pt x="10022" y="6026"/>
                    </a:lnTo>
                    <a:lnTo>
                      <a:pt x="10043" y="5943"/>
                    </a:lnTo>
                    <a:lnTo>
                      <a:pt x="10169" y="5838"/>
                    </a:lnTo>
                    <a:lnTo>
                      <a:pt x="10211" y="5901"/>
                    </a:lnTo>
                    <a:lnTo>
                      <a:pt x="10462" y="5796"/>
                    </a:lnTo>
                    <a:lnTo>
                      <a:pt x="10546" y="5650"/>
                    </a:lnTo>
                    <a:lnTo>
                      <a:pt x="10671" y="5608"/>
                    </a:lnTo>
                    <a:lnTo>
                      <a:pt x="10880" y="5629"/>
                    </a:lnTo>
                    <a:lnTo>
                      <a:pt x="10901" y="5587"/>
                    </a:lnTo>
                    <a:lnTo>
                      <a:pt x="11090" y="5587"/>
                    </a:lnTo>
                    <a:lnTo>
                      <a:pt x="11278" y="5503"/>
                    </a:lnTo>
                    <a:lnTo>
                      <a:pt x="11320" y="5587"/>
                    </a:lnTo>
                    <a:lnTo>
                      <a:pt x="11383" y="5587"/>
                    </a:lnTo>
                    <a:lnTo>
                      <a:pt x="11445" y="5524"/>
                    </a:lnTo>
                    <a:lnTo>
                      <a:pt x="11529" y="5524"/>
                    </a:lnTo>
                    <a:lnTo>
                      <a:pt x="11675" y="5503"/>
                    </a:lnTo>
                    <a:lnTo>
                      <a:pt x="11738" y="5399"/>
                    </a:lnTo>
                    <a:lnTo>
                      <a:pt x="11989" y="5315"/>
                    </a:lnTo>
                    <a:lnTo>
                      <a:pt x="12240" y="5231"/>
                    </a:lnTo>
                    <a:lnTo>
                      <a:pt x="12261" y="5127"/>
                    </a:lnTo>
                    <a:lnTo>
                      <a:pt x="12324" y="5127"/>
                    </a:lnTo>
                    <a:lnTo>
                      <a:pt x="12366" y="5085"/>
                    </a:lnTo>
                    <a:lnTo>
                      <a:pt x="12324" y="5022"/>
                    </a:lnTo>
                    <a:lnTo>
                      <a:pt x="12324" y="4918"/>
                    </a:lnTo>
                    <a:lnTo>
                      <a:pt x="12240" y="4876"/>
                    </a:lnTo>
                    <a:lnTo>
                      <a:pt x="12219" y="4918"/>
                    </a:lnTo>
                    <a:lnTo>
                      <a:pt x="12219" y="5001"/>
                    </a:lnTo>
                    <a:lnTo>
                      <a:pt x="12115" y="5022"/>
                    </a:lnTo>
                    <a:lnTo>
                      <a:pt x="12073" y="4980"/>
                    </a:lnTo>
                    <a:lnTo>
                      <a:pt x="12031" y="4980"/>
                    </a:lnTo>
                    <a:lnTo>
                      <a:pt x="12010" y="4938"/>
                    </a:lnTo>
                    <a:lnTo>
                      <a:pt x="11885" y="4938"/>
                    </a:lnTo>
                    <a:lnTo>
                      <a:pt x="11696" y="5001"/>
                    </a:lnTo>
                    <a:lnTo>
                      <a:pt x="11634" y="5106"/>
                    </a:lnTo>
                    <a:lnTo>
                      <a:pt x="11571" y="5169"/>
                    </a:lnTo>
                    <a:lnTo>
                      <a:pt x="11508" y="5085"/>
                    </a:lnTo>
                    <a:lnTo>
                      <a:pt x="11466" y="5085"/>
                    </a:lnTo>
                    <a:lnTo>
                      <a:pt x="11362" y="5169"/>
                    </a:lnTo>
                    <a:lnTo>
                      <a:pt x="11090" y="5252"/>
                    </a:lnTo>
                    <a:lnTo>
                      <a:pt x="10755" y="5273"/>
                    </a:lnTo>
                    <a:lnTo>
                      <a:pt x="10692" y="5210"/>
                    </a:lnTo>
                    <a:lnTo>
                      <a:pt x="10629" y="5210"/>
                    </a:lnTo>
                    <a:lnTo>
                      <a:pt x="10650" y="5273"/>
                    </a:lnTo>
                    <a:lnTo>
                      <a:pt x="10587" y="5315"/>
                    </a:lnTo>
                    <a:lnTo>
                      <a:pt x="10483" y="5294"/>
                    </a:lnTo>
                    <a:lnTo>
                      <a:pt x="10420" y="5294"/>
                    </a:lnTo>
                    <a:lnTo>
                      <a:pt x="10357" y="5420"/>
                    </a:lnTo>
                    <a:lnTo>
                      <a:pt x="10211" y="5587"/>
                    </a:lnTo>
                    <a:lnTo>
                      <a:pt x="10148" y="5524"/>
                    </a:lnTo>
                    <a:lnTo>
                      <a:pt x="10043" y="5524"/>
                    </a:lnTo>
                    <a:lnTo>
                      <a:pt x="10022" y="5503"/>
                    </a:lnTo>
                    <a:lnTo>
                      <a:pt x="9897" y="5503"/>
                    </a:lnTo>
                    <a:lnTo>
                      <a:pt x="9813" y="5566"/>
                    </a:lnTo>
                    <a:lnTo>
                      <a:pt x="9730" y="5566"/>
                    </a:lnTo>
                    <a:lnTo>
                      <a:pt x="9688" y="5629"/>
                    </a:lnTo>
                    <a:lnTo>
                      <a:pt x="9583" y="5671"/>
                    </a:lnTo>
                    <a:lnTo>
                      <a:pt x="9478" y="5734"/>
                    </a:lnTo>
                    <a:lnTo>
                      <a:pt x="9311" y="5817"/>
                    </a:lnTo>
                    <a:lnTo>
                      <a:pt x="9123" y="5880"/>
                    </a:lnTo>
                    <a:lnTo>
                      <a:pt x="9081" y="5985"/>
                    </a:lnTo>
                    <a:lnTo>
                      <a:pt x="9081" y="6152"/>
                    </a:lnTo>
                    <a:lnTo>
                      <a:pt x="9102" y="6466"/>
                    </a:lnTo>
                    <a:lnTo>
                      <a:pt x="9081" y="6633"/>
                    </a:lnTo>
                    <a:lnTo>
                      <a:pt x="9018" y="6612"/>
                    </a:lnTo>
                    <a:lnTo>
                      <a:pt x="8955" y="6654"/>
                    </a:lnTo>
                    <a:lnTo>
                      <a:pt x="8704" y="6863"/>
                    </a:lnTo>
                    <a:lnTo>
                      <a:pt x="8788" y="6759"/>
                    </a:lnTo>
                    <a:lnTo>
                      <a:pt x="8893" y="6633"/>
                    </a:lnTo>
                    <a:lnTo>
                      <a:pt x="8914" y="6550"/>
                    </a:lnTo>
                    <a:lnTo>
                      <a:pt x="8872" y="6529"/>
                    </a:lnTo>
                    <a:lnTo>
                      <a:pt x="8872" y="6445"/>
                    </a:lnTo>
                    <a:lnTo>
                      <a:pt x="8746" y="6257"/>
                    </a:lnTo>
                    <a:lnTo>
                      <a:pt x="8662" y="6257"/>
                    </a:lnTo>
                    <a:lnTo>
                      <a:pt x="8600" y="6173"/>
                    </a:lnTo>
                    <a:lnTo>
                      <a:pt x="8537" y="6152"/>
                    </a:lnTo>
                    <a:lnTo>
                      <a:pt x="8537" y="6006"/>
                    </a:lnTo>
                    <a:lnTo>
                      <a:pt x="8390" y="5817"/>
                    </a:lnTo>
                    <a:lnTo>
                      <a:pt x="8370" y="5817"/>
                    </a:lnTo>
                    <a:lnTo>
                      <a:pt x="8286" y="5796"/>
                    </a:lnTo>
                    <a:lnTo>
                      <a:pt x="8265" y="5692"/>
                    </a:lnTo>
                    <a:lnTo>
                      <a:pt x="8181" y="5629"/>
                    </a:lnTo>
                    <a:lnTo>
                      <a:pt x="8139" y="5671"/>
                    </a:lnTo>
                    <a:lnTo>
                      <a:pt x="8035" y="5587"/>
                    </a:lnTo>
                    <a:lnTo>
                      <a:pt x="7846" y="5378"/>
                    </a:lnTo>
                    <a:lnTo>
                      <a:pt x="7805" y="5190"/>
                    </a:lnTo>
                    <a:lnTo>
                      <a:pt x="7805" y="5001"/>
                    </a:lnTo>
                    <a:lnTo>
                      <a:pt x="7763" y="4980"/>
                    </a:lnTo>
                    <a:lnTo>
                      <a:pt x="7721" y="5043"/>
                    </a:lnTo>
                    <a:lnTo>
                      <a:pt x="7658" y="5001"/>
                    </a:lnTo>
                    <a:lnTo>
                      <a:pt x="7616" y="4876"/>
                    </a:lnTo>
                    <a:lnTo>
                      <a:pt x="7658" y="4750"/>
                    </a:lnTo>
                    <a:lnTo>
                      <a:pt x="7637" y="4729"/>
                    </a:lnTo>
                    <a:lnTo>
                      <a:pt x="7658" y="4646"/>
                    </a:lnTo>
                    <a:lnTo>
                      <a:pt x="7533" y="4520"/>
                    </a:lnTo>
                    <a:lnTo>
                      <a:pt x="7533" y="4415"/>
                    </a:lnTo>
                    <a:lnTo>
                      <a:pt x="7428" y="4332"/>
                    </a:lnTo>
                    <a:lnTo>
                      <a:pt x="7386" y="4332"/>
                    </a:lnTo>
                    <a:lnTo>
                      <a:pt x="7323" y="4248"/>
                    </a:lnTo>
                    <a:lnTo>
                      <a:pt x="7219" y="4164"/>
                    </a:lnTo>
                    <a:lnTo>
                      <a:pt x="7114" y="4164"/>
                    </a:lnTo>
                    <a:lnTo>
                      <a:pt x="6800" y="3934"/>
                    </a:lnTo>
                    <a:lnTo>
                      <a:pt x="6717" y="3934"/>
                    </a:lnTo>
                    <a:lnTo>
                      <a:pt x="6696" y="3850"/>
                    </a:lnTo>
                    <a:lnTo>
                      <a:pt x="0" y="16091"/>
                    </a:lnTo>
                    <a:lnTo>
                      <a:pt x="377" y="16091"/>
                    </a:lnTo>
                    <a:lnTo>
                      <a:pt x="502" y="16153"/>
                    </a:lnTo>
                    <a:lnTo>
                      <a:pt x="711" y="16007"/>
                    </a:lnTo>
                    <a:lnTo>
                      <a:pt x="1004" y="16049"/>
                    </a:lnTo>
                    <a:lnTo>
                      <a:pt x="858" y="16300"/>
                    </a:lnTo>
                    <a:lnTo>
                      <a:pt x="921" y="16446"/>
                    </a:lnTo>
                    <a:lnTo>
                      <a:pt x="1025" y="16718"/>
                    </a:lnTo>
                    <a:lnTo>
                      <a:pt x="1172" y="17388"/>
                    </a:lnTo>
                    <a:lnTo>
                      <a:pt x="1235" y="17534"/>
                    </a:lnTo>
                    <a:lnTo>
                      <a:pt x="1130" y="17702"/>
                    </a:lnTo>
                    <a:lnTo>
                      <a:pt x="1130" y="17765"/>
                    </a:lnTo>
                    <a:lnTo>
                      <a:pt x="1172" y="17765"/>
                    </a:lnTo>
                    <a:lnTo>
                      <a:pt x="1381" y="17744"/>
                    </a:lnTo>
                    <a:lnTo>
                      <a:pt x="1569" y="17723"/>
                    </a:lnTo>
                    <a:lnTo>
                      <a:pt x="1695" y="17639"/>
                    </a:lnTo>
                    <a:lnTo>
                      <a:pt x="1862" y="17409"/>
                    </a:lnTo>
                    <a:lnTo>
                      <a:pt x="1988" y="17283"/>
                    </a:lnTo>
                    <a:lnTo>
                      <a:pt x="2197" y="17200"/>
                    </a:lnTo>
                    <a:lnTo>
                      <a:pt x="2260" y="17179"/>
                    </a:lnTo>
                    <a:lnTo>
                      <a:pt x="2469" y="17116"/>
                    </a:lnTo>
                    <a:lnTo>
                      <a:pt x="2636" y="17116"/>
                    </a:lnTo>
                    <a:lnTo>
                      <a:pt x="2783" y="17221"/>
                    </a:lnTo>
                    <a:lnTo>
                      <a:pt x="2783" y="17325"/>
                    </a:lnTo>
                    <a:lnTo>
                      <a:pt x="2804" y="17409"/>
                    </a:lnTo>
                    <a:lnTo>
                      <a:pt x="2720" y="17555"/>
                    </a:lnTo>
                    <a:lnTo>
                      <a:pt x="2699" y="17639"/>
                    </a:lnTo>
                    <a:lnTo>
                      <a:pt x="2825" y="17974"/>
                    </a:lnTo>
                    <a:lnTo>
                      <a:pt x="2804" y="18078"/>
                    </a:lnTo>
                    <a:lnTo>
                      <a:pt x="2846" y="18288"/>
                    </a:lnTo>
                    <a:lnTo>
                      <a:pt x="2992" y="18455"/>
                    </a:lnTo>
                    <a:lnTo>
                      <a:pt x="3013" y="18664"/>
                    </a:lnTo>
                    <a:lnTo>
                      <a:pt x="3055" y="18748"/>
                    </a:lnTo>
                    <a:lnTo>
                      <a:pt x="3097" y="18853"/>
                    </a:lnTo>
                    <a:lnTo>
                      <a:pt x="3034" y="18957"/>
                    </a:lnTo>
                    <a:lnTo>
                      <a:pt x="3034" y="19062"/>
                    </a:lnTo>
                    <a:lnTo>
                      <a:pt x="3055" y="19146"/>
                    </a:lnTo>
                    <a:lnTo>
                      <a:pt x="3013" y="19501"/>
                    </a:lnTo>
                    <a:lnTo>
                      <a:pt x="3013" y="19920"/>
                    </a:lnTo>
                    <a:lnTo>
                      <a:pt x="3034" y="20338"/>
                    </a:lnTo>
                    <a:lnTo>
                      <a:pt x="2929" y="20380"/>
                    </a:lnTo>
                    <a:lnTo>
                      <a:pt x="2929" y="20464"/>
                    </a:lnTo>
                    <a:lnTo>
                      <a:pt x="2971" y="20464"/>
                    </a:lnTo>
                    <a:lnTo>
                      <a:pt x="3055" y="20527"/>
                    </a:lnTo>
                    <a:lnTo>
                      <a:pt x="3076" y="20568"/>
                    </a:lnTo>
                    <a:lnTo>
                      <a:pt x="3034" y="20589"/>
                    </a:lnTo>
                    <a:lnTo>
                      <a:pt x="2971" y="20652"/>
                    </a:lnTo>
                    <a:lnTo>
                      <a:pt x="3013" y="20736"/>
                    </a:lnTo>
                    <a:lnTo>
                      <a:pt x="3055" y="20778"/>
                    </a:lnTo>
                    <a:lnTo>
                      <a:pt x="3076" y="20861"/>
                    </a:lnTo>
                    <a:lnTo>
                      <a:pt x="3055" y="20903"/>
                    </a:lnTo>
                    <a:lnTo>
                      <a:pt x="3055" y="20966"/>
                    </a:lnTo>
                    <a:lnTo>
                      <a:pt x="3160" y="20966"/>
                    </a:lnTo>
                    <a:lnTo>
                      <a:pt x="3243" y="20987"/>
                    </a:lnTo>
                    <a:lnTo>
                      <a:pt x="3348" y="21154"/>
                    </a:lnTo>
                    <a:lnTo>
                      <a:pt x="3369" y="21217"/>
                    </a:lnTo>
                    <a:lnTo>
                      <a:pt x="3452" y="21280"/>
                    </a:lnTo>
                    <a:lnTo>
                      <a:pt x="3578" y="21363"/>
                    </a:lnTo>
                    <a:lnTo>
                      <a:pt x="3641" y="21468"/>
                    </a:lnTo>
                    <a:lnTo>
                      <a:pt x="3641" y="21573"/>
                    </a:lnTo>
                    <a:lnTo>
                      <a:pt x="3683" y="21594"/>
                    </a:lnTo>
                    <a:lnTo>
                      <a:pt x="3704" y="21635"/>
                    </a:lnTo>
                    <a:lnTo>
                      <a:pt x="3683" y="21698"/>
                    </a:lnTo>
                    <a:lnTo>
                      <a:pt x="3683" y="21740"/>
                    </a:lnTo>
                    <a:lnTo>
                      <a:pt x="3641" y="21782"/>
                    </a:lnTo>
                    <a:lnTo>
                      <a:pt x="3641" y="21845"/>
                    </a:lnTo>
                    <a:lnTo>
                      <a:pt x="3641" y="21887"/>
                    </a:lnTo>
                    <a:lnTo>
                      <a:pt x="3662" y="21907"/>
                    </a:lnTo>
                    <a:lnTo>
                      <a:pt x="3599" y="22033"/>
                    </a:lnTo>
                    <a:lnTo>
                      <a:pt x="3452" y="22326"/>
                    </a:lnTo>
                    <a:lnTo>
                      <a:pt x="3432" y="22514"/>
                    </a:lnTo>
                    <a:lnTo>
                      <a:pt x="3285" y="22661"/>
                    </a:lnTo>
                    <a:lnTo>
                      <a:pt x="3285" y="22744"/>
                    </a:lnTo>
                    <a:lnTo>
                      <a:pt x="3327" y="22744"/>
                    </a:lnTo>
                    <a:lnTo>
                      <a:pt x="3494" y="22535"/>
                    </a:lnTo>
                    <a:lnTo>
                      <a:pt x="3536" y="22410"/>
                    </a:lnTo>
                    <a:lnTo>
                      <a:pt x="3662" y="22305"/>
                    </a:lnTo>
                    <a:lnTo>
                      <a:pt x="3683" y="22347"/>
                    </a:lnTo>
                    <a:lnTo>
                      <a:pt x="3766" y="22368"/>
                    </a:lnTo>
                    <a:lnTo>
                      <a:pt x="3766" y="22431"/>
                    </a:lnTo>
                    <a:lnTo>
                      <a:pt x="3599" y="22514"/>
                    </a:lnTo>
                    <a:lnTo>
                      <a:pt x="3557" y="22619"/>
                    </a:lnTo>
                    <a:lnTo>
                      <a:pt x="3390" y="22786"/>
                    </a:lnTo>
                    <a:lnTo>
                      <a:pt x="3390" y="22828"/>
                    </a:lnTo>
                    <a:lnTo>
                      <a:pt x="3473" y="22828"/>
                    </a:lnTo>
                    <a:lnTo>
                      <a:pt x="3432" y="22870"/>
                    </a:lnTo>
                    <a:lnTo>
                      <a:pt x="3285" y="22849"/>
                    </a:lnTo>
                    <a:lnTo>
                      <a:pt x="3222" y="22870"/>
                    </a:lnTo>
                    <a:lnTo>
                      <a:pt x="3160" y="23037"/>
                    </a:lnTo>
                    <a:lnTo>
                      <a:pt x="3055" y="23142"/>
                    </a:lnTo>
                    <a:lnTo>
                      <a:pt x="3076" y="23268"/>
                    </a:lnTo>
                    <a:lnTo>
                      <a:pt x="3034" y="23247"/>
                    </a:lnTo>
                    <a:lnTo>
                      <a:pt x="2971" y="23184"/>
                    </a:lnTo>
                    <a:lnTo>
                      <a:pt x="2908" y="23247"/>
                    </a:lnTo>
                    <a:lnTo>
                      <a:pt x="2908" y="23393"/>
                    </a:lnTo>
                    <a:lnTo>
                      <a:pt x="3013" y="23393"/>
                    </a:lnTo>
                    <a:lnTo>
                      <a:pt x="3034" y="23477"/>
                    </a:lnTo>
                    <a:lnTo>
                      <a:pt x="2971" y="23665"/>
                    </a:lnTo>
                    <a:lnTo>
                      <a:pt x="2950" y="23937"/>
                    </a:lnTo>
                    <a:lnTo>
                      <a:pt x="3013" y="24125"/>
                    </a:lnTo>
                    <a:lnTo>
                      <a:pt x="3076" y="24293"/>
                    </a:lnTo>
                    <a:lnTo>
                      <a:pt x="3160" y="24314"/>
                    </a:lnTo>
                    <a:lnTo>
                      <a:pt x="3180" y="24230"/>
                    </a:lnTo>
                    <a:lnTo>
                      <a:pt x="3264" y="24146"/>
                    </a:lnTo>
                    <a:lnTo>
                      <a:pt x="3452" y="24104"/>
                    </a:lnTo>
                    <a:lnTo>
                      <a:pt x="3557" y="24021"/>
                    </a:lnTo>
                    <a:lnTo>
                      <a:pt x="3662" y="23895"/>
                    </a:lnTo>
                    <a:lnTo>
                      <a:pt x="3704" y="23895"/>
                    </a:lnTo>
                    <a:lnTo>
                      <a:pt x="3704" y="24021"/>
                    </a:lnTo>
                    <a:lnTo>
                      <a:pt x="3662" y="24125"/>
                    </a:lnTo>
                    <a:lnTo>
                      <a:pt x="3599" y="24146"/>
                    </a:lnTo>
                    <a:lnTo>
                      <a:pt x="3536" y="24251"/>
                    </a:lnTo>
                    <a:lnTo>
                      <a:pt x="3536" y="24314"/>
                    </a:lnTo>
                    <a:lnTo>
                      <a:pt x="3641" y="24397"/>
                    </a:lnTo>
                    <a:lnTo>
                      <a:pt x="3704" y="24460"/>
                    </a:lnTo>
                    <a:lnTo>
                      <a:pt x="3808" y="24460"/>
                    </a:lnTo>
                    <a:lnTo>
                      <a:pt x="3892" y="24502"/>
                    </a:lnTo>
                    <a:lnTo>
                      <a:pt x="3955" y="24544"/>
                    </a:lnTo>
                    <a:lnTo>
                      <a:pt x="3808" y="24502"/>
                    </a:lnTo>
                    <a:lnTo>
                      <a:pt x="3683" y="24502"/>
                    </a:lnTo>
                    <a:lnTo>
                      <a:pt x="3578" y="24439"/>
                    </a:lnTo>
                    <a:lnTo>
                      <a:pt x="3432" y="24439"/>
                    </a:lnTo>
                    <a:lnTo>
                      <a:pt x="3369" y="24523"/>
                    </a:lnTo>
                    <a:lnTo>
                      <a:pt x="3369" y="24607"/>
                    </a:lnTo>
                    <a:lnTo>
                      <a:pt x="3432" y="24669"/>
                    </a:lnTo>
                    <a:lnTo>
                      <a:pt x="3452" y="24920"/>
                    </a:lnTo>
                    <a:lnTo>
                      <a:pt x="3494" y="24983"/>
                    </a:lnTo>
                    <a:lnTo>
                      <a:pt x="3557" y="24983"/>
                    </a:lnTo>
                    <a:lnTo>
                      <a:pt x="3641" y="24941"/>
                    </a:lnTo>
                    <a:lnTo>
                      <a:pt x="3683" y="24983"/>
                    </a:lnTo>
                    <a:lnTo>
                      <a:pt x="3641" y="25046"/>
                    </a:lnTo>
                    <a:lnTo>
                      <a:pt x="3599" y="25088"/>
                    </a:lnTo>
                    <a:lnTo>
                      <a:pt x="3683" y="25151"/>
                    </a:lnTo>
                    <a:lnTo>
                      <a:pt x="3683" y="25192"/>
                    </a:lnTo>
                    <a:lnTo>
                      <a:pt x="3662" y="25255"/>
                    </a:lnTo>
                    <a:lnTo>
                      <a:pt x="3557" y="25234"/>
                    </a:lnTo>
                    <a:lnTo>
                      <a:pt x="3411" y="25276"/>
                    </a:lnTo>
                    <a:lnTo>
                      <a:pt x="3264" y="25381"/>
                    </a:lnTo>
                    <a:lnTo>
                      <a:pt x="3243" y="25423"/>
                    </a:lnTo>
                    <a:lnTo>
                      <a:pt x="3306" y="25485"/>
                    </a:lnTo>
                    <a:lnTo>
                      <a:pt x="3452" y="25423"/>
                    </a:lnTo>
                    <a:lnTo>
                      <a:pt x="3536" y="25465"/>
                    </a:lnTo>
                    <a:lnTo>
                      <a:pt x="3452" y="25485"/>
                    </a:lnTo>
                    <a:lnTo>
                      <a:pt x="3432" y="25548"/>
                    </a:lnTo>
                    <a:lnTo>
                      <a:pt x="3515" y="25632"/>
                    </a:lnTo>
                    <a:lnTo>
                      <a:pt x="3662" y="25590"/>
                    </a:lnTo>
                    <a:lnTo>
                      <a:pt x="3829" y="25465"/>
                    </a:lnTo>
                    <a:lnTo>
                      <a:pt x="3934" y="25297"/>
                    </a:lnTo>
                    <a:lnTo>
                      <a:pt x="4038" y="25297"/>
                    </a:lnTo>
                    <a:lnTo>
                      <a:pt x="4143" y="25213"/>
                    </a:lnTo>
                    <a:lnTo>
                      <a:pt x="4164" y="25109"/>
                    </a:lnTo>
                    <a:lnTo>
                      <a:pt x="4185" y="25088"/>
                    </a:lnTo>
                    <a:lnTo>
                      <a:pt x="4206" y="25172"/>
                    </a:lnTo>
                    <a:lnTo>
                      <a:pt x="4143" y="25339"/>
                    </a:lnTo>
                    <a:lnTo>
                      <a:pt x="4038" y="25402"/>
                    </a:lnTo>
                    <a:lnTo>
                      <a:pt x="3913" y="25465"/>
                    </a:lnTo>
                    <a:lnTo>
                      <a:pt x="3892" y="25548"/>
                    </a:lnTo>
                    <a:lnTo>
                      <a:pt x="3955" y="25611"/>
                    </a:lnTo>
                    <a:lnTo>
                      <a:pt x="4038" y="25590"/>
                    </a:lnTo>
                    <a:lnTo>
                      <a:pt x="4164" y="25590"/>
                    </a:lnTo>
                    <a:lnTo>
                      <a:pt x="4268" y="25611"/>
                    </a:lnTo>
                    <a:lnTo>
                      <a:pt x="4122" y="25611"/>
                    </a:lnTo>
                    <a:lnTo>
                      <a:pt x="4017" y="25674"/>
                    </a:lnTo>
                    <a:lnTo>
                      <a:pt x="4017" y="25820"/>
                    </a:lnTo>
                    <a:lnTo>
                      <a:pt x="4059" y="25967"/>
                    </a:lnTo>
                    <a:lnTo>
                      <a:pt x="4017" y="25988"/>
                    </a:lnTo>
                    <a:lnTo>
                      <a:pt x="3976" y="25904"/>
                    </a:lnTo>
                    <a:lnTo>
                      <a:pt x="3976" y="25757"/>
                    </a:lnTo>
                    <a:lnTo>
                      <a:pt x="3913" y="25674"/>
                    </a:lnTo>
                    <a:lnTo>
                      <a:pt x="3850" y="25716"/>
                    </a:lnTo>
                    <a:lnTo>
                      <a:pt x="3578" y="25904"/>
                    </a:lnTo>
                    <a:lnTo>
                      <a:pt x="3536" y="25988"/>
                    </a:lnTo>
                    <a:lnTo>
                      <a:pt x="3369" y="26071"/>
                    </a:lnTo>
                    <a:lnTo>
                      <a:pt x="3327" y="26134"/>
                    </a:lnTo>
                    <a:lnTo>
                      <a:pt x="3348" y="26218"/>
                    </a:lnTo>
                    <a:lnTo>
                      <a:pt x="3348" y="26301"/>
                    </a:lnTo>
                    <a:lnTo>
                      <a:pt x="3369" y="26322"/>
                    </a:lnTo>
                    <a:lnTo>
                      <a:pt x="3452" y="26281"/>
                    </a:lnTo>
                    <a:lnTo>
                      <a:pt x="3557" y="26218"/>
                    </a:lnTo>
                    <a:lnTo>
                      <a:pt x="3599" y="26113"/>
                    </a:lnTo>
                    <a:lnTo>
                      <a:pt x="3662" y="26134"/>
                    </a:lnTo>
                    <a:lnTo>
                      <a:pt x="3704" y="26197"/>
                    </a:lnTo>
                    <a:lnTo>
                      <a:pt x="3892" y="26218"/>
                    </a:lnTo>
                    <a:lnTo>
                      <a:pt x="3871" y="26239"/>
                    </a:lnTo>
                    <a:lnTo>
                      <a:pt x="3766" y="26218"/>
                    </a:lnTo>
                    <a:lnTo>
                      <a:pt x="3599" y="26218"/>
                    </a:lnTo>
                    <a:lnTo>
                      <a:pt x="3536" y="26281"/>
                    </a:lnTo>
                    <a:lnTo>
                      <a:pt x="3536" y="26322"/>
                    </a:lnTo>
                    <a:lnTo>
                      <a:pt x="3557" y="26385"/>
                    </a:lnTo>
                    <a:lnTo>
                      <a:pt x="3473" y="26406"/>
                    </a:lnTo>
                    <a:lnTo>
                      <a:pt x="3432" y="26385"/>
                    </a:lnTo>
                    <a:lnTo>
                      <a:pt x="3264" y="26427"/>
                    </a:lnTo>
                    <a:lnTo>
                      <a:pt x="3264" y="26490"/>
                    </a:lnTo>
                    <a:lnTo>
                      <a:pt x="3390" y="26490"/>
                    </a:lnTo>
                    <a:lnTo>
                      <a:pt x="3473" y="26532"/>
                    </a:lnTo>
                    <a:lnTo>
                      <a:pt x="3578" y="26532"/>
                    </a:lnTo>
                    <a:lnTo>
                      <a:pt x="3515" y="26594"/>
                    </a:lnTo>
                    <a:lnTo>
                      <a:pt x="3390" y="26594"/>
                    </a:lnTo>
                    <a:lnTo>
                      <a:pt x="3327" y="26532"/>
                    </a:lnTo>
                    <a:lnTo>
                      <a:pt x="3222" y="26553"/>
                    </a:lnTo>
                    <a:lnTo>
                      <a:pt x="3180" y="26657"/>
                    </a:lnTo>
                    <a:lnTo>
                      <a:pt x="3243" y="26720"/>
                    </a:lnTo>
                    <a:lnTo>
                      <a:pt x="3327" y="26720"/>
                    </a:lnTo>
                    <a:lnTo>
                      <a:pt x="3452" y="26699"/>
                    </a:lnTo>
                    <a:lnTo>
                      <a:pt x="3536" y="26741"/>
                    </a:lnTo>
                    <a:lnTo>
                      <a:pt x="3683" y="26741"/>
                    </a:lnTo>
                    <a:lnTo>
                      <a:pt x="3662" y="26804"/>
                    </a:lnTo>
                    <a:lnTo>
                      <a:pt x="3557" y="26825"/>
                    </a:lnTo>
                    <a:lnTo>
                      <a:pt x="3452" y="26804"/>
                    </a:lnTo>
                    <a:lnTo>
                      <a:pt x="3432" y="26825"/>
                    </a:lnTo>
                    <a:lnTo>
                      <a:pt x="3452" y="26845"/>
                    </a:lnTo>
                    <a:lnTo>
                      <a:pt x="3662" y="26845"/>
                    </a:lnTo>
                    <a:lnTo>
                      <a:pt x="3662" y="26908"/>
                    </a:lnTo>
                    <a:lnTo>
                      <a:pt x="3536" y="26929"/>
                    </a:lnTo>
                    <a:lnTo>
                      <a:pt x="3390" y="26908"/>
                    </a:lnTo>
                    <a:lnTo>
                      <a:pt x="3327" y="26845"/>
                    </a:lnTo>
                    <a:lnTo>
                      <a:pt x="3264" y="26908"/>
                    </a:lnTo>
                    <a:lnTo>
                      <a:pt x="3327" y="27013"/>
                    </a:lnTo>
                    <a:lnTo>
                      <a:pt x="3452" y="27076"/>
                    </a:lnTo>
                    <a:lnTo>
                      <a:pt x="3473" y="27013"/>
                    </a:lnTo>
                    <a:lnTo>
                      <a:pt x="3557" y="27013"/>
                    </a:lnTo>
                    <a:lnTo>
                      <a:pt x="3641" y="27055"/>
                    </a:lnTo>
                    <a:lnTo>
                      <a:pt x="3787" y="27034"/>
                    </a:lnTo>
                    <a:lnTo>
                      <a:pt x="3850" y="27076"/>
                    </a:lnTo>
                    <a:lnTo>
                      <a:pt x="3766" y="27117"/>
                    </a:lnTo>
                    <a:lnTo>
                      <a:pt x="3766" y="27159"/>
                    </a:lnTo>
                    <a:lnTo>
                      <a:pt x="3871" y="27159"/>
                    </a:lnTo>
                    <a:lnTo>
                      <a:pt x="3892" y="27243"/>
                    </a:lnTo>
                    <a:lnTo>
                      <a:pt x="4026" y="27276"/>
                    </a:lnTo>
                    <a:lnTo>
                      <a:pt x="3976" y="27285"/>
                    </a:lnTo>
                    <a:lnTo>
                      <a:pt x="3871" y="27285"/>
                    </a:lnTo>
                    <a:lnTo>
                      <a:pt x="3787" y="27369"/>
                    </a:lnTo>
                    <a:lnTo>
                      <a:pt x="3787" y="27431"/>
                    </a:lnTo>
                    <a:lnTo>
                      <a:pt x="3871" y="27473"/>
                    </a:lnTo>
                    <a:lnTo>
                      <a:pt x="3913" y="27431"/>
                    </a:lnTo>
                    <a:lnTo>
                      <a:pt x="3976" y="27389"/>
                    </a:lnTo>
                    <a:lnTo>
                      <a:pt x="3996" y="27452"/>
                    </a:lnTo>
                    <a:lnTo>
                      <a:pt x="4017" y="27452"/>
                    </a:lnTo>
                    <a:lnTo>
                      <a:pt x="4080" y="27369"/>
                    </a:lnTo>
                    <a:lnTo>
                      <a:pt x="4185" y="27306"/>
                    </a:lnTo>
                    <a:lnTo>
                      <a:pt x="4185" y="27369"/>
                    </a:lnTo>
                    <a:lnTo>
                      <a:pt x="4164" y="27410"/>
                    </a:lnTo>
                    <a:lnTo>
                      <a:pt x="4164" y="27473"/>
                    </a:lnTo>
                    <a:lnTo>
                      <a:pt x="4206" y="27494"/>
                    </a:lnTo>
                    <a:lnTo>
                      <a:pt x="4289" y="27557"/>
                    </a:lnTo>
                    <a:lnTo>
                      <a:pt x="4373" y="27557"/>
                    </a:lnTo>
                    <a:lnTo>
                      <a:pt x="4499" y="27369"/>
                    </a:lnTo>
                    <a:lnTo>
                      <a:pt x="4520" y="27159"/>
                    </a:lnTo>
                    <a:lnTo>
                      <a:pt x="4582" y="27055"/>
                    </a:lnTo>
                    <a:lnTo>
                      <a:pt x="4645" y="27034"/>
                    </a:lnTo>
                    <a:lnTo>
                      <a:pt x="4645" y="27097"/>
                    </a:lnTo>
                    <a:lnTo>
                      <a:pt x="4603" y="27159"/>
                    </a:lnTo>
                    <a:lnTo>
                      <a:pt x="4603" y="27306"/>
                    </a:lnTo>
                    <a:lnTo>
                      <a:pt x="4499" y="27473"/>
                    </a:lnTo>
                    <a:lnTo>
                      <a:pt x="4415" y="27557"/>
                    </a:lnTo>
                    <a:lnTo>
                      <a:pt x="4436" y="27599"/>
                    </a:lnTo>
                    <a:lnTo>
                      <a:pt x="4582" y="27599"/>
                    </a:lnTo>
                    <a:lnTo>
                      <a:pt x="4687" y="27578"/>
                    </a:lnTo>
                    <a:lnTo>
                      <a:pt x="4708" y="27599"/>
                    </a:lnTo>
                    <a:lnTo>
                      <a:pt x="4624" y="27682"/>
                    </a:lnTo>
                    <a:lnTo>
                      <a:pt x="4582" y="27808"/>
                    </a:lnTo>
                    <a:lnTo>
                      <a:pt x="4415" y="27913"/>
                    </a:lnTo>
                    <a:lnTo>
                      <a:pt x="4415" y="27975"/>
                    </a:lnTo>
                    <a:lnTo>
                      <a:pt x="4499" y="28122"/>
                    </a:lnTo>
                    <a:lnTo>
                      <a:pt x="4624" y="28185"/>
                    </a:lnTo>
                    <a:lnTo>
                      <a:pt x="4708" y="28122"/>
                    </a:lnTo>
                    <a:lnTo>
                      <a:pt x="4792" y="28122"/>
                    </a:lnTo>
                    <a:lnTo>
                      <a:pt x="4812" y="28226"/>
                    </a:lnTo>
                    <a:lnTo>
                      <a:pt x="4875" y="28331"/>
                    </a:lnTo>
                    <a:lnTo>
                      <a:pt x="4875" y="28415"/>
                    </a:lnTo>
                    <a:lnTo>
                      <a:pt x="4812" y="28415"/>
                    </a:lnTo>
                    <a:lnTo>
                      <a:pt x="4771" y="28310"/>
                    </a:lnTo>
                    <a:lnTo>
                      <a:pt x="4708" y="28310"/>
                    </a:lnTo>
                    <a:lnTo>
                      <a:pt x="4708" y="28415"/>
                    </a:lnTo>
                    <a:lnTo>
                      <a:pt x="4812" y="28561"/>
                    </a:lnTo>
                    <a:lnTo>
                      <a:pt x="4938" y="28498"/>
                    </a:lnTo>
                    <a:lnTo>
                      <a:pt x="5085" y="28436"/>
                    </a:lnTo>
                    <a:lnTo>
                      <a:pt x="5147" y="28352"/>
                    </a:lnTo>
                    <a:lnTo>
                      <a:pt x="5147" y="28352"/>
                    </a:lnTo>
                    <a:lnTo>
                      <a:pt x="5126" y="28519"/>
                    </a:lnTo>
                    <a:lnTo>
                      <a:pt x="5022" y="28750"/>
                    </a:lnTo>
                    <a:lnTo>
                      <a:pt x="5043" y="28938"/>
                    </a:lnTo>
                    <a:lnTo>
                      <a:pt x="5126" y="28959"/>
                    </a:lnTo>
                    <a:lnTo>
                      <a:pt x="20087" y="30444"/>
                    </a:lnTo>
                    <a:lnTo>
                      <a:pt x="20212" y="30507"/>
                    </a:lnTo>
                    <a:lnTo>
                      <a:pt x="20359" y="30507"/>
                    </a:lnTo>
                    <a:lnTo>
                      <a:pt x="20484" y="30612"/>
                    </a:lnTo>
                    <a:lnTo>
                      <a:pt x="20484" y="30674"/>
                    </a:lnTo>
                    <a:lnTo>
                      <a:pt x="20568" y="30737"/>
                    </a:lnTo>
                    <a:lnTo>
                      <a:pt x="20589" y="30779"/>
                    </a:lnTo>
                    <a:lnTo>
                      <a:pt x="20694" y="30821"/>
                    </a:lnTo>
                    <a:lnTo>
                      <a:pt x="20714" y="30842"/>
                    </a:lnTo>
                    <a:lnTo>
                      <a:pt x="20840" y="30884"/>
                    </a:lnTo>
                    <a:lnTo>
                      <a:pt x="20903" y="30946"/>
                    </a:lnTo>
                    <a:lnTo>
                      <a:pt x="20945" y="30946"/>
                    </a:lnTo>
                    <a:lnTo>
                      <a:pt x="21049" y="30926"/>
                    </a:lnTo>
                    <a:lnTo>
                      <a:pt x="21133" y="30946"/>
                    </a:lnTo>
                    <a:lnTo>
                      <a:pt x="21238" y="30946"/>
                    </a:lnTo>
                    <a:lnTo>
                      <a:pt x="21363" y="31051"/>
                    </a:lnTo>
                    <a:lnTo>
                      <a:pt x="21447" y="31051"/>
                    </a:lnTo>
                    <a:lnTo>
                      <a:pt x="21510" y="31198"/>
                    </a:lnTo>
                    <a:lnTo>
                      <a:pt x="21719" y="31239"/>
                    </a:lnTo>
                    <a:lnTo>
                      <a:pt x="21823" y="31260"/>
                    </a:lnTo>
                    <a:lnTo>
                      <a:pt x="21886" y="31344"/>
                    </a:lnTo>
                    <a:lnTo>
                      <a:pt x="21970" y="31407"/>
                    </a:lnTo>
                    <a:lnTo>
                      <a:pt x="22158" y="31407"/>
                    </a:lnTo>
                    <a:lnTo>
                      <a:pt x="22263" y="31344"/>
                    </a:lnTo>
                    <a:lnTo>
                      <a:pt x="22305" y="31407"/>
                    </a:lnTo>
                    <a:lnTo>
                      <a:pt x="22367" y="31511"/>
                    </a:lnTo>
                    <a:lnTo>
                      <a:pt x="22618" y="31532"/>
                    </a:lnTo>
                    <a:lnTo>
                      <a:pt x="22681" y="31574"/>
                    </a:lnTo>
                    <a:lnTo>
                      <a:pt x="22807" y="31616"/>
                    </a:lnTo>
                    <a:lnTo>
                      <a:pt x="22890" y="31658"/>
                    </a:lnTo>
                    <a:lnTo>
                      <a:pt x="25192" y="32725"/>
                    </a:lnTo>
                    <a:lnTo>
                      <a:pt x="25339" y="32913"/>
                    </a:lnTo>
                    <a:lnTo>
                      <a:pt x="25694" y="33206"/>
                    </a:lnTo>
                    <a:lnTo>
                      <a:pt x="26050" y="34985"/>
                    </a:lnTo>
                    <a:lnTo>
                      <a:pt x="26008" y="35738"/>
                    </a:lnTo>
                    <a:lnTo>
                      <a:pt x="25945" y="35864"/>
                    </a:lnTo>
                    <a:lnTo>
                      <a:pt x="25903" y="36010"/>
                    </a:lnTo>
                    <a:lnTo>
                      <a:pt x="25820" y="36136"/>
                    </a:lnTo>
                    <a:lnTo>
                      <a:pt x="25611" y="36240"/>
                    </a:lnTo>
                    <a:lnTo>
                      <a:pt x="25506" y="36366"/>
                    </a:lnTo>
                    <a:lnTo>
                      <a:pt x="25611" y="36554"/>
                    </a:lnTo>
                    <a:lnTo>
                      <a:pt x="27598" y="36031"/>
                    </a:lnTo>
                    <a:lnTo>
                      <a:pt x="27849" y="35947"/>
                    </a:lnTo>
                    <a:lnTo>
                      <a:pt x="27912" y="35654"/>
                    </a:lnTo>
                    <a:lnTo>
                      <a:pt x="28979" y="35340"/>
                    </a:lnTo>
                    <a:lnTo>
                      <a:pt x="29461" y="34985"/>
                    </a:lnTo>
                    <a:lnTo>
                      <a:pt x="29565" y="34901"/>
                    </a:lnTo>
                    <a:lnTo>
                      <a:pt x="29712" y="34880"/>
                    </a:lnTo>
                    <a:lnTo>
                      <a:pt x="29984" y="34650"/>
                    </a:lnTo>
                    <a:lnTo>
                      <a:pt x="30088" y="34545"/>
                    </a:lnTo>
                    <a:lnTo>
                      <a:pt x="30214" y="34483"/>
                    </a:lnTo>
                    <a:lnTo>
                      <a:pt x="30318" y="34378"/>
                    </a:lnTo>
                    <a:lnTo>
                      <a:pt x="30528" y="34357"/>
                    </a:lnTo>
                    <a:lnTo>
                      <a:pt x="32202" y="34378"/>
                    </a:lnTo>
                    <a:lnTo>
                      <a:pt x="32327" y="34252"/>
                    </a:lnTo>
                    <a:lnTo>
                      <a:pt x="32390" y="34252"/>
                    </a:lnTo>
                    <a:lnTo>
                      <a:pt x="32432" y="34190"/>
                    </a:lnTo>
                    <a:lnTo>
                      <a:pt x="32515" y="34190"/>
                    </a:lnTo>
                    <a:lnTo>
                      <a:pt x="32620" y="34231"/>
                    </a:lnTo>
                    <a:lnTo>
                      <a:pt x="32704" y="34169"/>
                    </a:lnTo>
                    <a:lnTo>
                      <a:pt x="32725" y="34085"/>
                    </a:lnTo>
                    <a:lnTo>
                      <a:pt x="32913" y="33876"/>
                    </a:lnTo>
                    <a:lnTo>
                      <a:pt x="32976" y="33855"/>
                    </a:lnTo>
                    <a:lnTo>
                      <a:pt x="33143" y="33667"/>
                    </a:lnTo>
                    <a:lnTo>
                      <a:pt x="33185" y="33541"/>
                    </a:lnTo>
                    <a:lnTo>
                      <a:pt x="33227" y="33415"/>
                    </a:lnTo>
                    <a:lnTo>
                      <a:pt x="33373" y="33332"/>
                    </a:lnTo>
                    <a:lnTo>
                      <a:pt x="33373" y="33227"/>
                    </a:lnTo>
                    <a:lnTo>
                      <a:pt x="33478" y="33102"/>
                    </a:lnTo>
                    <a:lnTo>
                      <a:pt x="33687" y="32871"/>
                    </a:lnTo>
                    <a:lnTo>
                      <a:pt x="33750" y="32767"/>
                    </a:lnTo>
                    <a:lnTo>
                      <a:pt x="33854" y="32662"/>
                    </a:lnTo>
                    <a:lnTo>
                      <a:pt x="33875" y="32662"/>
                    </a:lnTo>
                    <a:lnTo>
                      <a:pt x="33959" y="32704"/>
                    </a:lnTo>
                    <a:lnTo>
                      <a:pt x="34022" y="32788"/>
                    </a:lnTo>
                    <a:lnTo>
                      <a:pt x="34168" y="32767"/>
                    </a:lnTo>
                    <a:lnTo>
                      <a:pt x="34315" y="32809"/>
                    </a:lnTo>
                    <a:lnTo>
                      <a:pt x="34378" y="32767"/>
                    </a:lnTo>
                    <a:lnTo>
                      <a:pt x="34608" y="32976"/>
                    </a:lnTo>
                    <a:lnTo>
                      <a:pt x="34608" y="33143"/>
                    </a:lnTo>
                    <a:lnTo>
                      <a:pt x="34482" y="33876"/>
                    </a:lnTo>
                    <a:lnTo>
                      <a:pt x="34440" y="33959"/>
                    </a:lnTo>
                    <a:lnTo>
                      <a:pt x="34503" y="33959"/>
                    </a:lnTo>
                    <a:lnTo>
                      <a:pt x="34524" y="34043"/>
                    </a:lnTo>
                    <a:lnTo>
                      <a:pt x="34587" y="34085"/>
                    </a:lnTo>
                    <a:lnTo>
                      <a:pt x="34587" y="34190"/>
                    </a:lnTo>
                    <a:lnTo>
                      <a:pt x="34587" y="34252"/>
                    </a:lnTo>
                    <a:lnTo>
                      <a:pt x="34587" y="34294"/>
                    </a:lnTo>
                    <a:lnTo>
                      <a:pt x="34545" y="34357"/>
                    </a:lnTo>
                    <a:lnTo>
                      <a:pt x="34587" y="34378"/>
                    </a:lnTo>
                    <a:lnTo>
                      <a:pt x="34733" y="34399"/>
                    </a:lnTo>
                    <a:lnTo>
                      <a:pt x="34859" y="34378"/>
                    </a:lnTo>
                    <a:lnTo>
                      <a:pt x="34901" y="34462"/>
                    </a:lnTo>
                    <a:lnTo>
                      <a:pt x="34963" y="34483"/>
                    </a:lnTo>
                    <a:lnTo>
                      <a:pt x="35026" y="34399"/>
                    </a:lnTo>
                    <a:lnTo>
                      <a:pt x="35110" y="34462"/>
                    </a:lnTo>
                    <a:lnTo>
                      <a:pt x="35235" y="34441"/>
                    </a:lnTo>
                    <a:lnTo>
                      <a:pt x="35277" y="34336"/>
                    </a:lnTo>
                    <a:lnTo>
                      <a:pt x="35382" y="34231"/>
                    </a:lnTo>
                    <a:lnTo>
                      <a:pt x="35382" y="34231"/>
                    </a:lnTo>
                    <a:lnTo>
                      <a:pt x="35319" y="34336"/>
                    </a:lnTo>
                    <a:lnTo>
                      <a:pt x="35340" y="34336"/>
                    </a:lnTo>
                    <a:lnTo>
                      <a:pt x="35319" y="34378"/>
                    </a:lnTo>
                    <a:lnTo>
                      <a:pt x="35361" y="34399"/>
                    </a:lnTo>
                    <a:lnTo>
                      <a:pt x="35633" y="34336"/>
                    </a:lnTo>
                    <a:lnTo>
                      <a:pt x="35675" y="34252"/>
                    </a:lnTo>
                    <a:lnTo>
                      <a:pt x="35842" y="34252"/>
                    </a:lnTo>
                    <a:lnTo>
                      <a:pt x="35968" y="34127"/>
                    </a:lnTo>
                    <a:lnTo>
                      <a:pt x="36072" y="34085"/>
                    </a:lnTo>
                    <a:lnTo>
                      <a:pt x="36198" y="33918"/>
                    </a:lnTo>
                    <a:lnTo>
                      <a:pt x="36198" y="33980"/>
                    </a:lnTo>
                    <a:lnTo>
                      <a:pt x="36282" y="33939"/>
                    </a:lnTo>
                    <a:lnTo>
                      <a:pt x="36282" y="33980"/>
                    </a:lnTo>
                    <a:lnTo>
                      <a:pt x="36156" y="34127"/>
                    </a:lnTo>
                    <a:lnTo>
                      <a:pt x="36051" y="34148"/>
                    </a:lnTo>
                    <a:lnTo>
                      <a:pt x="35947" y="34294"/>
                    </a:lnTo>
                    <a:lnTo>
                      <a:pt x="36072" y="34336"/>
                    </a:lnTo>
                    <a:lnTo>
                      <a:pt x="36156" y="34231"/>
                    </a:lnTo>
                    <a:lnTo>
                      <a:pt x="36261" y="34231"/>
                    </a:lnTo>
                    <a:lnTo>
                      <a:pt x="36323" y="34273"/>
                    </a:lnTo>
                    <a:lnTo>
                      <a:pt x="36575" y="34294"/>
                    </a:lnTo>
                    <a:lnTo>
                      <a:pt x="36742" y="34294"/>
                    </a:lnTo>
                    <a:lnTo>
                      <a:pt x="36616" y="34357"/>
                    </a:lnTo>
                    <a:lnTo>
                      <a:pt x="36470" y="34378"/>
                    </a:lnTo>
                    <a:lnTo>
                      <a:pt x="36365" y="34399"/>
                    </a:lnTo>
                    <a:lnTo>
                      <a:pt x="36323" y="34483"/>
                    </a:lnTo>
                    <a:lnTo>
                      <a:pt x="36323" y="34545"/>
                    </a:lnTo>
                    <a:lnTo>
                      <a:pt x="36261" y="34483"/>
                    </a:lnTo>
                    <a:lnTo>
                      <a:pt x="36219" y="34378"/>
                    </a:lnTo>
                    <a:lnTo>
                      <a:pt x="36156" y="34357"/>
                    </a:lnTo>
                    <a:lnTo>
                      <a:pt x="35968" y="34399"/>
                    </a:lnTo>
                    <a:lnTo>
                      <a:pt x="35779" y="34545"/>
                    </a:lnTo>
                    <a:lnTo>
                      <a:pt x="35549" y="34587"/>
                    </a:lnTo>
                    <a:lnTo>
                      <a:pt x="35340" y="34713"/>
                    </a:lnTo>
                    <a:lnTo>
                      <a:pt x="35319" y="34817"/>
                    </a:lnTo>
                    <a:lnTo>
                      <a:pt x="35173" y="34922"/>
                    </a:lnTo>
                    <a:lnTo>
                      <a:pt x="35110" y="35110"/>
                    </a:lnTo>
                    <a:lnTo>
                      <a:pt x="35110" y="35236"/>
                    </a:lnTo>
                    <a:lnTo>
                      <a:pt x="35131" y="35340"/>
                    </a:lnTo>
                    <a:lnTo>
                      <a:pt x="35152" y="35445"/>
                    </a:lnTo>
                    <a:lnTo>
                      <a:pt x="35215" y="35424"/>
                    </a:lnTo>
                    <a:lnTo>
                      <a:pt x="35256" y="35445"/>
                    </a:lnTo>
                    <a:lnTo>
                      <a:pt x="35256" y="35592"/>
                    </a:lnTo>
                    <a:lnTo>
                      <a:pt x="35361" y="35654"/>
                    </a:lnTo>
                    <a:lnTo>
                      <a:pt x="35403" y="35612"/>
                    </a:lnTo>
                    <a:lnTo>
                      <a:pt x="35466" y="35654"/>
                    </a:lnTo>
                    <a:lnTo>
                      <a:pt x="35507" y="35612"/>
                    </a:lnTo>
                    <a:lnTo>
                      <a:pt x="35507" y="35508"/>
                    </a:lnTo>
                    <a:lnTo>
                      <a:pt x="35570" y="35487"/>
                    </a:lnTo>
                    <a:lnTo>
                      <a:pt x="35654" y="35487"/>
                    </a:lnTo>
                    <a:lnTo>
                      <a:pt x="35779" y="35382"/>
                    </a:lnTo>
                    <a:lnTo>
                      <a:pt x="35884" y="35340"/>
                    </a:lnTo>
                    <a:lnTo>
                      <a:pt x="36031" y="35131"/>
                    </a:lnTo>
                    <a:lnTo>
                      <a:pt x="36219" y="35006"/>
                    </a:lnTo>
                    <a:lnTo>
                      <a:pt x="36177" y="34964"/>
                    </a:lnTo>
                    <a:lnTo>
                      <a:pt x="36240" y="34817"/>
                    </a:lnTo>
                    <a:lnTo>
                      <a:pt x="36323" y="34817"/>
                    </a:lnTo>
                    <a:lnTo>
                      <a:pt x="36386" y="34755"/>
                    </a:lnTo>
                    <a:lnTo>
                      <a:pt x="36428" y="34755"/>
                    </a:lnTo>
                    <a:lnTo>
                      <a:pt x="36491" y="34880"/>
                    </a:lnTo>
                    <a:lnTo>
                      <a:pt x="36637" y="34901"/>
                    </a:lnTo>
                    <a:lnTo>
                      <a:pt x="36637" y="34859"/>
                    </a:lnTo>
                    <a:lnTo>
                      <a:pt x="36721" y="34859"/>
                    </a:lnTo>
                    <a:lnTo>
                      <a:pt x="36909" y="34755"/>
                    </a:lnTo>
                    <a:lnTo>
                      <a:pt x="37077" y="34692"/>
                    </a:lnTo>
                    <a:lnTo>
                      <a:pt x="37286" y="34650"/>
                    </a:lnTo>
                    <a:lnTo>
                      <a:pt x="37391" y="34650"/>
                    </a:lnTo>
                    <a:lnTo>
                      <a:pt x="37663" y="34483"/>
                    </a:lnTo>
                    <a:lnTo>
                      <a:pt x="37809" y="34441"/>
                    </a:lnTo>
                    <a:lnTo>
                      <a:pt x="37914" y="34441"/>
                    </a:lnTo>
                    <a:lnTo>
                      <a:pt x="37997" y="34462"/>
                    </a:lnTo>
                    <a:lnTo>
                      <a:pt x="38081" y="34399"/>
                    </a:lnTo>
                    <a:lnTo>
                      <a:pt x="38018" y="34357"/>
                    </a:lnTo>
                    <a:lnTo>
                      <a:pt x="37935" y="34357"/>
                    </a:lnTo>
                    <a:lnTo>
                      <a:pt x="37830" y="34294"/>
                    </a:lnTo>
                    <a:lnTo>
                      <a:pt x="37872" y="34294"/>
                    </a:lnTo>
                    <a:lnTo>
                      <a:pt x="37956" y="34273"/>
                    </a:lnTo>
                    <a:lnTo>
                      <a:pt x="37956" y="34231"/>
                    </a:lnTo>
                    <a:lnTo>
                      <a:pt x="37663" y="34169"/>
                    </a:lnTo>
                    <a:lnTo>
                      <a:pt x="37537" y="34148"/>
                    </a:lnTo>
                    <a:lnTo>
                      <a:pt x="37558" y="34085"/>
                    </a:lnTo>
                    <a:lnTo>
                      <a:pt x="37537" y="33980"/>
                    </a:lnTo>
                    <a:lnTo>
                      <a:pt x="37370" y="34085"/>
                    </a:lnTo>
                    <a:lnTo>
                      <a:pt x="37349" y="34148"/>
                    </a:lnTo>
                    <a:lnTo>
                      <a:pt x="37160" y="34106"/>
                    </a:lnTo>
                    <a:lnTo>
                      <a:pt x="37139" y="34064"/>
                    </a:lnTo>
                    <a:lnTo>
                      <a:pt x="36993" y="34022"/>
                    </a:lnTo>
                    <a:lnTo>
                      <a:pt x="36930" y="34043"/>
                    </a:lnTo>
                    <a:lnTo>
                      <a:pt x="36826" y="33980"/>
                    </a:lnTo>
                    <a:lnTo>
                      <a:pt x="36637" y="33980"/>
                    </a:lnTo>
                    <a:lnTo>
                      <a:pt x="36491" y="33876"/>
                    </a:lnTo>
                    <a:lnTo>
                      <a:pt x="36616" y="33834"/>
                    </a:lnTo>
                    <a:lnTo>
                      <a:pt x="36637" y="33750"/>
                    </a:lnTo>
                    <a:lnTo>
                      <a:pt x="36491" y="33750"/>
                    </a:lnTo>
                    <a:lnTo>
                      <a:pt x="36428" y="33708"/>
                    </a:lnTo>
                    <a:lnTo>
                      <a:pt x="36323" y="33708"/>
                    </a:lnTo>
                    <a:lnTo>
                      <a:pt x="36282" y="33541"/>
                    </a:lnTo>
                    <a:lnTo>
                      <a:pt x="36219" y="33499"/>
                    </a:lnTo>
                    <a:lnTo>
                      <a:pt x="36219" y="33332"/>
                    </a:lnTo>
                    <a:lnTo>
                      <a:pt x="36261" y="33227"/>
                    </a:lnTo>
                    <a:lnTo>
                      <a:pt x="36177" y="33143"/>
                    </a:lnTo>
                    <a:lnTo>
                      <a:pt x="36261" y="33039"/>
                    </a:lnTo>
                    <a:lnTo>
                      <a:pt x="36261" y="32997"/>
                    </a:lnTo>
                    <a:lnTo>
                      <a:pt x="36051" y="32997"/>
                    </a:lnTo>
                    <a:lnTo>
                      <a:pt x="36114" y="32913"/>
                    </a:lnTo>
                    <a:lnTo>
                      <a:pt x="36198" y="32913"/>
                    </a:lnTo>
                    <a:lnTo>
                      <a:pt x="36365" y="32620"/>
                    </a:lnTo>
                    <a:lnTo>
                      <a:pt x="36470" y="32558"/>
                    </a:lnTo>
                    <a:lnTo>
                      <a:pt x="36428" y="32474"/>
                    </a:lnTo>
                    <a:lnTo>
                      <a:pt x="36365" y="32474"/>
                    </a:lnTo>
                    <a:lnTo>
                      <a:pt x="36323" y="32411"/>
                    </a:lnTo>
                    <a:lnTo>
                      <a:pt x="36219" y="32411"/>
                    </a:lnTo>
                    <a:lnTo>
                      <a:pt x="36114" y="32495"/>
                    </a:lnTo>
                    <a:lnTo>
                      <a:pt x="35989" y="32558"/>
                    </a:lnTo>
                    <a:lnTo>
                      <a:pt x="35947" y="32474"/>
                    </a:lnTo>
                    <a:lnTo>
                      <a:pt x="35905" y="32369"/>
                    </a:lnTo>
                    <a:lnTo>
                      <a:pt x="35675" y="32307"/>
                    </a:lnTo>
                    <a:lnTo>
                      <a:pt x="35528" y="32286"/>
                    </a:lnTo>
                    <a:lnTo>
                      <a:pt x="35361" y="32307"/>
                    </a:lnTo>
                    <a:lnTo>
                      <a:pt x="35528" y="32244"/>
                    </a:lnTo>
                    <a:lnTo>
                      <a:pt x="35654" y="32265"/>
                    </a:lnTo>
                    <a:lnTo>
                      <a:pt x="35779" y="32244"/>
                    </a:lnTo>
                    <a:lnTo>
                      <a:pt x="35863" y="32181"/>
                    </a:lnTo>
                    <a:lnTo>
                      <a:pt x="35989" y="32244"/>
                    </a:lnTo>
                    <a:lnTo>
                      <a:pt x="36093" y="32307"/>
                    </a:lnTo>
                    <a:lnTo>
                      <a:pt x="36219" y="32307"/>
                    </a:lnTo>
                    <a:lnTo>
                      <a:pt x="36386" y="32202"/>
                    </a:lnTo>
                    <a:lnTo>
                      <a:pt x="36470" y="32202"/>
                    </a:lnTo>
                    <a:lnTo>
                      <a:pt x="36575" y="32097"/>
                    </a:lnTo>
                    <a:lnTo>
                      <a:pt x="36700" y="32076"/>
                    </a:lnTo>
                    <a:lnTo>
                      <a:pt x="36784" y="31867"/>
                    </a:lnTo>
                    <a:lnTo>
                      <a:pt x="36721" y="31825"/>
                    </a:lnTo>
                    <a:lnTo>
                      <a:pt x="36805" y="31783"/>
                    </a:lnTo>
                    <a:lnTo>
                      <a:pt x="36742" y="31721"/>
                    </a:lnTo>
                    <a:lnTo>
                      <a:pt x="36616" y="31658"/>
                    </a:lnTo>
                    <a:lnTo>
                      <a:pt x="36533" y="31658"/>
                    </a:lnTo>
                    <a:lnTo>
                      <a:pt x="36575" y="31637"/>
                    </a:lnTo>
                    <a:lnTo>
                      <a:pt x="36575" y="31616"/>
                    </a:lnTo>
                    <a:lnTo>
                      <a:pt x="36742" y="31637"/>
                    </a:lnTo>
                    <a:lnTo>
                      <a:pt x="36742" y="31574"/>
                    </a:lnTo>
                    <a:lnTo>
                      <a:pt x="36512" y="31449"/>
                    </a:lnTo>
                    <a:lnTo>
                      <a:pt x="36303" y="31365"/>
                    </a:lnTo>
                    <a:lnTo>
                      <a:pt x="35905" y="31365"/>
                    </a:lnTo>
                    <a:lnTo>
                      <a:pt x="35800" y="31428"/>
                    </a:lnTo>
                    <a:lnTo>
                      <a:pt x="35675" y="31428"/>
                    </a:lnTo>
                    <a:lnTo>
                      <a:pt x="35319" y="31553"/>
                    </a:lnTo>
                    <a:lnTo>
                      <a:pt x="35026" y="31616"/>
                    </a:lnTo>
                    <a:lnTo>
                      <a:pt x="34859" y="31679"/>
                    </a:lnTo>
                    <a:lnTo>
                      <a:pt x="34712" y="31721"/>
                    </a:lnTo>
                    <a:lnTo>
                      <a:pt x="34440" y="31867"/>
                    </a:lnTo>
                    <a:lnTo>
                      <a:pt x="34064" y="32139"/>
                    </a:lnTo>
                    <a:lnTo>
                      <a:pt x="33771" y="32390"/>
                    </a:lnTo>
                    <a:lnTo>
                      <a:pt x="33666" y="32453"/>
                    </a:lnTo>
                    <a:lnTo>
                      <a:pt x="33541" y="32579"/>
                    </a:lnTo>
                    <a:lnTo>
                      <a:pt x="33373" y="32767"/>
                    </a:lnTo>
                    <a:lnTo>
                      <a:pt x="33185" y="32892"/>
                    </a:lnTo>
                    <a:lnTo>
                      <a:pt x="32934" y="33018"/>
                    </a:lnTo>
                    <a:lnTo>
                      <a:pt x="32641" y="33143"/>
                    </a:lnTo>
                    <a:lnTo>
                      <a:pt x="32515" y="33143"/>
                    </a:lnTo>
                    <a:lnTo>
                      <a:pt x="32704" y="33102"/>
                    </a:lnTo>
                    <a:lnTo>
                      <a:pt x="33018" y="32976"/>
                    </a:lnTo>
                    <a:lnTo>
                      <a:pt x="33038" y="32892"/>
                    </a:lnTo>
                    <a:lnTo>
                      <a:pt x="33290" y="32725"/>
                    </a:lnTo>
                    <a:lnTo>
                      <a:pt x="33373" y="32599"/>
                    </a:lnTo>
                    <a:lnTo>
                      <a:pt x="33436" y="32453"/>
                    </a:lnTo>
                    <a:lnTo>
                      <a:pt x="33541" y="32411"/>
                    </a:lnTo>
                    <a:lnTo>
                      <a:pt x="33666" y="32286"/>
                    </a:lnTo>
                    <a:lnTo>
                      <a:pt x="33813" y="32202"/>
                    </a:lnTo>
                    <a:lnTo>
                      <a:pt x="33875" y="31993"/>
                    </a:lnTo>
                    <a:lnTo>
                      <a:pt x="34106" y="31888"/>
                    </a:lnTo>
                    <a:lnTo>
                      <a:pt x="34231" y="31679"/>
                    </a:lnTo>
                    <a:lnTo>
                      <a:pt x="34294" y="31658"/>
                    </a:lnTo>
                    <a:lnTo>
                      <a:pt x="34315" y="31595"/>
                    </a:lnTo>
                    <a:lnTo>
                      <a:pt x="34440" y="31532"/>
                    </a:lnTo>
                    <a:lnTo>
                      <a:pt x="34545" y="31491"/>
                    </a:lnTo>
                    <a:lnTo>
                      <a:pt x="34608" y="31386"/>
                    </a:lnTo>
                    <a:lnTo>
                      <a:pt x="34712" y="31344"/>
                    </a:lnTo>
                    <a:lnTo>
                      <a:pt x="34754" y="31386"/>
                    </a:lnTo>
                    <a:lnTo>
                      <a:pt x="34838" y="31365"/>
                    </a:lnTo>
                    <a:lnTo>
                      <a:pt x="34922" y="31239"/>
                    </a:lnTo>
                    <a:lnTo>
                      <a:pt x="35131" y="31239"/>
                    </a:lnTo>
                    <a:lnTo>
                      <a:pt x="35235" y="31177"/>
                    </a:lnTo>
                    <a:lnTo>
                      <a:pt x="35424" y="31177"/>
                    </a:lnTo>
                    <a:lnTo>
                      <a:pt x="35487" y="31072"/>
                    </a:lnTo>
                    <a:lnTo>
                      <a:pt x="35528" y="30946"/>
                    </a:lnTo>
                    <a:lnTo>
                      <a:pt x="35570" y="30905"/>
                    </a:lnTo>
                    <a:lnTo>
                      <a:pt x="35570" y="30821"/>
                    </a:lnTo>
                    <a:lnTo>
                      <a:pt x="35696" y="30758"/>
                    </a:lnTo>
                    <a:lnTo>
                      <a:pt x="35905" y="30591"/>
                    </a:lnTo>
                    <a:lnTo>
                      <a:pt x="36010" y="30549"/>
                    </a:lnTo>
                    <a:lnTo>
                      <a:pt x="36072" y="30507"/>
                    </a:lnTo>
                    <a:lnTo>
                      <a:pt x="36010" y="30444"/>
                    </a:lnTo>
                    <a:lnTo>
                      <a:pt x="36072" y="30382"/>
                    </a:lnTo>
                    <a:lnTo>
                      <a:pt x="36156" y="30319"/>
                    </a:lnTo>
                    <a:lnTo>
                      <a:pt x="36261" y="30423"/>
                    </a:lnTo>
                    <a:lnTo>
                      <a:pt x="36386" y="30486"/>
                    </a:lnTo>
                    <a:lnTo>
                      <a:pt x="36616" y="30444"/>
                    </a:lnTo>
                    <a:lnTo>
                      <a:pt x="36805" y="30528"/>
                    </a:lnTo>
                    <a:lnTo>
                      <a:pt x="36888" y="30528"/>
                    </a:lnTo>
                    <a:lnTo>
                      <a:pt x="36951" y="30549"/>
                    </a:lnTo>
                    <a:lnTo>
                      <a:pt x="37098" y="30486"/>
                    </a:lnTo>
                    <a:lnTo>
                      <a:pt x="37160" y="30549"/>
                    </a:lnTo>
                    <a:lnTo>
                      <a:pt x="37265" y="30549"/>
                    </a:lnTo>
                    <a:lnTo>
                      <a:pt x="37349" y="30507"/>
                    </a:lnTo>
                    <a:lnTo>
                      <a:pt x="37474" y="30591"/>
                    </a:lnTo>
                    <a:lnTo>
                      <a:pt x="37663" y="30612"/>
                    </a:lnTo>
                    <a:lnTo>
                      <a:pt x="37746" y="30570"/>
                    </a:lnTo>
                    <a:lnTo>
                      <a:pt x="37788" y="30570"/>
                    </a:lnTo>
                    <a:lnTo>
                      <a:pt x="37893" y="30633"/>
                    </a:lnTo>
                    <a:lnTo>
                      <a:pt x="38039" y="30674"/>
                    </a:lnTo>
                    <a:lnTo>
                      <a:pt x="38081" y="30633"/>
                    </a:lnTo>
                    <a:lnTo>
                      <a:pt x="38248" y="30716"/>
                    </a:lnTo>
                    <a:lnTo>
                      <a:pt x="38311" y="30716"/>
                    </a:lnTo>
                    <a:lnTo>
                      <a:pt x="38416" y="30674"/>
                    </a:lnTo>
                    <a:lnTo>
                      <a:pt x="38500" y="30695"/>
                    </a:lnTo>
                    <a:lnTo>
                      <a:pt x="38479" y="30737"/>
                    </a:lnTo>
                    <a:lnTo>
                      <a:pt x="38583" y="30779"/>
                    </a:lnTo>
                    <a:lnTo>
                      <a:pt x="38834" y="30695"/>
                    </a:lnTo>
                    <a:lnTo>
                      <a:pt x="38897" y="30695"/>
                    </a:lnTo>
                    <a:lnTo>
                      <a:pt x="39023" y="30633"/>
                    </a:lnTo>
                    <a:lnTo>
                      <a:pt x="39085" y="30674"/>
                    </a:lnTo>
                    <a:lnTo>
                      <a:pt x="39253" y="30674"/>
                    </a:lnTo>
                    <a:lnTo>
                      <a:pt x="39336" y="30716"/>
                    </a:lnTo>
                    <a:lnTo>
                      <a:pt x="39441" y="30674"/>
                    </a:lnTo>
                    <a:lnTo>
                      <a:pt x="39462" y="30591"/>
                    </a:lnTo>
                    <a:lnTo>
                      <a:pt x="39608" y="30591"/>
                    </a:lnTo>
                    <a:lnTo>
                      <a:pt x="39671" y="30528"/>
                    </a:lnTo>
                    <a:lnTo>
                      <a:pt x="39734" y="30570"/>
                    </a:lnTo>
                    <a:lnTo>
                      <a:pt x="39818" y="30465"/>
                    </a:lnTo>
                    <a:lnTo>
                      <a:pt x="39922" y="30402"/>
                    </a:lnTo>
                    <a:lnTo>
                      <a:pt x="39943" y="30361"/>
                    </a:lnTo>
                    <a:lnTo>
                      <a:pt x="40048" y="30382"/>
                    </a:lnTo>
                    <a:lnTo>
                      <a:pt x="40132" y="30214"/>
                    </a:lnTo>
                    <a:lnTo>
                      <a:pt x="40132" y="30110"/>
                    </a:lnTo>
                    <a:lnTo>
                      <a:pt x="40194" y="30110"/>
                    </a:lnTo>
                    <a:lnTo>
                      <a:pt x="40278" y="30047"/>
                    </a:lnTo>
                    <a:lnTo>
                      <a:pt x="40299" y="29963"/>
                    </a:lnTo>
                    <a:lnTo>
                      <a:pt x="40257" y="29942"/>
                    </a:lnTo>
                    <a:lnTo>
                      <a:pt x="40278" y="29879"/>
                    </a:lnTo>
                    <a:lnTo>
                      <a:pt x="40383" y="29879"/>
                    </a:lnTo>
                    <a:lnTo>
                      <a:pt x="40487" y="29858"/>
                    </a:lnTo>
                    <a:lnTo>
                      <a:pt x="40487" y="29775"/>
                    </a:lnTo>
                    <a:lnTo>
                      <a:pt x="40508" y="29754"/>
                    </a:lnTo>
                    <a:lnTo>
                      <a:pt x="40571" y="29838"/>
                    </a:lnTo>
                    <a:lnTo>
                      <a:pt x="40696" y="29858"/>
                    </a:lnTo>
                    <a:lnTo>
                      <a:pt x="40801" y="29775"/>
                    </a:lnTo>
                    <a:lnTo>
                      <a:pt x="40822" y="29838"/>
                    </a:lnTo>
                    <a:lnTo>
                      <a:pt x="40906" y="29838"/>
                    </a:lnTo>
                    <a:lnTo>
                      <a:pt x="40989" y="29775"/>
                    </a:lnTo>
                    <a:lnTo>
                      <a:pt x="41031" y="29838"/>
                    </a:lnTo>
                    <a:lnTo>
                      <a:pt x="41136" y="29796"/>
                    </a:lnTo>
                    <a:lnTo>
                      <a:pt x="41178" y="29754"/>
                    </a:lnTo>
                    <a:lnTo>
                      <a:pt x="41241" y="29754"/>
                    </a:lnTo>
                    <a:lnTo>
                      <a:pt x="41324" y="29649"/>
                    </a:lnTo>
                    <a:lnTo>
                      <a:pt x="41387" y="29649"/>
                    </a:lnTo>
                    <a:lnTo>
                      <a:pt x="41492" y="29545"/>
                    </a:lnTo>
                    <a:lnTo>
                      <a:pt x="41617" y="29545"/>
                    </a:lnTo>
                    <a:lnTo>
                      <a:pt x="41764" y="29440"/>
                    </a:lnTo>
                    <a:lnTo>
                      <a:pt x="41826" y="29356"/>
                    </a:lnTo>
                    <a:lnTo>
                      <a:pt x="41910" y="29356"/>
                    </a:lnTo>
                    <a:lnTo>
                      <a:pt x="41931" y="29252"/>
                    </a:lnTo>
                    <a:lnTo>
                      <a:pt x="41973" y="29147"/>
                    </a:lnTo>
                    <a:lnTo>
                      <a:pt x="41910" y="29126"/>
                    </a:lnTo>
                    <a:lnTo>
                      <a:pt x="41805" y="29147"/>
                    </a:lnTo>
                    <a:lnTo>
                      <a:pt x="41722" y="29105"/>
                    </a:lnTo>
                    <a:lnTo>
                      <a:pt x="41764" y="29105"/>
                    </a:lnTo>
                    <a:lnTo>
                      <a:pt x="41868" y="29126"/>
                    </a:lnTo>
                    <a:lnTo>
                      <a:pt x="41952" y="29105"/>
                    </a:lnTo>
                    <a:lnTo>
                      <a:pt x="41868" y="29001"/>
                    </a:lnTo>
                    <a:lnTo>
                      <a:pt x="41764" y="29001"/>
                    </a:lnTo>
                    <a:lnTo>
                      <a:pt x="41617" y="28917"/>
                    </a:lnTo>
                    <a:lnTo>
                      <a:pt x="41554" y="28812"/>
                    </a:lnTo>
                    <a:lnTo>
                      <a:pt x="41554" y="28812"/>
                    </a:lnTo>
                    <a:lnTo>
                      <a:pt x="41701" y="28896"/>
                    </a:lnTo>
                    <a:lnTo>
                      <a:pt x="41805" y="28833"/>
                    </a:lnTo>
                    <a:lnTo>
                      <a:pt x="41826" y="28729"/>
                    </a:lnTo>
                    <a:lnTo>
                      <a:pt x="41910" y="28708"/>
                    </a:lnTo>
                    <a:lnTo>
                      <a:pt x="41952" y="28603"/>
                    </a:lnTo>
                    <a:lnTo>
                      <a:pt x="41764" y="28540"/>
                    </a:lnTo>
                    <a:lnTo>
                      <a:pt x="41847" y="28478"/>
                    </a:lnTo>
                    <a:lnTo>
                      <a:pt x="41931" y="28498"/>
                    </a:lnTo>
                    <a:lnTo>
                      <a:pt x="42015" y="28415"/>
                    </a:lnTo>
                    <a:lnTo>
                      <a:pt x="41973" y="28331"/>
                    </a:lnTo>
                    <a:lnTo>
                      <a:pt x="41826" y="28268"/>
                    </a:lnTo>
                    <a:lnTo>
                      <a:pt x="41805" y="28164"/>
                    </a:lnTo>
                    <a:lnTo>
                      <a:pt x="41847" y="28122"/>
                    </a:lnTo>
                    <a:lnTo>
                      <a:pt x="41952" y="28185"/>
                    </a:lnTo>
                    <a:lnTo>
                      <a:pt x="41931" y="28101"/>
                    </a:lnTo>
                    <a:lnTo>
                      <a:pt x="41764" y="28017"/>
                    </a:lnTo>
                    <a:lnTo>
                      <a:pt x="41617" y="28017"/>
                    </a:lnTo>
                    <a:lnTo>
                      <a:pt x="41638" y="27954"/>
                    </a:lnTo>
                    <a:lnTo>
                      <a:pt x="41701" y="27913"/>
                    </a:lnTo>
                    <a:lnTo>
                      <a:pt x="41659" y="27871"/>
                    </a:lnTo>
                    <a:lnTo>
                      <a:pt x="41533" y="27871"/>
                    </a:lnTo>
                    <a:lnTo>
                      <a:pt x="41387" y="27954"/>
                    </a:lnTo>
                    <a:lnTo>
                      <a:pt x="41345" y="28059"/>
                    </a:lnTo>
                    <a:lnTo>
                      <a:pt x="41303" y="28101"/>
                    </a:lnTo>
                    <a:lnTo>
                      <a:pt x="41241" y="27996"/>
                    </a:lnTo>
                    <a:lnTo>
                      <a:pt x="41094" y="27996"/>
                    </a:lnTo>
                    <a:lnTo>
                      <a:pt x="41157" y="27913"/>
                    </a:lnTo>
                    <a:lnTo>
                      <a:pt x="41220" y="27913"/>
                    </a:lnTo>
                    <a:lnTo>
                      <a:pt x="41345" y="27808"/>
                    </a:lnTo>
                    <a:lnTo>
                      <a:pt x="41387" y="27703"/>
                    </a:lnTo>
                    <a:lnTo>
                      <a:pt x="41303" y="27536"/>
                    </a:lnTo>
                    <a:lnTo>
                      <a:pt x="41115" y="27473"/>
                    </a:lnTo>
                    <a:lnTo>
                      <a:pt x="40885" y="27494"/>
                    </a:lnTo>
                    <a:lnTo>
                      <a:pt x="40801" y="27536"/>
                    </a:lnTo>
                    <a:lnTo>
                      <a:pt x="40822" y="27557"/>
                    </a:lnTo>
                    <a:lnTo>
                      <a:pt x="40969" y="27557"/>
                    </a:lnTo>
                    <a:lnTo>
                      <a:pt x="41010" y="27578"/>
                    </a:lnTo>
                    <a:lnTo>
                      <a:pt x="40885" y="27578"/>
                    </a:lnTo>
                    <a:lnTo>
                      <a:pt x="40717" y="27557"/>
                    </a:lnTo>
                    <a:lnTo>
                      <a:pt x="40550" y="27641"/>
                    </a:lnTo>
                    <a:lnTo>
                      <a:pt x="40404" y="27661"/>
                    </a:lnTo>
                    <a:lnTo>
                      <a:pt x="40299" y="27787"/>
                    </a:lnTo>
                    <a:lnTo>
                      <a:pt x="40257" y="27892"/>
                    </a:lnTo>
                    <a:lnTo>
                      <a:pt x="40173" y="27892"/>
                    </a:lnTo>
                    <a:lnTo>
                      <a:pt x="40048" y="27996"/>
                    </a:lnTo>
                    <a:lnTo>
                      <a:pt x="39860" y="27996"/>
                    </a:lnTo>
                    <a:lnTo>
                      <a:pt x="39755" y="28205"/>
                    </a:lnTo>
                    <a:lnTo>
                      <a:pt x="39671" y="28205"/>
                    </a:lnTo>
                    <a:lnTo>
                      <a:pt x="39629" y="28268"/>
                    </a:lnTo>
                    <a:lnTo>
                      <a:pt x="39567" y="28268"/>
                    </a:lnTo>
                    <a:lnTo>
                      <a:pt x="39525" y="28185"/>
                    </a:lnTo>
                    <a:lnTo>
                      <a:pt x="39608" y="28101"/>
                    </a:lnTo>
                    <a:lnTo>
                      <a:pt x="39671" y="28122"/>
                    </a:lnTo>
                    <a:lnTo>
                      <a:pt x="39713" y="28059"/>
                    </a:lnTo>
                    <a:lnTo>
                      <a:pt x="39462" y="27871"/>
                    </a:lnTo>
                    <a:lnTo>
                      <a:pt x="39441" y="27808"/>
                    </a:lnTo>
                    <a:lnTo>
                      <a:pt x="39357" y="27787"/>
                    </a:lnTo>
                    <a:lnTo>
                      <a:pt x="39399" y="27745"/>
                    </a:lnTo>
                    <a:lnTo>
                      <a:pt x="39399" y="27641"/>
                    </a:lnTo>
                    <a:lnTo>
                      <a:pt x="39525" y="27850"/>
                    </a:lnTo>
                    <a:lnTo>
                      <a:pt x="39734" y="27975"/>
                    </a:lnTo>
                    <a:lnTo>
                      <a:pt x="39776" y="27913"/>
                    </a:lnTo>
                    <a:lnTo>
                      <a:pt x="39818" y="27808"/>
                    </a:lnTo>
                    <a:lnTo>
                      <a:pt x="39943" y="27808"/>
                    </a:lnTo>
                    <a:lnTo>
                      <a:pt x="40027" y="27745"/>
                    </a:lnTo>
                    <a:lnTo>
                      <a:pt x="40194" y="27641"/>
                    </a:lnTo>
                    <a:lnTo>
                      <a:pt x="40404" y="27578"/>
                    </a:lnTo>
                    <a:lnTo>
                      <a:pt x="40613" y="27557"/>
                    </a:lnTo>
                    <a:lnTo>
                      <a:pt x="40592" y="27494"/>
                    </a:lnTo>
                    <a:lnTo>
                      <a:pt x="40508" y="27473"/>
                    </a:lnTo>
                    <a:lnTo>
                      <a:pt x="40613" y="27473"/>
                    </a:lnTo>
                    <a:lnTo>
                      <a:pt x="40717" y="27369"/>
                    </a:lnTo>
                    <a:lnTo>
                      <a:pt x="40906" y="27285"/>
                    </a:lnTo>
                    <a:lnTo>
                      <a:pt x="40969" y="27348"/>
                    </a:lnTo>
                    <a:lnTo>
                      <a:pt x="41199" y="27285"/>
                    </a:lnTo>
                    <a:lnTo>
                      <a:pt x="41199" y="27243"/>
                    </a:lnTo>
                    <a:lnTo>
                      <a:pt x="41387" y="27222"/>
                    </a:lnTo>
                    <a:lnTo>
                      <a:pt x="41282" y="27117"/>
                    </a:lnTo>
                    <a:lnTo>
                      <a:pt x="41010" y="27034"/>
                    </a:lnTo>
                    <a:lnTo>
                      <a:pt x="41073" y="26971"/>
                    </a:lnTo>
                    <a:lnTo>
                      <a:pt x="41136" y="26971"/>
                    </a:lnTo>
                    <a:lnTo>
                      <a:pt x="41199" y="26866"/>
                    </a:lnTo>
                    <a:lnTo>
                      <a:pt x="41115" y="26845"/>
                    </a:lnTo>
                    <a:lnTo>
                      <a:pt x="40969" y="26908"/>
                    </a:lnTo>
                    <a:lnTo>
                      <a:pt x="40885" y="27013"/>
                    </a:lnTo>
                    <a:lnTo>
                      <a:pt x="40759" y="26929"/>
                    </a:lnTo>
                    <a:lnTo>
                      <a:pt x="40613" y="26950"/>
                    </a:lnTo>
                    <a:lnTo>
                      <a:pt x="40592" y="26866"/>
                    </a:lnTo>
                    <a:lnTo>
                      <a:pt x="40676" y="26845"/>
                    </a:lnTo>
                    <a:lnTo>
                      <a:pt x="40676" y="26657"/>
                    </a:lnTo>
                    <a:lnTo>
                      <a:pt x="40696" y="26615"/>
                    </a:lnTo>
                    <a:lnTo>
                      <a:pt x="40550" y="26720"/>
                    </a:lnTo>
                    <a:lnTo>
                      <a:pt x="40550" y="26657"/>
                    </a:lnTo>
                    <a:lnTo>
                      <a:pt x="40592" y="26615"/>
                    </a:lnTo>
                    <a:lnTo>
                      <a:pt x="40550" y="26594"/>
                    </a:lnTo>
                    <a:lnTo>
                      <a:pt x="40341" y="26762"/>
                    </a:lnTo>
                    <a:lnTo>
                      <a:pt x="40257" y="26845"/>
                    </a:lnTo>
                    <a:lnTo>
                      <a:pt x="40194" y="26845"/>
                    </a:lnTo>
                    <a:lnTo>
                      <a:pt x="40278" y="26762"/>
                    </a:lnTo>
                    <a:lnTo>
                      <a:pt x="40445" y="26636"/>
                    </a:lnTo>
                    <a:lnTo>
                      <a:pt x="40383" y="26594"/>
                    </a:lnTo>
                    <a:lnTo>
                      <a:pt x="40236" y="26657"/>
                    </a:lnTo>
                    <a:lnTo>
                      <a:pt x="40194" y="26636"/>
                    </a:lnTo>
                    <a:lnTo>
                      <a:pt x="40257" y="26594"/>
                    </a:lnTo>
                    <a:lnTo>
                      <a:pt x="40341" y="26532"/>
                    </a:lnTo>
                    <a:lnTo>
                      <a:pt x="40341" y="26490"/>
                    </a:lnTo>
                    <a:lnTo>
                      <a:pt x="40194" y="26511"/>
                    </a:lnTo>
                    <a:lnTo>
                      <a:pt x="40090" y="26615"/>
                    </a:lnTo>
                    <a:lnTo>
                      <a:pt x="39985" y="26741"/>
                    </a:lnTo>
                    <a:lnTo>
                      <a:pt x="39943" y="26720"/>
                    </a:lnTo>
                    <a:lnTo>
                      <a:pt x="39985" y="26615"/>
                    </a:lnTo>
                    <a:lnTo>
                      <a:pt x="40090" y="26532"/>
                    </a:lnTo>
                    <a:lnTo>
                      <a:pt x="40090" y="26490"/>
                    </a:lnTo>
                    <a:lnTo>
                      <a:pt x="40027" y="26490"/>
                    </a:lnTo>
                    <a:lnTo>
                      <a:pt x="39818" y="26699"/>
                    </a:lnTo>
                    <a:lnTo>
                      <a:pt x="39713" y="26720"/>
                    </a:lnTo>
                    <a:lnTo>
                      <a:pt x="39608" y="26636"/>
                    </a:lnTo>
                    <a:lnTo>
                      <a:pt x="39734" y="26657"/>
                    </a:lnTo>
                    <a:lnTo>
                      <a:pt x="39839" y="26594"/>
                    </a:lnTo>
                    <a:lnTo>
                      <a:pt x="40027" y="26343"/>
                    </a:lnTo>
                    <a:lnTo>
                      <a:pt x="40152" y="26281"/>
                    </a:lnTo>
                    <a:lnTo>
                      <a:pt x="40069" y="26197"/>
                    </a:lnTo>
                    <a:lnTo>
                      <a:pt x="40090" y="26092"/>
                    </a:lnTo>
                    <a:lnTo>
                      <a:pt x="40069" y="26071"/>
                    </a:lnTo>
                    <a:lnTo>
                      <a:pt x="39964" y="26218"/>
                    </a:lnTo>
                    <a:lnTo>
                      <a:pt x="39922" y="26218"/>
                    </a:lnTo>
                    <a:lnTo>
                      <a:pt x="39922" y="26176"/>
                    </a:lnTo>
                    <a:lnTo>
                      <a:pt x="39964" y="26092"/>
                    </a:lnTo>
                    <a:lnTo>
                      <a:pt x="39964" y="25925"/>
                    </a:lnTo>
                    <a:lnTo>
                      <a:pt x="39880" y="25904"/>
                    </a:lnTo>
                    <a:lnTo>
                      <a:pt x="39860" y="25883"/>
                    </a:lnTo>
                    <a:lnTo>
                      <a:pt x="39755" y="25967"/>
                    </a:lnTo>
                    <a:lnTo>
                      <a:pt x="39734" y="25904"/>
                    </a:lnTo>
                    <a:lnTo>
                      <a:pt x="39755" y="25820"/>
                    </a:lnTo>
                    <a:lnTo>
                      <a:pt x="39734" y="25799"/>
                    </a:lnTo>
                    <a:lnTo>
                      <a:pt x="39650" y="25799"/>
                    </a:lnTo>
                    <a:lnTo>
                      <a:pt x="39713" y="25757"/>
                    </a:lnTo>
                    <a:lnTo>
                      <a:pt x="39650" y="25695"/>
                    </a:lnTo>
                    <a:lnTo>
                      <a:pt x="39650" y="25611"/>
                    </a:lnTo>
                    <a:lnTo>
                      <a:pt x="39608" y="25611"/>
                    </a:lnTo>
                    <a:lnTo>
                      <a:pt x="39441" y="25653"/>
                    </a:lnTo>
                    <a:lnTo>
                      <a:pt x="39441" y="25695"/>
                    </a:lnTo>
                    <a:lnTo>
                      <a:pt x="39357" y="25716"/>
                    </a:lnTo>
                    <a:lnTo>
                      <a:pt x="39148" y="25674"/>
                    </a:lnTo>
                    <a:lnTo>
                      <a:pt x="39316" y="25674"/>
                    </a:lnTo>
                    <a:lnTo>
                      <a:pt x="39357" y="25590"/>
                    </a:lnTo>
                    <a:lnTo>
                      <a:pt x="39504" y="25569"/>
                    </a:lnTo>
                    <a:lnTo>
                      <a:pt x="39525" y="25506"/>
                    </a:lnTo>
                    <a:lnTo>
                      <a:pt x="39462" y="25444"/>
                    </a:lnTo>
                    <a:lnTo>
                      <a:pt x="39357" y="25339"/>
                    </a:lnTo>
                    <a:lnTo>
                      <a:pt x="39357" y="25234"/>
                    </a:lnTo>
                    <a:lnTo>
                      <a:pt x="39211" y="25151"/>
                    </a:lnTo>
                    <a:lnTo>
                      <a:pt x="39357" y="25151"/>
                    </a:lnTo>
                    <a:lnTo>
                      <a:pt x="39525" y="25234"/>
                    </a:lnTo>
                    <a:lnTo>
                      <a:pt x="39650" y="25234"/>
                    </a:lnTo>
                    <a:lnTo>
                      <a:pt x="39650" y="25151"/>
                    </a:lnTo>
                    <a:lnTo>
                      <a:pt x="39546" y="25088"/>
                    </a:lnTo>
                    <a:lnTo>
                      <a:pt x="39567" y="25046"/>
                    </a:lnTo>
                    <a:lnTo>
                      <a:pt x="39650" y="25067"/>
                    </a:lnTo>
                    <a:lnTo>
                      <a:pt x="39776" y="24962"/>
                    </a:lnTo>
                    <a:lnTo>
                      <a:pt x="39860" y="24920"/>
                    </a:lnTo>
                    <a:lnTo>
                      <a:pt x="39880" y="24816"/>
                    </a:lnTo>
                    <a:lnTo>
                      <a:pt x="39776" y="24711"/>
                    </a:lnTo>
                    <a:lnTo>
                      <a:pt x="39713" y="24732"/>
                    </a:lnTo>
                    <a:lnTo>
                      <a:pt x="39608" y="24711"/>
                    </a:lnTo>
                    <a:lnTo>
                      <a:pt x="39671" y="24648"/>
                    </a:lnTo>
                    <a:lnTo>
                      <a:pt x="39713" y="24565"/>
                    </a:lnTo>
                    <a:lnTo>
                      <a:pt x="39650" y="24523"/>
                    </a:lnTo>
                    <a:lnTo>
                      <a:pt x="39525" y="24523"/>
                    </a:lnTo>
                    <a:lnTo>
                      <a:pt x="39462" y="24502"/>
                    </a:lnTo>
                    <a:lnTo>
                      <a:pt x="39399" y="24523"/>
                    </a:lnTo>
                    <a:lnTo>
                      <a:pt x="39316" y="24439"/>
                    </a:lnTo>
                    <a:lnTo>
                      <a:pt x="39420" y="24439"/>
                    </a:lnTo>
                    <a:lnTo>
                      <a:pt x="39462" y="24397"/>
                    </a:lnTo>
                    <a:lnTo>
                      <a:pt x="39546" y="24418"/>
                    </a:lnTo>
                    <a:lnTo>
                      <a:pt x="39650" y="24314"/>
                    </a:lnTo>
                    <a:lnTo>
                      <a:pt x="39608" y="24125"/>
                    </a:lnTo>
                    <a:lnTo>
                      <a:pt x="39504" y="24021"/>
                    </a:lnTo>
                    <a:lnTo>
                      <a:pt x="39441" y="24104"/>
                    </a:lnTo>
                    <a:lnTo>
                      <a:pt x="39336" y="24084"/>
                    </a:lnTo>
                    <a:lnTo>
                      <a:pt x="39253" y="24146"/>
                    </a:lnTo>
                    <a:lnTo>
                      <a:pt x="39295" y="24042"/>
                    </a:lnTo>
                    <a:lnTo>
                      <a:pt x="39420" y="23979"/>
                    </a:lnTo>
                    <a:lnTo>
                      <a:pt x="39504" y="23979"/>
                    </a:lnTo>
                    <a:lnTo>
                      <a:pt x="39504" y="23874"/>
                    </a:lnTo>
                    <a:lnTo>
                      <a:pt x="39399" y="23832"/>
                    </a:lnTo>
                    <a:lnTo>
                      <a:pt x="39316" y="23874"/>
                    </a:lnTo>
                    <a:lnTo>
                      <a:pt x="39190" y="23874"/>
                    </a:lnTo>
                    <a:lnTo>
                      <a:pt x="39002" y="23937"/>
                    </a:lnTo>
                    <a:lnTo>
                      <a:pt x="39002" y="23937"/>
                    </a:lnTo>
                    <a:lnTo>
                      <a:pt x="39148" y="23728"/>
                    </a:lnTo>
                    <a:lnTo>
                      <a:pt x="39253" y="23728"/>
                    </a:lnTo>
                    <a:lnTo>
                      <a:pt x="39357" y="23686"/>
                    </a:lnTo>
                    <a:lnTo>
                      <a:pt x="39357" y="23623"/>
                    </a:lnTo>
                    <a:lnTo>
                      <a:pt x="39441" y="23560"/>
                    </a:lnTo>
                    <a:lnTo>
                      <a:pt x="39420" y="23519"/>
                    </a:lnTo>
                    <a:lnTo>
                      <a:pt x="39295" y="23581"/>
                    </a:lnTo>
                    <a:lnTo>
                      <a:pt x="39106" y="23581"/>
                    </a:lnTo>
                    <a:lnTo>
                      <a:pt x="38939" y="23665"/>
                    </a:lnTo>
                    <a:lnTo>
                      <a:pt x="38939" y="23665"/>
                    </a:lnTo>
                    <a:lnTo>
                      <a:pt x="39002" y="23581"/>
                    </a:lnTo>
                    <a:lnTo>
                      <a:pt x="38981" y="23498"/>
                    </a:lnTo>
                    <a:lnTo>
                      <a:pt x="39023" y="23414"/>
                    </a:lnTo>
                    <a:lnTo>
                      <a:pt x="39106" y="23477"/>
                    </a:lnTo>
                    <a:lnTo>
                      <a:pt x="39295" y="23477"/>
                    </a:lnTo>
                    <a:lnTo>
                      <a:pt x="39399" y="23351"/>
                    </a:lnTo>
                    <a:lnTo>
                      <a:pt x="39399" y="23205"/>
                    </a:lnTo>
                    <a:lnTo>
                      <a:pt x="39295" y="23268"/>
                    </a:lnTo>
                    <a:lnTo>
                      <a:pt x="39211" y="23247"/>
                    </a:lnTo>
                    <a:lnTo>
                      <a:pt x="39316" y="23142"/>
                    </a:lnTo>
                    <a:lnTo>
                      <a:pt x="39336" y="23037"/>
                    </a:lnTo>
                    <a:lnTo>
                      <a:pt x="39253" y="22996"/>
                    </a:lnTo>
                    <a:lnTo>
                      <a:pt x="39002" y="23079"/>
                    </a:lnTo>
                    <a:lnTo>
                      <a:pt x="38918" y="23037"/>
                    </a:lnTo>
                    <a:lnTo>
                      <a:pt x="38981" y="22954"/>
                    </a:lnTo>
                    <a:lnTo>
                      <a:pt x="39106" y="22975"/>
                    </a:lnTo>
                    <a:lnTo>
                      <a:pt x="39211" y="22954"/>
                    </a:lnTo>
                    <a:lnTo>
                      <a:pt x="39295" y="22828"/>
                    </a:lnTo>
                    <a:lnTo>
                      <a:pt x="39211" y="22765"/>
                    </a:lnTo>
                    <a:lnTo>
                      <a:pt x="39211" y="22682"/>
                    </a:lnTo>
                    <a:lnTo>
                      <a:pt x="39127" y="22765"/>
                    </a:lnTo>
                    <a:lnTo>
                      <a:pt x="39085" y="22765"/>
                    </a:lnTo>
                    <a:lnTo>
                      <a:pt x="39044" y="22682"/>
                    </a:lnTo>
                    <a:lnTo>
                      <a:pt x="38981" y="22619"/>
                    </a:lnTo>
                    <a:lnTo>
                      <a:pt x="39044" y="22577"/>
                    </a:lnTo>
                    <a:lnTo>
                      <a:pt x="39106" y="22640"/>
                    </a:lnTo>
                    <a:lnTo>
                      <a:pt x="39148" y="22577"/>
                    </a:lnTo>
                    <a:lnTo>
                      <a:pt x="39148" y="22452"/>
                    </a:lnTo>
                    <a:lnTo>
                      <a:pt x="39044" y="22347"/>
                    </a:lnTo>
                    <a:lnTo>
                      <a:pt x="39023" y="22242"/>
                    </a:lnTo>
                    <a:lnTo>
                      <a:pt x="39106" y="22200"/>
                    </a:lnTo>
                    <a:lnTo>
                      <a:pt x="39106" y="22096"/>
                    </a:lnTo>
                    <a:lnTo>
                      <a:pt x="39023" y="22096"/>
                    </a:lnTo>
                    <a:lnTo>
                      <a:pt x="39044" y="22033"/>
                    </a:lnTo>
                    <a:lnTo>
                      <a:pt x="39085" y="21928"/>
                    </a:lnTo>
                    <a:lnTo>
                      <a:pt x="39002" y="21928"/>
                    </a:lnTo>
                    <a:lnTo>
                      <a:pt x="38918" y="21907"/>
                    </a:lnTo>
                    <a:lnTo>
                      <a:pt x="38918" y="21887"/>
                    </a:lnTo>
                    <a:lnTo>
                      <a:pt x="38981" y="21887"/>
                    </a:lnTo>
                    <a:lnTo>
                      <a:pt x="39044" y="21803"/>
                    </a:lnTo>
                    <a:lnTo>
                      <a:pt x="38981" y="21740"/>
                    </a:lnTo>
                    <a:lnTo>
                      <a:pt x="38981" y="21677"/>
                    </a:lnTo>
                    <a:lnTo>
                      <a:pt x="39044" y="21615"/>
                    </a:lnTo>
                    <a:lnTo>
                      <a:pt x="39023" y="21573"/>
                    </a:lnTo>
                    <a:lnTo>
                      <a:pt x="38918" y="21615"/>
                    </a:lnTo>
                    <a:lnTo>
                      <a:pt x="38918" y="21615"/>
                    </a:lnTo>
                    <a:lnTo>
                      <a:pt x="39023" y="21531"/>
                    </a:lnTo>
                    <a:lnTo>
                      <a:pt x="38981" y="21489"/>
                    </a:lnTo>
                    <a:lnTo>
                      <a:pt x="38876" y="21510"/>
                    </a:lnTo>
                    <a:lnTo>
                      <a:pt x="38772" y="21635"/>
                    </a:lnTo>
                    <a:lnTo>
                      <a:pt x="38792" y="21719"/>
                    </a:lnTo>
                    <a:lnTo>
                      <a:pt x="38730" y="21824"/>
                    </a:lnTo>
                    <a:lnTo>
                      <a:pt x="38604" y="21949"/>
                    </a:lnTo>
                    <a:lnTo>
                      <a:pt x="38604" y="22033"/>
                    </a:lnTo>
                    <a:lnTo>
                      <a:pt x="38520" y="22096"/>
                    </a:lnTo>
                    <a:lnTo>
                      <a:pt x="38520" y="22200"/>
                    </a:lnTo>
                    <a:lnTo>
                      <a:pt x="38458" y="22117"/>
                    </a:lnTo>
                    <a:lnTo>
                      <a:pt x="38395" y="22138"/>
                    </a:lnTo>
                    <a:lnTo>
                      <a:pt x="38311" y="22326"/>
                    </a:lnTo>
                    <a:lnTo>
                      <a:pt x="38311" y="22410"/>
                    </a:lnTo>
                    <a:lnTo>
                      <a:pt x="38416" y="22410"/>
                    </a:lnTo>
                    <a:lnTo>
                      <a:pt x="38479" y="22472"/>
                    </a:lnTo>
                    <a:lnTo>
                      <a:pt x="38479" y="22556"/>
                    </a:lnTo>
                    <a:lnTo>
                      <a:pt x="38374" y="22452"/>
                    </a:lnTo>
                    <a:lnTo>
                      <a:pt x="38311" y="22452"/>
                    </a:lnTo>
                    <a:lnTo>
                      <a:pt x="38290" y="22535"/>
                    </a:lnTo>
                    <a:lnTo>
                      <a:pt x="38207" y="22640"/>
                    </a:lnTo>
                    <a:lnTo>
                      <a:pt x="38144" y="22682"/>
                    </a:lnTo>
                    <a:lnTo>
                      <a:pt x="38102" y="22849"/>
                    </a:lnTo>
                    <a:lnTo>
                      <a:pt x="37997" y="22870"/>
                    </a:lnTo>
                    <a:lnTo>
                      <a:pt x="37935" y="22975"/>
                    </a:lnTo>
                    <a:lnTo>
                      <a:pt x="37935" y="23037"/>
                    </a:lnTo>
                    <a:lnTo>
                      <a:pt x="37872" y="23037"/>
                    </a:lnTo>
                    <a:lnTo>
                      <a:pt x="37872" y="23205"/>
                    </a:lnTo>
                    <a:lnTo>
                      <a:pt x="37788" y="23393"/>
                    </a:lnTo>
                    <a:lnTo>
                      <a:pt x="37788" y="23393"/>
                    </a:lnTo>
                    <a:lnTo>
                      <a:pt x="37830" y="23268"/>
                    </a:lnTo>
                    <a:lnTo>
                      <a:pt x="37788" y="23100"/>
                    </a:lnTo>
                    <a:lnTo>
                      <a:pt x="37725" y="23037"/>
                    </a:lnTo>
                    <a:lnTo>
                      <a:pt x="37558" y="23142"/>
                    </a:lnTo>
                    <a:lnTo>
                      <a:pt x="37474" y="23247"/>
                    </a:lnTo>
                    <a:lnTo>
                      <a:pt x="37453" y="23351"/>
                    </a:lnTo>
                    <a:lnTo>
                      <a:pt x="37349" y="23372"/>
                    </a:lnTo>
                    <a:lnTo>
                      <a:pt x="37307" y="23414"/>
                    </a:lnTo>
                    <a:lnTo>
                      <a:pt x="37265" y="23372"/>
                    </a:lnTo>
                    <a:lnTo>
                      <a:pt x="37202" y="23372"/>
                    </a:lnTo>
                    <a:lnTo>
                      <a:pt x="37098" y="23456"/>
                    </a:lnTo>
                    <a:lnTo>
                      <a:pt x="36993" y="23456"/>
                    </a:lnTo>
                    <a:lnTo>
                      <a:pt x="36847" y="23560"/>
                    </a:lnTo>
                    <a:lnTo>
                      <a:pt x="36826" y="23686"/>
                    </a:lnTo>
                    <a:lnTo>
                      <a:pt x="36700" y="23832"/>
                    </a:lnTo>
                    <a:lnTo>
                      <a:pt x="36742" y="23728"/>
                    </a:lnTo>
                    <a:lnTo>
                      <a:pt x="36742" y="23623"/>
                    </a:lnTo>
                    <a:lnTo>
                      <a:pt x="36784" y="23581"/>
                    </a:lnTo>
                    <a:lnTo>
                      <a:pt x="36784" y="23351"/>
                    </a:lnTo>
                    <a:lnTo>
                      <a:pt x="36805" y="23247"/>
                    </a:lnTo>
                    <a:lnTo>
                      <a:pt x="36784" y="23247"/>
                    </a:lnTo>
                    <a:lnTo>
                      <a:pt x="36365" y="23456"/>
                    </a:lnTo>
                    <a:lnTo>
                      <a:pt x="36198" y="23770"/>
                    </a:lnTo>
                    <a:lnTo>
                      <a:pt x="36072" y="23812"/>
                    </a:lnTo>
                    <a:lnTo>
                      <a:pt x="36156" y="23707"/>
                    </a:lnTo>
                    <a:lnTo>
                      <a:pt x="36177" y="23581"/>
                    </a:lnTo>
                    <a:lnTo>
                      <a:pt x="36303" y="23393"/>
                    </a:lnTo>
                    <a:lnTo>
                      <a:pt x="36303" y="23268"/>
                    </a:lnTo>
                    <a:lnTo>
                      <a:pt x="36323" y="23142"/>
                    </a:lnTo>
                    <a:lnTo>
                      <a:pt x="36282" y="23037"/>
                    </a:lnTo>
                    <a:lnTo>
                      <a:pt x="36177" y="22933"/>
                    </a:lnTo>
                    <a:lnTo>
                      <a:pt x="36072" y="22933"/>
                    </a:lnTo>
                    <a:lnTo>
                      <a:pt x="36093" y="23058"/>
                    </a:lnTo>
                    <a:lnTo>
                      <a:pt x="36072" y="23058"/>
                    </a:lnTo>
                    <a:lnTo>
                      <a:pt x="35968" y="22975"/>
                    </a:lnTo>
                    <a:lnTo>
                      <a:pt x="35842" y="22765"/>
                    </a:lnTo>
                    <a:lnTo>
                      <a:pt x="36051" y="22870"/>
                    </a:lnTo>
                    <a:lnTo>
                      <a:pt x="36093" y="22849"/>
                    </a:lnTo>
                    <a:lnTo>
                      <a:pt x="35989" y="22807"/>
                    </a:lnTo>
                    <a:lnTo>
                      <a:pt x="35863" y="22598"/>
                    </a:lnTo>
                    <a:lnTo>
                      <a:pt x="35842" y="22577"/>
                    </a:lnTo>
                    <a:lnTo>
                      <a:pt x="35968" y="22431"/>
                    </a:lnTo>
                    <a:lnTo>
                      <a:pt x="35989" y="22347"/>
                    </a:lnTo>
                    <a:lnTo>
                      <a:pt x="36093" y="22179"/>
                    </a:lnTo>
                    <a:lnTo>
                      <a:pt x="36093" y="21970"/>
                    </a:lnTo>
                    <a:lnTo>
                      <a:pt x="35947" y="21845"/>
                    </a:lnTo>
                    <a:lnTo>
                      <a:pt x="35738" y="21803"/>
                    </a:lnTo>
                    <a:lnTo>
                      <a:pt x="35466" y="21656"/>
                    </a:lnTo>
                    <a:lnTo>
                      <a:pt x="35466" y="21656"/>
                    </a:lnTo>
                    <a:lnTo>
                      <a:pt x="35759" y="21761"/>
                    </a:lnTo>
                    <a:lnTo>
                      <a:pt x="36010" y="21803"/>
                    </a:lnTo>
                    <a:lnTo>
                      <a:pt x="36051" y="21615"/>
                    </a:lnTo>
                    <a:lnTo>
                      <a:pt x="36093" y="21531"/>
                    </a:lnTo>
                    <a:lnTo>
                      <a:pt x="36114" y="21698"/>
                    </a:lnTo>
                    <a:lnTo>
                      <a:pt x="36177" y="21594"/>
                    </a:lnTo>
                    <a:lnTo>
                      <a:pt x="36093" y="21363"/>
                    </a:lnTo>
                    <a:lnTo>
                      <a:pt x="36198" y="21196"/>
                    </a:lnTo>
                    <a:lnTo>
                      <a:pt x="36365" y="21175"/>
                    </a:lnTo>
                    <a:lnTo>
                      <a:pt x="36386" y="20987"/>
                    </a:lnTo>
                    <a:lnTo>
                      <a:pt x="36386" y="20778"/>
                    </a:lnTo>
                    <a:lnTo>
                      <a:pt x="36303" y="20778"/>
                    </a:lnTo>
                    <a:lnTo>
                      <a:pt x="36282" y="20966"/>
                    </a:lnTo>
                    <a:lnTo>
                      <a:pt x="36156" y="21071"/>
                    </a:lnTo>
                    <a:lnTo>
                      <a:pt x="36093" y="20987"/>
                    </a:lnTo>
                    <a:lnTo>
                      <a:pt x="36114" y="20778"/>
                    </a:lnTo>
                    <a:lnTo>
                      <a:pt x="35968" y="20715"/>
                    </a:lnTo>
                    <a:lnTo>
                      <a:pt x="35842" y="20778"/>
                    </a:lnTo>
                    <a:lnTo>
                      <a:pt x="35779" y="20715"/>
                    </a:lnTo>
                    <a:lnTo>
                      <a:pt x="35696" y="20757"/>
                    </a:lnTo>
                    <a:lnTo>
                      <a:pt x="35528" y="20589"/>
                    </a:lnTo>
                    <a:lnTo>
                      <a:pt x="35424" y="20652"/>
                    </a:lnTo>
                    <a:lnTo>
                      <a:pt x="35424" y="20547"/>
                    </a:lnTo>
                    <a:lnTo>
                      <a:pt x="35319" y="20652"/>
                    </a:lnTo>
                    <a:lnTo>
                      <a:pt x="35319" y="20547"/>
                    </a:lnTo>
                    <a:lnTo>
                      <a:pt x="35173" y="20401"/>
                    </a:lnTo>
                    <a:lnTo>
                      <a:pt x="35277" y="20401"/>
                    </a:lnTo>
                    <a:lnTo>
                      <a:pt x="35340" y="20296"/>
                    </a:lnTo>
                    <a:lnTo>
                      <a:pt x="35445" y="20380"/>
                    </a:lnTo>
                    <a:lnTo>
                      <a:pt x="35466" y="20296"/>
                    </a:lnTo>
                    <a:lnTo>
                      <a:pt x="35361" y="20171"/>
                    </a:lnTo>
                    <a:lnTo>
                      <a:pt x="35277" y="20255"/>
                    </a:lnTo>
                    <a:lnTo>
                      <a:pt x="35173" y="20171"/>
                    </a:lnTo>
                    <a:lnTo>
                      <a:pt x="35277" y="20150"/>
                    </a:lnTo>
                    <a:lnTo>
                      <a:pt x="35235" y="20024"/>
                    </a:lnTo>
                    <a:lnTo>
                      <a:pt x="35110" y="19920"/>
                    </a:lnTo>
                    <a:lnTo>
                      <a:pt x="35026" y="19962"/>
                    </a:lnTo>
                    <a:lnTo>
                      <a:pt x="35026" y="19878"/>
                    </a:lnTo>
                    <a:lnTo>
                      <a:pt x="35110" y="19773"/>
                    </a:lnTo>
                    <a:lnTo>
                      <a:pt x="35110" y="19606"/>
                    </a:lnTo>
                    <a:lnTo>
                      <a:pt x="35005" y="19606"/>
                    </a:lnTo>
                    <a:lnTo>
                      <a:pt x="34859" y="19501"/>
                    </a:lnTo>
                    <a:lnTo>
                      <a:pt x="34859" y="19397"/>
                    </a:lnTo>
                    <a:lnTo>
                      <a:pt x="34650" y="19229"/>
                    </a:lnTo>
                    <a:lnTo>
                      <a:pt x="34503" y="19313"/>
                    </a:lnTo>
                    <a:lnTo>
                      <a:pt x="34398" y="19313"/>
                    </a:lnTo>
                    <a:lnTo>
                      <a:pt x="34336" y="19397"/>
                    </a:lnTo>
                    <a:lnTo>
                      <a:pt x="34210" y="19334"/>
                    </a:lnTo>
                    <a:lnTo>
                      <a:pt x="34210" y="19480"/>
                    </a:lnTo>
                    <a:lnTo>
                      <a:pt x="34126" y="19376"/>
                    </a:lnTo>
                    <a:lnTo>
                      <a:pt x="34043" y="19376"/>
                    </a:lnTo>
                    <a:lnTo>
                      <a:pt x="34001" y="19292"/>
                    </a:lnTo>
                    <a:lnTo>
                      <a:pt x="33896" y="19292"/>
                    </a:lnTo>
                    <a:lnTo>
                      <a:pt x="33729" y="19397"/>
                    </a:lnTo>
                    <a:lnTo>
                      <a:pt x="33562" y="19397"/>
                    </a:lnTo>
                    <a:lnTo>
                      <a:pt x="33708" y="19334"/>
                    </a:lnTo>
                    <a:lnTo>
                      <a:pt x="33729" y="19229"/>
                    </a:lnTo>
                    <a:lnTo>
                      <a:pt x="33603" y="19229"/>
                    </a:lnTo>
                    <a:lnTo>
                      <a:pt x="33352" y="19104"/>
                    </a:lnTo>
                    <a:lnTo>
                      <a:pt x="33164" y="18999"/>
                    </a:lnTo>
                    <a:lnTo>
                      <a:pt x="32976" y="18999"/>
                    </a:lnTo>
                    <a:lnTo>
                      <a:pt x="32913" y="18957"/>
                    </a:lnTo>
                    <a:lnTo>
                      <a:pt x="32829" y="18978"/>
                    </a:lnTo>
                    <a:lnTo>
                      <a:pt x="32746" y="18978"/>
                    </a:lnTo>
                    <a:lnTo>
                      <a:pt x="32662" y="19062"/>
                    </a:lnTo>
                    <a:lnTo>
                      <a:pt x="32662" y="19125"/>
                    </a:lnTo>
                    <a:lnTo>
                      <a:pt x="32578" y="19125"/>
                    </a:lnTo>
                    <a:lnTo>
                      <a:pt x="32536" y="19104"/>
                    </a:lnTo>
                    <a:lnTo>
                      <a:pt x="32453" y="19166"/>
                    </a:lnTo>
                    <a:lnTo>
                      <a:pt x="32453" y="19313"/>
                    </a:lnTo>
                    <a:lnTo>
                      <a:pt x="32369" y="19480"/>
                    </a:lnTo>
                    <a:lnTo>
                      <a:pt x="32369" y="19690"/>
                    </a:lnTo>
                    <a:lnTo>
                      <a:pt x="32453" y="19794"/>
                    </a:lnTo>
                    <a:lnTo>
                      <a:pt x="32515" y="19794"/>
                    </a:lnTo>
                    <a:lnTo>
                      <a:pt x="32515" y="19836"/>
                    </a:lnTo>
                    <a:lnTo>
                      <a:pt x="32557" y="19857"/>
                    </a:lnTo>
                    <a:lnTo>
                      <a:pt x="32557" y="20003"/>
                    </a:lnTo>
                    <a:lnTo>
                      <a:pt x="32515" y="20045"/>
                    </a:lnTo>
                    <a:lnTo>
                      <a:pt x="32432" y="20045"/>
                    </a:lnTo>
                    <a:lnTo>
                      <a:pt x="32411" y="20171"/>
                    </a:lnTo>
                    <a:lnTo>
                      <a:pt x="32243" y="20380"/>
                    </a:lnTo>
                    <a:lnTo>
                      <a:pt x="32013" y="20568"/>
                    </a:lnTo>
                    <a:lnTo>
                      <a:pt x="32013" y="20652"/>
                    </a:lnTo>
                    <a:lnTo>
                      <a:pt x="32055" y="20673"/>
                    </a:lnTo>
                    <a:lnTo>
                      <a:pt x="32243" y="20652"/>
                    </a:lnTo>
                    <a:lnTo>
                      <a:pt x="32327" y="20652"/>
                    </a:lnTo>
                    <a:lnTo>
                      <a:pt x="32243" y="20694"/>
                    </a:lnTo>
                    <a:lnTo>
                      <a:pt x="32202" y="20861"/>
                    </a:lnTo>
                    <a:lnTo>
                      <a:pt x="32202" y="20903"/>
                    </a:lnTo>
                    <a:lnTo>
                      <a:pt x="32327" y="20945"/>
                    </a:lnTo>
                    <a:lnTo>
                      <a:pt x="32222" y="20966"/>
                    </a:lnTo>
                    <a:lnTo>
                      <a:pt x="32139" y="21050"/>
                    </a:lnTo>
                    <a:lnTo>
                      <a:pt x="32160" y="21112"/>
                    </a:lnTo>
                    <a:lnTo>
                      <a:pt x="32222" y="21175"/>
                    </a:lnTo>
                    <a:lnTo>
                      <a:pt x="32118" y="21301"/>
                    </a:lnTo>
                    <a:lnTo>
                      <a:pt x="32118" y="21363"/>
                    </a:lnTo>
                    <a:lnTo>
                      <a:pt x="32264" y="21363"/>
                    </a:lnTo>
                    <a:lnTo>
                      <a:pt x="32306" y="21426"/>
                    </a:lnTo>
                    <a:lnTo>
                      <a:pt x="32160" y="21635"/>
                    </a:lnTo>
                    <a:lnTo>
                      <a:pt x="32034" y="21698"/>
                    </a:lnTo>
                    <a:lnTo>
                      <a:pt x="32034" y="21824"/>
                    </a:lnTo>
                    <a:lnTo>
                      <a:pt x="32097" y="21887"/>
                    </a:lnTo>
                    <a:lnTo>
                      <a:pt x="32013" y="21845"/>
                    </a:lnTo>
                    <a:lnTo>
                      <a:pt x="31930" y="21719"/>
                    </a:lnTo>
                    <a:lnTo>
                      <a:pt x="31888" y="21719"/>
                    </a:lnTo>
                    <a:lnTo>
                      <a:pt x="31741" y="21887"/>
                    </a:lnTo>
                    <a:lnTo>
                      <a:pt x="31741" y="21928"/>
                    </a:lnTo>
                    <a:lnTo>
                      <a:pt x="31804" y="21949"/>
                    </a:lnTo>
                    <a:lnTo>
                      <a:pt x="31804" y="22033"/>
                    </a:lnTo>
                    <a:lnTo>
                      <a:pt x="31720" y="22117"/>
                    </a:lnTo>
                    <a:lnTo>
                      <a:pt x="31616" y="22117"/>
                    </a:lnTo>
                    <a:lnTo>
                      <a:pt x="31302" y="22431"/>
                    </a:lnTo>
                    <a:lnTo>
                      <a:pt x="31197" y="22472"/>
                    </a:lnTo>
                    <a:lnTo>
                      <a:pt x="31113" y="22724"/>
                    </a:lnTo>
                    <a:lnTo>
                      <a:pt x="31155" y="22786"/>
                    </a:lnTo>
                    <a:lnTo>
                      <a:pt x="31260" y="22828"/>
                    </a:lnTo>
                    <a:lnTo>
                      <a:pt x="31281" y="22954"/>
                    </a:lnTo>
                    <a:lnTo>
                      <a:pt x="31406" y="23037"/>
                    </a:lnTo>
                    <a:lnTo>
                      <a:pt x="31595" y="23288"/>
                    </a:lnTo>
                    <a:lnTo>
                      <a:pt x="31616" y="23602"/>
                    </a:lnTo>
                    <a:lnTo>
                      <a:pt x="31595" y="23937"/>
                    </a:lnTo>
                    <a:lnTo>
                      <a:pt x="31678" y="24125"/>
                    </a:lnTo>
                    <a:lnTo>
                      <a:pt x="31637" y="24251"/>
                    </a:lnTo>
                    <a:lnTo>
                      <a:pt x="31637" y="24460"/>
                    </a:lnTo>
                    <a:lnTo>
                      <a:pt x="31595" y="24523"/>
                    </a:lnTo>
                    <a:lnTo>
                      <a:pt x="31490" y="24816"/>
                    </a:lnTo>
                    <a:lnTo>
                      <a:pt x="31427" y="24962"/>
                    </a:lnTo>
                    <a:lnTo>
                      <a:pt x="31490" y="24962"/>
                    </a:lnTo>
                    <a:lnTo>
                      <a:pt x="31511" y="24858"/>
                    </a:lnTo>
                    <a:lnTo>
                      <a:pt x="31595" y="24816"/>
                    </a:lnTo>
                    <a:lnTo>
                      <a:pt x="31595" y="24962"/>
                    </a:lnTo>
                    <a:lnTo>
                      <a:pt x="31699" y="25088"/>
                    </a:lnTo>
                    <a:lnTo>
                      <a:pt x="31616" y="25192"/>
                    </a:lnTo>
                    <a:lnTo>
                      <a:pt x="31511" y="25192"/>
                    </a:lnTo>
                    <a:lnTo>
                      <a:pt x="31469" y="25151"/>
                    </a:lnTo>
                    <a:lnTo>
                      <a:pt x="31385" y="25151"/>
                    </a:lnTo>
                    <a:lnTo>
                      <a:pt x="31218" y="25402"/>
                    </a:lnTo>
                    <a:lnTo>
                      <a:pt x="31093" y="25465"/>
                    </a:lnTo>
                    <a:lnTo>
                      <a:pt x="31072" y="25569"/>
                    </a:lnTo>
                    <a:lnTo>
                      <a:pt x="30800" y="25674"/>
                    </a:lnTo>
                    <a:lnTo>
                      <a:pt x="30737" y="25757"/>
                    </a:lnTo>
                    <a:lnTo>
                      <a:pt x="30737" y="25799"/>
                    </a:lnTo>
                    <a:lnTo>
                      <a:pt x="30360" y="25925"/>
                    </a:lnTo>
                    <a:lnTo>
                      <a:pt x="30130" y="26029"/>
                    </a:lnTo>
                    <a:lnTo>
                      <a:pt x="30067" y="26092"/>
                    </a:lnTo>
                    <a:lnTo>
                      <a:pt x="29942" y="26092"/>
                    </a:lnTo>
                    <a:lnTo>
                      <a:pt x="29837" y="26176"/>
                    </a:lnTo>
                    <a:lnTo>
                      <a:pt x="29607" y="26197"/>
                    </a:lnTo>
                    <a:lnTo>
                      <a:pt x="29440" y="26281"/>
                    </a:lnTo>
                    <a:lnTo>
                      <a:pt x="29481" y="26322"/>
                    </a:lnTo>
                    <a:lnTo>
                      <a:pt x="29481" y="26427"/>
                    </a:lnTo>
                    <a:lnTo>
                      <a:pt x="29523" y="26511"/>
                    </a:lnTo>
                    <a:lnTo>
                      <a:pt x="29523" y="26615"/>
                    </a:lnTo>
                    <a:lnTo>
                      <a:pt x="29586" y="26699"/>
                    </a:lnTo>
                    <a:lnTo>
                      <a:pt x="29523" y="26720"/>
                    </a:lnTo>
                    <a:lnTo>
                      <a:pt x="29544" y="26804"/>
                    </a:lnTo>
                    <a:lnTo>
                      <a:pt x="29607" y="26825"/>
                    </a:lnTo>
                    <a:lnTo>
                      <a:pt x="29523" y="26866"/>
                    </a:lnTo>
                    <a:lnTo>
                      <a:pt x="29586" y="26971"/>
                    </a:lnTo>
                    <a:lnTo>
                      <a:pt x="29523" y="27013"/>
                    </a:lnTo>
                    <a:lnTo>
                      <a:pt x="29544" y="27117"/>
                    </a:lnTo>
                    <a:lnTo>
                      <a:pt x="29502" y="27159"/>
                    </a:lnTo>
                    <a:lnTo>
                      <a:pt x="29481" y="27348"/>
                    </a:lnTo>
                    <a:lnTo>
                      <a:pt x="29502" y="27452"/>
                    </a:lnTo>
                    <a:lnTo>
                      <a:pt x="29419" y="27745"/>
                    </a:lnTo>
                    <a:lnTo>
                      <a:pt x="29440" y="27808"/>
                    </a:lnTo>
                    <a:lnTo>
                      <a:pt x="29502" y="27850"/>
                    </a:lnTo>
                    <a:lnTo>
                      <a:pt x="29502" y="27913"/>
                    </a:lnTo>
                    <a:lnTo>
                      <a:pt x="29544" y="27975"/>
                    </a:lnTo>
                    <a:lnTo>
                      <a:pt x="29440" y="28101"/>
                    </a:lnTo>
                    <a:lnTo>
                      <a:pt x="29440" y="28226"/>
                    </a:lnTo>
                    <a:lnTo>
                      <a:pt x="29523" y="28268"/>
                    </a:lnTo>
                    <a:lnTo>
                      <a:pt x="29544" y="28436"/>
                    </a:lnTo>
                    <a:lnTo>
                      <a:pt x="29607" y="28498"/>
                    </a:lnTo>
                    <a:lnTo>
                      <a:pt x="29481" y="28624"/>
                    </a:lnTo>
                    <a:lnTo>
                      <a:pt x="29419" y="28791"/>
                    </a:lnTo>
                    <a:lnTo>
                      <a:pt x="29377" y="28812"/>
                    </a:lnTo>
                    <a:lnTo>
                      <a:pt x="29314" y="28791"/>
                    </a:lnTo>
                    <a:lnTo>
                      <a:pt x="29314" y="28896"/>
                    </a:lnTo>
                    <a:lnTo>
                      <a:pt x="29377" y="28959"/>
                    </a:lnTo>
                    <a:lnTo>
                      <a:pt x="29314" y="29042"/>
                    </a:lnTo>
                    <a:lnTo>
                      <a:pt x="29293" y="29231"/>
                    </a:lnTo>
                    <a:lnTo>
                      <a:pt x="29314" y="29356"/>
                    </a:lnTo>
                    <a:lnTo>
                      <a:pt x="29419" y="29482"/>
                    </a:lnTo>
                    <a:lnTo>
                      <a:pt x="29523" y="29545"/>
                    </a:lnTo>
                    <a:lnTo>
                      <a:pt x="29335" y="29524"/>
                    </a:lnTo>
                    <a:lnTo>
                      <a:pt x="29209" y="29419"/>
                    </a:lnTo>
                    <a:lnTo>
                      <a:pt x="29230" y="29252"/>
                    </a:lnTo>
                    <a:lnTo>
                      <a:pt x="29189" y="29042"/>
                    </a:lnTo>
                    <a:lnTo>
                      <a:pt x="29105" y="29022"/>
                    </a:lnTo>
                    <a:lnTo>
                      <a:pt x="29084" y="28959"/>
                    </a:lnTo>
                    <a:lnTo>
                      <a:pt x="29105" y="28854"/>
                    </a:lnTo>
                    <a:lnTo>
                      <a:pt x="29063" y="28854"/>
                    </a:lnTo>
                    <a:lnTo>
                      <a:pt x="28875" y="29105"/>
                    </a:lnTo>
                    <a:lnTo>
                      <a:pt x="28875" y="29210"/>
                    </a:lnTo>
                    <a:lnTo>
                      <a:pt x="28854" y="29314"/>
                    </a:lnTo>
                    <a:lnTo>
                      <a:pt x="28749" y="29314"/>
                    </a:lnTo>
                    <a:lnTo>
                      <a:pt x="28644" y="29210"/>
                    </a:lnTo>
                    <a:lnTo>
                      <a:pt x="28477" y="29147"/>
                    </a:lnTo>
                    <a:lnTo>
                      <a:pt x="28352" y="29252"/>
                    </a:lnTo>
                    <a:lnTo>
                      <a:pt x="28184" y="29335"/>
                    </a:lnTo>
                    <a:lnTo>
                      <a:pt x="28184" y="29335"/>
                    </a:lnTo>
                    <a:lnTo>
                      <a:pt x="28393" y="29147"/>
                    </a:lnTo>
                    <a:lnTo>
                      <a:pt x="28456" y="29001"/>
                    </a:lnTo>
                    <a:lnTo>
                      <a:pt x="28435" y="28917"/>
                    </a:lnTo>
                    <a:lnTo>
                      <a:pt x="28393" y="28729"/>
                    </a:lnTo>
                    <a:lnTo>
                      <a:pt x="28331" y="28624"/>
                    </a:lnTo>
                    <a:lnTo>
                      <a:pt x="28289" y="28540"/>
                    </a:lnTo>
                    <a:lnTo>
                      <a:pt x="28268" y="28540"/>
                    </a:lnTo>
                    <a:lnTo>
                      <a:pt x="28142" y="28478"/>
                    </a:lnTo>
                    <a:lnTo>
                      <a:pt x="28038" y="28415"/>
                    </a:lnTo>
                    <a:lnTo>
                      <a:pt x="28038" y="28331"/>
                    </a:lnTo>
                    <a:lnTo>
                      <a:pt x="28017" y="28289"/>
                    </a:lnTo>
                    <a:lnTo>
                      <a:pt x="28038" y="28185"/>
                    </a:lnTo>
                    <a:lnTo>
                      <a:pt x="27954" y="28080"/>
                    </a:lnTo>
                    <a:lnTo>
                      <a:pt x="27870" y="28017"/>
                    </a:lnTo>
                    <a:lnTo>
                      <a:pt x="27870" y="27892"/>
                    </a:lnTo>
                    <a:lnTo>
                      <a:pt x="27766" y="27808"/>
                    </a:lnTo>
                    <a:lnTo>
                      <a:pt x="27724" y="27703"/>
                    </a:lnTo>
                    <a:lnTo>
                      <a:pt x="27766" y="27473"/>
                    </a:lnTo>
                    <a:lnTo>
                      <a:pt x="27870" y="27369"/>
                    </a:lnTo>
                    <a:lnTo>
                      <a:pt x="27933" y="27222"/>
                    </a:lnTo>
                    <a:lnTo>
                      <a:pt x="27933" y="27117"/>
                    </a:lnTo>
                    <a:lnTo>
                      <a:pt x="28080" y="26866"/>
                    </a:lnTo>
                    <a:lnTo>
                      <a:pt x="28080" y="26615"/>
                    </a:lnTo>
                    <a:lnTo>
                      <a:pt x="28059" y="26594"/>
                    </a:lnTo>
                    <a:lnTo>
                      <a:pt x="28038" y="26448"/>
                    </a:lnTo>
                    <a:lnTo>
                      <a:pt x="28121" y="26301"/>
                    </a:lnTo>
                    <a:lnTo>
                      <a:pt x="28184" y="26197"/>
                    </a:lnTo>
                    <a:lnTo>
                      <a:pt x="28184" y="26092"/>
                    </a:lnTo>
                    <a:lnTo>
                      <a:pt x="28352" y="25799"/>
                    </a:lnTo>
                    <a:lnTo>
                      <a:pt x="28331" y="25611"/>
                    </a:lnTo>
                    <a:lnTo>
                      <a:pt x="28268" y="25611"/>
                    </a:lnTo>
                    <a:lnTo>
                      <a:pt x="28247" y="25653"/>
                    </a:lnTo>
                    <a:lnTo>
                      <a:pt x="28247" y="25590"/>
                    </a:lnTo>
                    <a:lnTo>
                      <a:pt x="28163" y="25590"/>
                    </a:lnTo>
                    <a:lnTo>
                      <a:pt x="28038" y="25653"/>
                    </a:lnTo>
                    <a:lnTo>
                      <a:pt x="27849" y="25611"/>
                    </a:lnTo>
                    <a:lnTo>
                      <a:pt x="27661" y="25569"/>
                    </a:lnTo>
                    <a:lnTo>
                      <a:pt x="27619" y="25569"/>
                    </a:lnTo>
                    <a:lnTo>
                      <a:pt x="27556" y="25506"/>
                    </a:lnTo>
                    <a:lnTo>
                      <a:pt x="27326" y="25506"/>
                    </a:lnTo>
                    <a:lnTo>
                      <a:pt x="27201" y="25548"/>
                    </a:lnTo>
                    <a:lnTo>
                      <a:pt x="27138" y="25506"/>
                    </a:lnTo>
                    <a:lnTo>
                      <a:pt x="26971" y="25506"/>
                    </a:lnTo>
                    <a:lnTo>
                      <a:pt x="26929" y="25485"/>
                    </a:lnTo>
                    <a:lnTo>
                      <a:pt x="26971" y="25444"/>
                    </a:lnTo>
                    <a:lnTo>
                      <a:pt x="26803" y="25297"/>
                    </a:lnTo>
                    <a:lnTo>
                      <a:pt x="26782" y="25234"/>
                    </a:lnTo>
                    <a:lnTo>
                      <a:pt x="26594" y="25046"/>
                    </a:lnTo>
                    <a:lnTo>
                      <a:pt x="26510" y="25025"/>
                    </a:lnTo>
                    <a:lnTo>
                      <a:pt x="26343" y="24879"/>
                    </a:lnTo>
                    <a:lnTo>
                      <a:pt x="26259" y="24858"/>
                    </a:lnTo>
                    <a:lnTo>
                      <a:pt x="26029" y="24711"/>
                    </a:lnTo>
                    <a:lnTo>
                      <a:pt x="25966" y="24648"/>
                    </a:lnTo>
                    <a:lnTo>
                      <a:pt x="25903" y="24753"/>
                    </a:lnTo>
                    <a:lnTo>
                      <a:pt x="25903" y="24711"/>
                    </a:lnTo>
                    <a:lnTo>
                      <a:pt x="25820" y="24523"/>
                    </a:lnTo>
                    <a:lnTo>
                      <a:pt x="25736" y="24439"/>
                    </a:lnTo>
                    <a:lnTo>
                      <a:pt x="25736" y="24335"/>
                    </a:lnTo>
                    <a:lnTo>
                      <a:pt x="25631" y="24293"/>
                    </a:lnTo>
                    <a:lnTo>
                      <a:pt x="25527" y="24104"/>
                    </a:lnTo>
                    <a:lnTo>
                      <a:pt x="25443" y="24084"/>
                    </a:lnTo>
                    <a:lnTo>
                      <a:pt x="25255" y="23895"/>
                    </a:lnTo>
                    <a:lnTo>
                      <a:pt x="25150" y="23874"/>
                    </a:lnTo>
                    <a:lnTo>
                      <a:pt x="25087" y="23812"/>
                    </a:lnTo>
                    <a:lnTo>
                      <a:pt x="24815" y="23728"/>
                    </a:lnTo>
                    <a:lnTo>
                      <a:pt x="24627" y="23581"/>
                    </a:lnTo>
                    <a:lnTo>
                      <a:pt x="24376" y="23393"/>
                    </a:lnTo>
                    <a:lnTo>
                      <a:pt x="24167" y="23414"/>
                    </a:lnTo>
                    <a:lnTo>
                      <a:pt x="23748" y="23560"/>
                    </a:lnTo>
                    <a:lnTo>
                      <a:pt x="23330" y="23686"/>
                    </a:lnTo>
                    <a:lnTo>
                      <a:pt x="23142" y="23686"/>
                    </a:lnTo>
                    <a:lnTo>
                      <a:pt x="23016" y="23623"/>
                    </a:lnTo>
                    <a:lnTo>
                      <a:pt x="23016" y="23623"/>
                    </a:lnTo>
                    <a:lnTo>
                      <a:pt x="23142" y="23665"/>
                    </a:lnTo>
                    <a:lnTo>
                      <a:pt x="23330" y="23602"/>
                    </a:lnTo>
                    <a:lnTo>
                      <a:pt x="23665" y="23268"/>
                    </a:lnTo>
                    <a:lnTo>
                      <a:pt x="23727" y="23163"/>
                    </a:lnTo>
                    <a:lnTo>
                      <a:pt x="23665" y="22933"/>
                    </a:lnTo>
                    <a:lnTo>
                      <a:pt x="23581" y="22828"/>
                    </a:lnTo>
                    <a:lnTo>
                      <a:pt x="23665" y="22577"/>
                    </a:lnTo>
                    <a:lnTo>
                      <a:pt x="23665" y="22347"/>
                    </a:lnTo>
                    <a:lnTo>
                      <a:pt x="23581" y="22200"/>
                    </a:lnTo>
                    <a:lnTo>
                      <a:pt x="23581" y="22054"/>
                    </a:lnTo>
                    <a:lnTo>
                      <a:pt x="23644" y="21928"/>
                    </a:lnTo>
                    <a:lnTo>
                      <a:pt x="23644" y="21824"/>
                    </a:lnTo>
                    <a:lnTo>
                      <a:pt x="23539" y="21782"/>
                    </a:lnTo>
                    <a:lnTo>
                      <a:pt x="23204" y="21782"/>
                    </a:lnTo>
                    <a:lnTo>
                      <a:pt x="23037" y="22054"/>
                    </a:lnTo>
                    <a:lnTo>
                      <a:pt x="22828" y="22305"/>
                    </a:lnTo>
                    <a:lnTo>
                      <a:pt x="22577" y="22326"/>
                    </a:lnTo>
                    <a:lnTo>
                      <a:pt x="22409" y="22452"/>
                    </a:lnTo>
                    <a:lnTo>
                      <a:pt x="22472" y="22347"/>
                    </a:lnTo>
                    <a:lnTo>
                      <a:pt x="22786" y="22263"/>
                    </a:lnTo>
                    <a:lnTo>
                      <a:pt x="22932" y="22117"/>
                    </a:lnTo>
                    <a:lnTo>
                      <a:pt x="23037" y="21845"/>
                    </a:lnTo>
                    <a:lnTo>
                      <a:pt x="22995" y="21824"/>
                    </a:lnTo>
                    <a:lnTo>
                      <a:pt x="22995" y="21677"/>
                    </a:lnTo>
                    <a:lnTo>
                      <a:pt x="22932" y="21594"/>
                    </a:lnTo>
                    <a:lnTo>
                      <a:pt x="22953" y="21489"/>
                    </a:lnTo>
                    <a:lnTo>
                      <a:pt x="22932" y="21405"/>
                    </a:lnTo>
                    <a:lnTo>
                      <a:pt x="22807" y="21384"/>
                    </a:lnTo>
                    <a:lnTo>
                      <a:pt x="22849" y="21322"/>
                    </a:lnTo>
                    <a:lnTo>
                      <a:pt x="22953" y="21301"/>
                    </a:lnTo>
                    <a:lnTo>
                      <a:pt x="22995" y="21196"/>
                    </a:lnTo>
                    <a:lnTo>
                      <a:pt x="23100" y="21008"/>
                    </a:lnTo>
                    <a:lnTo>
                      <a:pt x="23100" y="20861"/>
                    </a:lnTo>
                    <a:lnTo>
                      <a:pt x="23037" y="20799"/>
                    </a:lnTo>
                    <a:lnTo>
                      <a:pt x="23121" y="20568"/>
                    </a:lnTo>
                    <a:lnTo>
                      <a:pt x="23204" y="20527"/>
                    </a:lnTo>
                    <a:lnTo>
                      <a:pt x="23246" y="20359"/>
                    </a:lnTo>
                    <a:lnTo>
                      <a:pt x="23330" y="20255"/>
                    </a:lnTo>
                    <a:lnTo>
                      <a:pt x="23372" y="20045"/>
                    </a:lnTo>
                    <a:lnTo>
                      <a:pt x="23476" y="19941"/>
                    </a:lnTo>
                    <a:lnTo>
                      <a:pt x="23435" y="19815"/>
                    </a:lnTo>
                    <a:lnTo>
                      <a:pt x="23435" y="19731"/>
                    </a:lnTo>
                    <a:lnTo>
                      <a:pt x="23560" y="19815"/>
                    </a:lnTo>
                    <a:lnTo>
                      <a:pt x="23665" y="19711"/>
                    </a:lnTo>
                    <a:lnTo>
                      <a:pt x="23665" y="19606"/>
                    </a:lnTo>
                    <a:lnTo>
                      <a:pt x="23790" y="19585"/>
                    </a:lnTo>
                    <a:lnTo>
                      <a:pt x="23958" y="19397"/>
                    </a:lnTo>
                    <a:lnTo>
                      <a:pt x="24062" y="19334"/>
                    </a:lnTo>
                    <a:lnTo>
                      <a:pt x="24041" y="19229"/>
                    </a:lnTo>
                    <a:lnTo>
                      <a:pt x="24125" y="19166"/>
                    </a:lnTo>
                    <a:lnTo>
                      <a:pt x="24188" y="19166"/>
                    </a:lnTo>
                    <a:lnTo>
                      <a:pt x="24230" y="19083"/>
                    </a:lnTo>
                    <a:lnTo>
                      <a:pt x="24167" y="18999"/>
                    </a:lnTo>
                    <a:lnTo>
                      <a:pt x="24292" y="18915"/>
                    </a:lnTo>
                    <a:lnTo>
                      <a:pt x="24376" y="18769"/>
                    </a:lnTo>
                    <a:lnTo>
                      <a:pt x="24481" y="18769"/>
                    </a:lnTo>
                    <a:lnTo>
                      <a:pt x="24481" y="18706"/>
                    </a:lnTo>
                    <a:lnTo>
                      <a:pt x="24543" y="18664"/>
                    </a:lnTo>
                    <a:lnTo>
                      <a:pt x="24397" y="18560"/>
                    </a:lnTo>
                    <a:lnTo>
                      <a:pt x="24460" y="18539"/>
                    </a:lnTo>
                    <a:lnTo>
                      <a:pt x="24460" y="18455"/>
                    </a:lnTo>
                    <a:lnTo>
                      <a:pt x="24543" y="18476"/>
                    </a:lnTo>
                    <a:lnTo>
                      <a:pt x="24669" y="18581"/>
                    </a:lnTo>
                    <a:lnTo>
                      <a:pt x="24690" y="18643"/>
                    </a:lnTo>
                    <a:lnTo>
                      <a:pt x="24753" y="18602"/>
                    </a:lnTo>
                    <a:lnTo>
                      <a:pt x="24711" y="18539"/>
                    </a:lnTo>
                    <a:lnTo>
                      <a:pt x="24606" y="18476"/>
                    </a:lnTo>
                    <a:lnTo>
                      <a:pt x="24795" y="18392"/>
                    </a:lnTo>
                    <a:lnTo>
                      <a:pt x="24836" y="18330"/>
                    </a:lnTo>
                    <a:lnTo>
                      <a:pt x="24983" y="18330"/>
                    </a:lnTo>
                    <a:lnTo>
                      <a:pt x="25004" y="18350"/>
                    </a:lnTo>
                    <a:lnTo>
                      <a:pt x="25025" y="18267"/>
                    </a:lnTo>
                    <a:lnTo>
                      <a:pt x="25004" y="18225"/>
                    </a:lnTo>
                    <a:lnTo>
                      <a:pt x="25087" y="18225"/>
                    </a:lnTo>
                    <a:lnTo>
                      <a:pt x="25108" y="18350"/>
                    </a:lnTo>
                    <a:lnTo>
                      <a:pt x="25192" y="18246"/>
                    </a:lnTo>
                    <a:lnTo>
                      <a:pt x="25192" y="18225"/>
                    </a:lnTo>
                    <a:lnTo>
                      <a:pt x="25108" y="18162"/>
                    </a:lnTo>
                    <a:lnTo>
                      <a:pt x="25108" y="18058"/>
                    </a:lnTo>
                    <a:lnTo>
                      <a:pt x="25150" y="18120"/>
                    </a:lnTo>
                    <a:lnTo>
                      <a:pt x="25359" y="18162"/>
                    </a:lnTo>
                    <a:lnTo>
                      <a:pt x="25339" y="18078"/>
                    </a:lnTo>
                    <a:lnTo>
                      <a:pt x="25234" y="18037"/>
                    </a:lnTo>
                    <a:lnTo>
                      <a:pt x="25213" y="17953"/>
                    </a:lnTo>
                    <a:lnTo>
                      <a:pt x="25255" y="17932"/>
                    </a:lnTo>
                    <a:lnTo>
                      <a:pt x="25297" y="17848"/>
                    </a:lnTo>
                    <a:lnTo>
                      <a:pt x="25318" y="18016"/>
                    </a:lnTo>
                    <a:lnTo>
                      <a:pt x="25422" y="17974"/>
                    </a:lnTo>
                    <a:lnTo>
                      <a:pt x="25506" y="18016"/>
                    </a:lnTo>
                    <a:lnTo>
                      <a:pt x="25590" y="17953"/>
                    </a:lnTo>
                    <a:lnTo>
                      <a:pt x="25464" y="17744"/>
                    </a:lnTo>
                    <a:lnTo>
                      <a:pt x="25401" y="17514"/>
                    </a:lnTo>
                    <a:lnTo>
                      <a:pt x="25297" y="17388"/>
                    </a:lnTo>
                    <a:lnTo>
                      <a:pt x="25297" y="17283"/>
                    </a:lnTo>
                    <a:lnTo>
                      <a:pt x="25255" y="17200"/>
                    </a:lnTo>
                    <a:lnTo>
                      <a:pt x="25297" y="17137"/>
                    </a:lnTo>
                    <a:lnTo>
                      <a:pt x="25359" y="17221"/>
                    </a:lnTo>
                    <a:lnTo>
                      <a:pt x="25422" y="17409"/>
                    </a:lnTo>
                    <a:lnTo>
                      <a:pt x="25569" y="17597"/>
                    </a:lnTo>
                    <a:lnTo>
                      <a:pt x="25841" y="17639"/>
                    </a:lnTo>
                    <a:lnTo>
                      <a:pt x="25945" y="17723"/>
                    </a:lnTo>
                    <a:lnTo>
                      <a:pt x="26071" y="17723"/>
                    </a:lnTo>
                    <a:lnTo>
                      <a:pt x="26155" y="17660"/>
                    </a:lnTo>
                    <a:lnTo>
                      <a:pt x="26259" y="17660"/>
                    </a:lnTo>
                    <a:lnTo>
                      <a:pt x="26406" y="17514"/>
                    </a:lnTo>
                    <a:lnTo>
                      <a:pt x="26448" y="17242"/>
                    </a:lnTo>
                    <a:lnTo>
                      <a:pt x="26238" y="16990"/>
                    </a:lnTo>
                    <a:lnTo>
                      <a:pt x="26196" y="16823"/>
                    </a:lnTo>
                    <a:lnTo>
                      <a:pt x="26134" y="16739"/>
                    </a:lnTo>
                    <a:lnTo>
                      <a:pt x="26071" y="16739"/>
                    </a:lnTo>
                    <a:lnTo>
                      <a:pt x="25945" y="16886"/>
                    </a:lnTo>
                    <a:lnTo>
                      <a:pt x="25715" y="16907"/>
                    </a:lnTo>
                    <a:lnTo>
                      <a:pt x="25652" y="16928"/>
                    </a:lnTo>
                    <a:lnTo>
                      <a:pt x="25652" y="16907"/>
                    </a:lnTo>
                    <a:lnTo>
                      <a:pt x="25631" y="16823"/>
                    </a:lnTo>
                    <a:lnTo>
                      <a:pt x="25715" y="16865"/>
                    </a:lnTo>
                    <a:lnTo>
                      <a:pt x="25841" y="16823"/>
                    </a:lnTo>
                    <a:lnTo>
                      <a:pt x="25966" y="16718"/>
                    </a:lnTo>
                    <a:lnTo>
                      <a:pt x="25945" y="16677"/>
                    </a:lnTo>
                    <a:lnTo>
                      <a:pt x="25736" y="16551"/>
                    </a:lnTo>
                    <a:lnTo>
                      <a:pt x="25506" y="16300"/>
                    </a:lnTo>
                    <a:lnTo>
                      <a:pt x="25443" y="16300"/>
                    </a:lnTo>
                    <a:lnTo>
                      <a:pt x="25422" y="16363"/>
                    </a:lnTo>
                    <a:lnTo>
                      <a:pt x="25464" y="16446"/>
                    </a:lnTo>
                    <a:lnTo>
                      <a:pt x="25443" y="16488"/>
                    </a:lnTo>
                    <a:lnTo>
                      <a:pt x="25339" y="16405"/>
                    </a:lnTo>
                    <a:lnTo>
                      <a:pt x="25297" y="16258"/>
                    </a:lnTo>
                    <a:lnTo>
                      <a:pt x="25401" y="16279"/>
                    </a:lnTo>
                    <a:lnTo>
                      <a:pt x="25401" y="16091"/>
                    </a:lnTo>
                    <a:lnTo>
                      <a:pt x="25443" y="16195"/>
                    </a:lnTo>
                    <a:lnTo>
                      <a:pt x="25611" y="16342"/>
                    </a:lnTo>
                    <a:lnTo>
                      <a:pt x="25694" y="16363"/>
                    </a:lnTo>
                    <a:lnTo>
                      <a:pt x="25757" y="16551"/>
                    </a:lnTo>
                    <a:lnTo>
                      <a:pt x="25966" y="16677"/>
                    </a:lnTo>
                    <a:lnTo>
                      <a:pt x="26217" y="16760"/>
                    </a:lnTo>
                    <a:lnTo>
                      <a:pt x="26322" y="16907"/>
                    </a:lnTo>
                    <a:lnTo>
                      <a:pt x="26427" y="16970"/>
                    </a:lnTo>
                    <a:lnTo>
                      <a:pt x="26448" y="17032"/>
                    </a:lnTo>
                    <a:lnTo>
                      <a:pt x="26573" y="17095"/>
                    </a:lnTo>
                    <a:lnTo>
                      <a:pt x="26636" y="17137"/>
                    </a:lnTo>
                    <a:lnTo>
                      <a:pt x="26636" y="17011"/>
                    </a:lnTo>
                    <a:lnTo>
                      <a:pt x="26740" y="16970"/>
                    </a:lnTo>
                    <a:lnTo>
                      <a:pt x="26657" y="16907"/>
                    </a:lnTo>
                    <a:lnTo>
                      <a:pt x="26678" y="16802"/>
                    </a:lnTo>
                    <a:lnTo>
                      <a:pt x="26761" y="16928"/>
                    </a:lnTo>
                    <a:lnTo>
                      <a:pt x="26782" y="17011"/>
                    </a:lnTo>
                    <a:lnTo>
                      <a:pt x="26866" y="17032"/>
                    </a:lnTo>
                    <a:lnTo>
                      <a:pt x="26992" y="16865"/>
                    </a:lnTo>
                    <a:lnTo>
                      <a:pt x="26992" y="16656"/>
                    </a:lnTo>
                    <a:lnTo>
                      <a:pt x="26950" y="16572"/>
                    </a:lnTo>
                    <a:lnTo>
                      <a:pt x="26992" y="16405"/>
                    </a:lnTo>
                    <a:lnTo>
                      <a:pt x="27054" y="16593"/>
                    </a:lnTo>
                    <a:lnTo>
                      <a:pt x="27054" y="16698"/>
                    </a:lnTo>
                    <a:lnTo>
                      <a:pt x="27117" y="16467"/>
                    </a:lnTo>
                    <a:lnTo>
                      <a:pt x="27222" y="16405"/>
                    </a:lnTo>
                    <a:lnTo>
                      <a:pt x="27264" y="16467"/>
                    </a:lnTo>
                    <a:lnTo>
                      <a:pt x="27284" y="16488"/>
                    </a:lnTo>
                    <a:lnTo>
                      <a:pt x="27201" y="16593"/>
                    </a:lnTo>
                    <a:lnTo>
                      <a:pt x="27264" y="16614"/>
                    </a:lnTo>
                    <a:lnTo>
                      <a:pt x="27284" y="16698"/>
                    </a:lnTo>
                    <a:lnTo>
                      <a:pt x="27368" y="16614"/>
                    </a:lnTo>
                    <a:lnTo>
                      <a:pt x="27431" y="16656"/>
                    </a:lnTo>
                    <a:lnTo>
                      <a:pt x="27577" y="16802"/>
                    </a:lnTo>
                    <a:lnTo>
                      <a:pt x="27598" y="16760"/>
                    </a:lnTo>
                    <a:lnTo>
                      <a:pt x="27682" y="16760"/>
                    </a:lnTo>
                    <a:lnTo>
                      <a:pt x="27724" y="16802"/>
                    </a:lnTo>
                    <a:lnTo>
                      <a:pt x="27828" y="16781"/>
                    </a:lnTo>
                    <a:lnTo>
                      <a:pt x="27933" y="16593"/>
                    </a:lnTo>
                    <a:lnTo>
                      <a:pt x="28100" y="16509"/>
                    </a:lnTo>
                    <a:lnTo>
                      <a:pt x="28456" y="16153"/>
                    </a:lnTo>
                    <a:lnTo>
                      <a:pt x="28477" y="16070"/>
                    </a:lnTo>
                    <a:lnTo>
                      <a:pt x="28540" y="16049"/>
                    </a:lnTo>
                    <a:lnTo>
                      <a:pt x="28561" y="16091"/>
                    </a:lnTo>
                    <a:lnTo>
                      <a:pt x="28728" y="15881"/>
                    </a:lnTo>
                    <a:lnTo>
                      <a:pt x="28833" y="15840"/>
                    </a:lnTo>
                    <a:lnTo>
                      <a:pt x="28958" y="15735"/>
                    </a:lnTo>
                    <a:lnTo>
                      <a:pt x="29000" y="15672"/>
                    </a:lnTo>
                    <a:lnTo>
                      <a:pt x="28979" y="15547"/>
                    </a:lnTo>
                    <a:lnTo>
                      <a:pt x="28561" y="15442"/>
                    </a:lnTo>
                    <a:lnTo>
                      <a:pt x="28331" y="15400"/>
                    </a:lnTo>
                    <a:lnTo>
                      <a:pt x="28121" y="15317"/>
                    </a:lnTo>
                    <a:lnTo>
                      <a:pt x="28038" y="15128"/>
                    </a:lnTo>
                    <a:lnTo>
                      <a:pt x="27912" y="14898"/>
                    </a:lnTo>
                    <a:lnTo>
                      <a:pt x="27849" y="14898"/>
                    </a:lnTo>
                    <a:lnTo>
                      <a:pt x="27828" y="14710"/>
                    </a:lnTo>
                    <a:lnTo>
                      <a:pt x="27808" y="14689"/>
                    </a:lnTo>
                    <a:lnTo>
                      <a:pt x="27828" y="14626"/>
                    </a:lnTo>
                    <a:lnTo>
                      <a:pt x="27870" y="14626"/>
                    </a:lnTo>
                    <a:lnTo>
                      <a:pt x="27912" y="14563"/>
                    </a:lnTo>
                    <a:lnTo>
                      <a:pt x="27828" y="14501"/>
                    </a:lnTo>
                    <a:lnTo>
                      <a:pt x="27598" y="14501"/>
                    </a:lnTo>
                    <a:lnTo>
                      <a:pt x="27326" y="14417"/>
                    </a:lnTo>
                    <a:lnTo>
                      <a:pt x="27243" y="14417"/>
                    </a:lnTo>
                    <a:lnTo>
                      <a:pt x="27201" y="14480"/>
                    </a:lnTo>
                    <a:lnTo>
                      <a:pt x="27117" y="14396"/>
                    </a:lnTo>
                    <a:lnTo>
                      <a:pt x="27117" y="14312"/>
                    </a:lnTo>
                    <a:lnTo>
                      <a:pt x="27222" y="14354"/>
                    </a:lnTo>
                    <a:lnTo>
                      <a:pt x="27494" y="14375"/>
                    </a:lnTo>
                    <a:lnTo>
                      <a:pt x="27640" y="14480"/>
                    </a:lnTo>
                    <a:lnTo>
                      <a:pt x="27870" y="14480"/>
                    </a:lnTo>
                    <a:lnTo>
                      <a:pt x="28017" y="14584"/>
                    </a:lnTo>
                    <a:lnTo>
                      <a:pt x="28142" y="14814"/>
                    </a:lnTo>
                    <a:lnTo>
                      <a:pt x="28247" y="14835"/>
                    </a:lnTo>
                    <a:lnTo>
                      <a:pt x="28289" y="14898"/>
                    </a:lnTo>
                    <a:lnTo>
                      <a:pt x="28247" y="14919"/>
                    </a:lnTo>
                    <a:lnTo>
                      <a:pt x="28184" y="14919"/>
                    </a:lnTo>
                    <a:lnTo>
                      <a:pt x="28184" y="14982"/>
                    </a:lnTo>
                    <a:lnTo>
                      <a:pt x="28372" y="15045"/>
                    </a:lnTo>
                    <a:lnTo>
                      <a:pt x="28435" y="15191"/>
                    </a:lnTo>
                    <a:lnTo>
                      <a:pt x="28498" y="15296"/>
                    </a:lnTo>
                    <a:lnTo>
                      <a:pt x="28875" y="15358"/>
                    </a:lnTo>
                    <a:lnTo>
                      <a:pt x="28979" y="15317"/>
                    </a:lnTo>
                    <a:lnTo>
                      <a:pt x="29021" y="15191"/>
                    </a:lnTo>
                    <a:lnTo>
                      <a:pt x="29105" y="15128"/>
                    </a:lnTo>
                    <a:lnTo>
                      <a:pt x="29189" y="15149"/>
                    </a:lnTo>
                    <a:lnTo>
                      <a:pt x="29314" y="15003"/>
                    </a:lnTo>
                    <a:lnTo>
                      <a:pt x="29335" y="14982"/>
                    </a:lnTo>
                    <a:lnTo>
                      <a:pt x="29502" y="15128"/>
                    </a:lnTo>
                    <a:lnTo>
                      <a:pt x="29481" y="15149"/>
                    </a:lnTo>
                    <a:lnTo>
                      <a:pt x="29377" y="15317"/>
                    </a:lnTo>
                    <a:lnTo>
                      <a:pt x="29377" y="15400"/>
                    </a:lnTo>
                    <a:lnTo>
                      <a:pt x="29293" y="15505"/>
                    </a:lnTo>
                    <a:lnTo>
                      <a:pt x="29293" y="15568"/>
                    </a:lnTo>
                    <a:lnTo>
                      <a:pt x="29189" y="15756"/>
                    </a:lnTo>
                    <a:lnTo>
                      <a:pt x="29230" y="15840"/>
                    </a:lnTo>
                    <a:lnTo>
                      <a:pt x="29189" y="15861"/>
                    </a:lnTo>
                    <a:lnTo>
                      <a:pt x="29168" y="15965"/>
                    </a:lnTo>
                    <a:lnTo>
                      <a:pt x="29168" y="16070"/>
                    </a:lnTo>
                    <a:lnTo>
                      <a:pt x="29000" y="16195"/>
                    </a:lnTo>
                    <a:lnTo>
                      <a:pt x="28958" y="16300"/>
                    </a:lnTo>
                    <a:lnTo>
                      <a:pt x="28958" y="16467"/>
                    </a:lnTo>
                    <a:lnTo>
                      <a:pt x="28916" y="16509"/>
                    </a:lnTo>
                    <a:lnTo>
                      <a:pt x="28916" y="16677"/>
                    </a:lnTo>
                    <a:lnTo>
                      <a:pt x="28854" y="16760"/>
                    </a:lnTo>
                    <a:lnTo>
                      <a:pt x="28707" y="16760"/>
                    </a:lnTo>
                    <a:lnTo>
                      <a:pt x="28540" y="16823"/>
                    </a:lnTo>
                    <a:lnTo>
                      <a:pt x="28540" y="16928"/>
                    </a:lnTo>
                    <a:lnTo>
                      <a:pt x="28477" y="17116"/>
                    </a:lnTo>
                    <a:lnTo>
                      <a:pt x="28498" y="17242"/>
                    </a:lnTo>
                    <a:lnTo>
                      <a:pt x="28561" y="17242"/>
                    </a:lnTo>
                    <a:lnTo>
                      <a:pt x="28582" y="17137"/>
                    </a:lnTo>
                    <a:lnTo>
                      <a:pt x="28644" y="17116"/>
                    </a:lnTo>
                    <a:lnTo>
                      <a:pt x="28686" y="17137"/>
                    </a:lnTo>
                    <a:lnTo>
                      <a:pt x="28770" y="17200"/>
                    </a:lnTo>
                    <a:lnTo>
                      <a:pt x="28854" y="17200"/>
                    </a:lnTo>
                    <a:lnTo>
                      <a:pt x="28896" y="17179"/>
                    </a:lnTo>
                    <a:lnTo>
                      <a:pt x="28958" y="17179"/>
                    </a:lnTo>
                    <a:lnTo>
                      <a:pt x="29000" y="17221"/>
                    </a:lnTo>
                    <a:lnTo>
                      <a:pt x="29021" y="17304"/>
                    </a:lnTo>
                    <a:lnTo>
                      <a:pt x="28958" y="17409"/>
                    </a:lnTo>
                    <a:lnTo>
                      <a:pt x="28979" y="17514"/>
                    </a:lnTo>
                    <a:lnTo>
                      <a:pt x="28896" y="17597"/>
                    </a:lnTo>
                    <a:lnTo>
                      <a:pt x="28896" y="17744"/>
                    </a:lnTo>
                    <a:lnTo>
                      <a:pt x="28916" y="17806"/>
                    </a:lnTo>
                    <a:lnTo>
                      <a:pt x="28979" y="17765"/>
                    </a:lnTo>
                    <a:lnTo>
                      <a:pt x="29021" y="17806"/>
                    </a:lnTo>
                    <a:lnTo>
                      <a:pt x="29105" y="17806"/>
                    </a:lnTo>
                    <a:lnTo>
                      <a:pt x="29168" y="17744"/>
                    </a:lnTo>
                    <a:lnTo>
                      <a:pt x="29272" y="17744"/>
                    </a:lnTo>
                    <a:lnTo>
                      <a:pt x="29293" y="17702"/>
                    </a:lnTo>
                    <a:lnTo>
                      <a:pt x="29377" y="17639"/>
                    </a:lnTo>
                    <a:lnTo>
                      <a:pt x="29440" y="17639"/>
                    </a:lnTo>
                    <a:lnTo>
                      <a:pt x="29544" y="17555"/>
                    </a:lnTo>
                    <a:lnTo>
                      <a:pt x="29586" y="17430"/>
                    </a:lnTo>
                    <a:lnTo>
                      <a:pt x="29649" y="17346"/>
                    </a:lnTo>
                    <a:lnTo>
                      <a:pt x="29712" y="17283"/>
                    </a:lnTo>
                    <a:lnTo>
                      <a:pt x="29753" y="17283"/>
                    </a:lnTo>
                    <a:lnTo>
                      <a:pt x="29816" y="17325"/>
                    </a:lnTo>
                    <a:lnTo>
                      <a:pt x="29900" y="17283"/>
                    </a:lnTo>
                    <a:lnTo>
                      <a:pt x="29942" y="17242"/>
                    </a:lnTo>
                    <a:lnTo>
                      <a:pt x="30025" y="17242"/>
                    </a:lnTo>
                    <a:lnTo>
                      <a:pt x="30067" y="17095"/>
                    </a:lnTo>
                    <a:lnTo>
                      <a:pt x="30067" y="16970"/>
                    </a:lnTo>
                    <a:lnTo>
                      <a:pt x="30172" y="16886"/>
                    </a:lnTo>
                    <a:lnTo>
                      <a:pt x="30214" y="16802"/>
                    </a:lnTo>
                    <a:lnTo>
                      <a:pt x="30277" y="16802"/>
                    </a:lnTo>
                    <a:lnTo>
                      <a:pt x="30339" y="16865"/>
                    </a:lnTo>
                    <a:lnTo>
                      <a:pt x="30381" y="16802"/>
                    </a:lnTo>
                    <a:lnTo>
                      <a:pt x="30444" y="16781"/>
                    </a:lnTo>
                    <a:lnTo>
                      <a:pt x="30486" y="16802"/>
                    </a:lnTo>
                    <a:lnTo>
                      <a:pt x="30528" y="16907"/>
                    </a:lnTo>
                    <a:lnTo>
                      <a:pt x="30444" y="16970"/>
                    </a:lnTo>
                    <a:lnTo>
                      <a:pt x="30381" y="17011"/>
                    </a:lnTo>
                    <a:lnTo>
                      <a:pt x="30465" y="17074"/>
                    </a:lnTo>
                    <a:lnTo>
                      <a:pt x="30632" y="17074"/>
                    </a:lnTo>
                    <a:lnTo>
                      <a:pt x="30695" y="17095"/>
                    </a:lnTo>
                    <a:lnTo>
                      <a:pt x="30737" y="17179"/>
                    </a:lnTo>
                    <a:lnTo>
                      <a:pt x="30653" y="17283"/>
                    </a:lnTo>
                    <a:lnTo>
                      <a:pt x="30569" y="17304"/>
                    </a:lnTo>
                    <a:lnTo>
                      <a:pt x="30569" y="17430"/>
                    </a:lnTo>
                    <a:lnTo>
                      <a:pt x="30653" y="17451"/>
                    </a:lnTo>
                    <a:lnTo>
                      <a:pt x="30695" y="17430"/>
                    </a:lnTo>
                    <a:lnTo>
                      <a:pt x="30779" y="17430"/>
                    </a:lnTo>
                    <a:lnTo>
                      <a:pt x="30800" y="17451"/>
                    </a:lnTo>
                    <a:lnTo>
                      <a:pt x="30883" y="17430"/>
                    </a:lnTo>
                    <a:lnTo>
                      <a:pt x="30904" y="17514"/>
                    </a:lnTo>
                    <a:lnTo>
                      <a:pt x="31009" y="17514"/>
                    </a:lnTo>
                    <a:lnTo>
                      <a:pt x="31072" y="17555"/>
                    </a:lnTo>
                    <a:lnTo>
                      <a:pt x="31113" y="17555"/>
                    </a:lnTo>
                    <a:lnTo>
                      <a:pt x="31260" y="17639"/>
                    </a:lnTo>
                    <a:lnTo>
                      <a:pt x="31302" y="17618"/>
                    </a:lnTo>
                    <a:lnTo>
                      <a:pt x="31365" y="17493"/>
                    </a:lnTo>
                    <a:lnTo>
                      <a:pt x="31406" y="17451"/>
                    </a:lnTo>
                    <a:lnTo>
                      <a:pt x="31490" y="17346"/>
                    </a:lnTo>
                    <a:lnTo>
                      <a:pt x="31595" y="17346"/>
                    </a:lnTo>
                    <a:lnTo>
                      <a:pt x="31616" y="17304"/>
                    </a:lnTo>
                    <a:lnTo>
                      <a:pt x="31532" y="17283"/>
                    </a:lnTo>
                    <a:lnTo>
                      <a:pt x="31490" y="17200"/>
                    </a:lnTo>
                    <a:lnTo>
                      <a:pt x="31574" y="17179"/>
                    </a:lnTo>
                    <a:lnTo>
                      <a:pt x="31595" y="17095"/>
                    </a:lnTo>
                    <a:lnTo>
                      <a:pt x="31511" y="17053"/>
                    </a:lnTo>
                    <a:lnTo>
                      <a:pt x="31469" y="16990"/>
                    </a:lnTo>
                    <a:lnTo>
                      <a:pt x="31406" y="17011"/>
                    </a:lnTo>
                    <a:lnTo>
                      <a:pt x="31406" y="17095"/>
                    </a:lnTo>
                    <a:lnTo>
                      <a:pt x="31365" y="17116"/>
                    </a:lnTo>
                    <a:lnTo>
                      <a:pt x="31302" y="17095"/>
                    </a:lnTo>
                    <a:lnTo>
                      <a:pt x="31197" y="17032"/>
                    </a:lnTo>
                    <a:lnTo>
                      <a:pt x="31197" y="16970"/>
                    </a:lnTo>
                    <a:lnTo>
                      <a:pt x="31155" y="16990"/>
                    </a:lnTo>
                    <a:lnTo>
                      <a:pt x="31072" y="17074"/>
                    </a:lnTo>
                    <a:lnTo>
                      <a:pt x="30883" y="17074"/>
                    </a:lnTo>
                    <a:lnTo>
                      <a:pt x="30800" y="17011"/>
                    </a:lnTo>
                    <a:lnTo>
                      <a:pt x="30904" y="16970"/>
                    </a:lnTo>
                    <a:lnTo>
                      <a:pt x="30988" y="16970"/>
                    </a:lnTo>
                    <a:lnTo>
                      <a:pt x="31072" y="16907"/>
                    </a:lnTo>
                    <a:lnTo>
                      <a:pt x="31072" y="16823"/>
                    </a:lnTo>
                    <a:lnTo>
                      <a:pt x="31051" y="16802"/>
                    </a:lnTo>
                    <a:lnTo>
                      <a:pt x="31051" y="16677"/>
                    </a:lnTo>
                    <a:lnTo>
                      <a:pt x="31072" y="16593"/>
                    </a:lnTo>
                    <a:lnTo>
                      <a:pt x="31072" y="16551"/>
                    </a:lnTo>
                    <a:lnTo>
                      <a:pt x="31009" y="16488"/>
                    </a:lnTo>
                    <a:lnTo>
                      <a:pt x="31009" y="16405"/>
                    </a:lnTo>
                    <a:lnTo>
                      <a:pt x="30862" y="16258"/>
                    </a:lnTo>
                    <a:lnTo>
                      <a:pt x="30737" y="16195"/>
                    </a:lnTo>
                    <a:lnTo>
                      <a:pt x="30737" y="16153"/>
                    </a:lnTo>
                    <a:lnTo>
                      <a:pt x="30695" y="16028"/>
                    </a:lnTo>
                    <a:lnTo>
                      <a:pt x="30632" y="16028"/>
                    </a:lnTo>
                    <a:lnTo>
                      <a:pt x="30590" y="15944"/>
                    </a:lnTo>
                    <a:lnTo>
                      <a:pt x="30632" y="15819"/>
                    </a:lnTo>
                    <a:lnTo>
                      <a:pt x="30590" y="15735"/>
                    </a:lnTo>
                    <a:lnTo>
                      <a:pt x="30465" y="15735"/>
                    </a:lnTo>
                    <a:lnTo>
                      <a:pt x="30277" y="15651"/>
                    </a:lnTo>
                    <a:lnTo>
                      <a:pt x="30235" y="15547"/>
                    </a:lnTo>
                    <a:lnTo>
                      <a:pt x="30277" y="15505"/>
                    </a:lnTo>
                    <a:lnTo>
                      <a:pt x="30277" y="15442"/>
                    </a:lnTo>
                    <a:lnTo>
                      <a:pt x="30214" y="15358"/>
                    </a:lnTo>
                    <a:lnTo>
                      <a:pt x="30172" y="15296"/>
                    </a:lnTo>
                    <a:lnTo>
                      <a:pt x="30151" y="15296"/>
                    </a:lnTo>
                    <a:lnTo>
                      <a:pt x="30046" y="15421"/>
                    </a:lnTo>
                    <a:lnTo>
                      <a:pt x="30025" y="15526"/>
                    </a:lnTo>
                    <a:lnTo>
                      <a:pt x="29963" y="15568"/>
                    </a:lnTo>
                    <a:lnTo>
                      <a:pt x="29921" y="15526"/>
                    </a:lnTo>
                    <a:lnTo>
                      <a:pt x="29921" y="15400"/>
                    </a:lnTo>
                    <a:lnTo>
                      <a:pt x="29858" y="15296"/>
                    </a:lnTo>
                    <a:lnTo>
                      <a:pt x="29900" y="15212"/>
                    </a:lnTo>
                    <a:lnTo>
                      <a:pt x="30025" y="15212"/>
                    </a:lnTo>
                    <a:lnTo>
                      <a:pt x="30005" y="15128"/>
                    </a:lnTo>
                    <a:lnTo>
                      <a:pt x="30025" y="15024"/>
                    </a:lnTo>
                    <a:lnTo>
                      <a:pt x="30005" y="14919"/>
                    </a:lnTo>
                    <a:lnTo>
                      <a:pt x="29900" y="14940"/>
                    </a:lnTo>
                    <a:lnTo>
                      <a:pt x="29900" y="14877"/>
                    </a:lnTo>
                    <a:lnTo>
                      <a:pt x="29963" y="14773"/>
                    </a:lnTo>
                    <a:lnTo>
                      <a:pt x="29921" y="14731"/>
                    </a:lnTo>
                    <a:lnTo>
                      <a:pt x="29712" y="14814"/>
                    </a:lnTo>
                    <a:cubicBezTo>
                      <a:pt x="29691" y="14773"/>
                      <a:pt x="29628" y="14731"/>
                      <a:pt x="29607" y="14689"/>
                    </a:cubicBezTo>
                    <a:lnTo>
                      <a:pt x="29712" y="14605"/>
                    </a:lnTo>
                    <a:lnTo>
                      <a:pt x="29795" y="14584"/>
                    </a:lnTo>
                    <a:lnTo>
                      <a:pt x="29858" y="14417"/>
                    </a:lnTo>
                    <a:lnTo>
                      <a:pt x="29816" y="14312"/>
                    </a:lnTo>
                    <a:lnTo>
                      <a:pt x="29691" y="14291"/>
                    </a:lnTo>
                    <a:lnTo>
                      <a:pt x="29628" y="14208"/>
                    </a:lnTo>
                    <a:lnTo>
                      <a:pt x="29628" y="14103"/>
                    </a:lnTo>
                    <a:lnTo>
                      <a:pt x="29691" y="14082"/>
                    </a:lnTo>
                    <a:lnTo>
                      <a:pt x="29649" y="13998"/>
                    </a:lnTo>
                    <a:lnTo>
                      <a:pt x="29691" y="13915"/>
                    </a:lnTo>
                    <a:lnTo>
                      <a:pt x="29816" y="13998"/>
                    </a:lnTo>
                    <a:lnTo>
                      <a:pt x="29921" y="13977"/>
                    </a:lnTo>
                    <a:lnTo>
                      <a:pt x="30025" y="14061"/>
                    </a:lnTo>
                    <a:lnTo>
                      <a:pt x="30151" y="14061"/>
                    </a:lnTo>
                    <a:lnTo>
                      <a:pt x="30318" y="13977"/>
                    </a:lnTo>
                    <a:lnTo>
                      <a:pt x="30318" y="14019"/>
                    </a:lnTo>
                    <a:lnTo>
                      <a:pt x="30360" y="14061"/>
                    </a:lnTo>
                    <a:lnTo>
                      <a:pt x="30339" y="14082"/>
                    </a:lnTo>
                    <a:lnTo>
                      <a:pt x="30277" y="14249"/>
                    </a:lnTo>
                    <a:lnTo>
                      <a:pt x="30277" y="14312"/>
                    </a:lnTo>
                    <a:lnTo>
                      <a:pt x="30360" y="14291"/>
                    </a:lnTo>
                    <a:lnTo>
                      <a:pt x="30381" y="14354"/>
                    </a:lnTo>
                    <a:lnTo>
                      <a:pt x="30465" y="14375"/>
                    </a:lnTo>
                    <a:lnTo>
                      <a:pt x="30590" y="14459"/>
                    </a:lnTo>
                    <a:lnTo>
                      <a:pt x="30632" y="14354"/>
                    </a:lnTo>
                    <a:lnTo>
                      <a:pt x="30528" y="14249"/>
                    </a:lnTo>
                    <a:lnTo>
                      <a:pt x="30590" y="14145"/>
                    </a:lnTo>
                    <a:lnTo>
                      <a:pt x="30632" y="14208"/>
                    </a:lnTo>
                    <a:lnTo>
                      <a:pt x="30695" y="14249"/>
                    </a:lnTo>
                    <a:lnTo>
                      <a:pt x="30737" y="14354"/>
                    </a:lnTo>
                    <a:lnTo>
                      <a:pt x="30904" y="14501"/>
                    </a:lnTo>
                    <a:lnTo>
                      <a:pt x="30967" y="14501"/>
                    </a:lnTo>
                    <a:lnTo>
                      <a:pt x="30967" y="14417"/>
                    </a:lnTo>
                    <a:lnTo>
                      <a:pt x="30946" y="14375"/>
                    </a:lnTo>
                    <a:lnTo>
                      <a:pt x="30988" y="14291"/>
                    </a:lnTo>
                    <a:lnTo>
                      <a:pt x="30967" y="14145"/>
                    </a:lnTo>
                    <a:lnTo>
                      <a:pt x="30904" y="14103"/>
                    </a:lnTo>
                    <a:lnTo>
                      <a:pt x="30946" y="13957"/>
                    </a:lnTo>
                    <a:lnTo>
                      <a:pt x="30862" y="13768"/>
                    </a:lnTo>
                    <a:lnTo>
                      <a:pt x="30758" y="13726"/>
                    </a:lnTo>
                    <a:lnTo>
                      <a:pt x="30758" y="13622"/>
                    </a:lnTo>
                    <a:lnTo>
                      <a:pt x="30695" y="13580"/>
                    </a:lnTo>
                    <a:lnTo>
                      <a:pt x="30549" y="13685"/>
                    </a:lnTo>
                    <a:lnTo>
                      <a:pt x="30486" y="13685"/>
                    </a:lnTo>
                    <a:lnTo>
                      <a:pt x="30590" y="13538"/>
                    </a:lnTo>
                    <a:lnTo>
                      <a:pt x="30695" y="13538"/>
                    </a:lnTo>
                    <a:lnTo>
                      <a:pt x="30737" y="13559"/>
                    </a:lnTo>
                    <a:lnTo>
                      <a:pt x="30841" y="13517"/>
                    </a:lnTo>
                    <a:lnTo>
                      <a:pt x="30925" y="13622"/>
                    </a:lnTo>
                    <a:lnTo>
                      <a:pt x="30967" y="13643"/>
                    </a:lnTo>
                    <a:lnTo>
                      <a:pt x="30967" y="13873"/>
                    </a:lnTo>
                    <a:lnTo>
                      <a:pt x="31009" y="13873"/>
                    </a:lnTo>
                    <a:lnTo>
                      <a:pt x="31155" y="13768"/>
                    </a:lnTo>
                    <a:lnTo>
                      <a:pt x="31051" y="13936"/>
                    </a:lnTo>
                    <a:lnTo>
                      <a:pt x="31051" y="13998"/>
                    </a:lnTo>
                    <a:lnTo>
                      <a:pt x="30967" y="14040"/>
                    </a:lnTo>
                    <a:lnTo>
                      <a:pt x="30967" y="14082"/>
                    </a:lnTo>
                    <a:lnTo>
                      <a:pt x="31051" y="14166"/>
                    </a:lnTo>
                    <a:lnTo>
                      <a:pt x="31072" y="14291"/>
                    </a:lnTo>
                    <a:lnTo>
                      <a:pt x="31009" y="14375"/>
                    </a:lnTo>
                    <a:lnTo>
                      <a:pt x="31072" y="14417"/>
                    </a:lnTo>
                    <a:lnTo>
                      <a:pt x="31365" y="14354"/>
                    </a:lnTo>
                    <a:lnTo>
                      <a:pt x="31406" y="14249"/>
                    </a:lnTo>
                    <a:lnTo>
                      <a:pt x="31511" y="14249"/>
                    </a:lnTo>
                    <a:lnTo>
                      <a:pt x="31574" y="14270"/>
                    </a:lnTo>
                    <a:lnTo>
                      <a:pt x="31720" y="14082"/>
                    </a:lnTo>
                    <a:lnTo>
                      <a:pt x="31804" y="14082"/>
                    </a:lnTo>
                    <a:lnTo>
                      <a:pt x="31846" y="13998"/>
                    </a:lnTo>
                    <a:lnTo>
                      <a:pt x="31950" y="13936"/>
                    </a:lnTo>
                    <a:lnTo>
                      <a:pt x="31992" y="13789"/>
                    </a:lnTo>
                    <a:lnTo>
                      <a:pt x="32055" y="13747"/>
                    </a:lnTo>
                    <a:lnTo>
                      <a:pt x="32243" y="13747"/>
                    </a:lnTo>
                    <a:lnTo>
                      <a:pt x="32348" y="13789"/>
                    </a:lnTo>
                    <a:lnTo>
                      <a:pt x="32411" y="13726"/>
                    </a:lnTo>
                    <a:lnTo>
                      <a:pt x="32369" y="13622"/>
                    </a:lnTo>
                    <a:lnTo>
                      <a:pt x="32536" y="13475"/>
                    </a:lnTo>
                    <a:lnTo>
                      <a:pt x="32557" y="13413"/>
                    </a:lnTo>
                    <a:lnTo>
                      <a:pt x="32620" y="13371"/>
                    </a:lnTo>
                    <a:lnTo>
                      <a:pt x="32641" y="13245"/>
                    </a:lnTo>
                    <a:lnTo>
                      <a:pt x="32515" y="13015"/>
                    </a:lnTo>
                    <a:lnTo>
                      <a:pt x="32536" y="12931"/>
                    </a:lnTo>
                    <a:lnTo>
                      <a:pt x="32411" y="12827"/>
                    </a:lnTo>
                    <a:lnTo>
                      <a:pt x="32369" y="12701"/>
                    </a:lnTo>
                    <a:lnTo>
                      <a:pt x="32432" y="12596"/>
                    </a:lnTo>
                    <a:lnTo>
                      <a:pt x="32557" y="12534"/>
                    </a:lnTo>
                    <a:lnTo>
                      <a:pt x="32578" y="12471"/>
                    </a:lnTo>
                    <a:lnTo>
                      <a:pt x="32557" y="12471"/>
                    </a:lnTo>
                    <a:lnTo>
                      <a:pt x="32474" y="12534"/>
                    </a:lnTo>
                    <a:lnTo>
                      <a:pt x="32453" y="12534"/>
                    </a:lnTo>
                    <a:lnTo>
                      <a:pt x="32453" y="12471"/>
                    </a:lnTo>
                    <a:lnTo>
                      <a:pt x="32536" y="12366"/>
                    </a:lnTo>
                    <a:lnTo>
                      <a:pt x="32432" y="12366"/>
                    </a:lnTo>
                    <a:lnTo>
                      <a:pt x="32515" y="12283"/>
                    </a:lnTo>
                    <a:lnTo>
                      <a:pt x="32536" y="12199"/>
                    </a:lnTo>
                    <a:lnTo>
                      <a:pt x="32453" y="12157"/>
                    </a:lnTo>
                    <a:lnTo>
                      <a:pt x="32348" y="12115"/>
                    </a:lnTo>
                    <a:lnTo>
                      <a:pt x="32411" y="12094"/>
                    </a:lnTo>
                    <a:lnTo>
                      <a:pt x="32411" y="11990"/>
                    </a:lnTo>
                    <a:lnTo>
                      <a:pt x="32474" y="11990"/>
                    </a:lnTo>
                    <a:lnTo>
                      <a:pt x="32515" y="12052"/>
                    </a:lnTo>
                    <a:lnTo>
                      <a:pt x="32620" y="12052"/>
                    </a:lnTo>
                    <a:lnTo>
                      <a:pt x="32683" y="12157"/>
                    </a:lnTo>
                    <a:lnTo>
                      <a:pt x="32766" y="12178"/>
                    </a:lnTo>
                    <a:lnTo>
                      <a:pt x="32829" y="12094"/>
                    </a:lnTo>
                    <a:lnTo>
                      <a:pt x="32892" y="12115"/>
                    </a:lnTo>
                    <a:lnTo>
                      <a:pt x="33059" y="12073"/>
                    </a:lnTo>
                    <a:lnTo>
                      <a:pt x="33185" y="11990"/>
                    </a:lnTo>
                    <a:lnTo>
                      <a:pt x="33143" y="11948"/>
                    </a:lnTo>
                    <a:lnTo>
                      <a:pt x="33206" y="11843"/>
                    </a:lnTo>
                    <a:lnTo>
                      <a:pt x="33185" y="11801"/>
                    </a:lnTo>
                    <a:lnTo>
                      <a:pt x="33143" y="11801"/>
                    </a:lnTo>
                    <a:lnTo>
                      <a:pt x="33143" y="11739"/>
                    </a:lnTo>
                    <a:lnTo>
                      <a:pt x="33080" y="11697"/>
                    </a:lnTo>
                    <a:lnTo>
                      <a:pt x="32934" y="11697"/>
                    </a:lnTo>
                    <a:lnTo>
                      <a:pt x="32997" y="11655"/>
                    </a:lnTo>
                    <a:lnTo>
                      <a:pt x="33101" y="11634"/>
                    </a:lnTo>
                    <a:lnTo>
                      <a:pt x="33290" y="11488"/>
                    </a:lnTo>
                    <a:lnTo>
                      <a:pt x="33373" y="11383"/>
                    </a:lnTo>
                    <a:lnTo>
                      <a:pt x="33352" y="11341"/>
                    </a:lnTo>
                    <a:lnTo>
                      <a:pt x="33290" y="11320"/>
                    </a:lnTo>
                    <a:lnTo>
                      <a:pt x="33269" y="11236"/>
                    </a:lnTo>
                    <a:lnTo>
                      <a:pt x="33080" y="11174"/>
                    </a:lnTo>
                    <a:lnTo>
                      <a:pt x="32976" y="11216"/>
                    </a:lnTo>
                    <a:lnTo>
                      <a:pt x="32934" y="11174"/>
                    </a:lnTo>
                    <a:lnTo>
                      <a:pt x="33038" y="11153"/>
                    </a:lnTo>
                    <a:lnTo>
                      <a:pt x="33038" y="11027"/>
                    </a:lnTo>
                    <a:lnTo>
                      <a:pt x="32808" y="10860"/>
                    </a:lnTo>
                    <a:lnTo>
                      <a:pt x="32808" y="10818"/>
                    </a:lnTo>
                    <a:lnTo>
                      <a:pt x="32871" y="10818"/>
                    </a:lnTo>
                    <a:lnTo>
                      <a:pt x="32955" y="10902"/>
                    </a:lnTo>
                    <a:lnTo>
                      <a:pt x="33038" y="10860"/>
                    </a:lnTo>
                    <a:lnTo>
                      <a:pt x="32955" y="10797"/>
                    </a:lnTo>
                    <a:lnTo>
                      <a:pt x="33018" y="10755"/>
                    </a:lnTo>
                    <a:lnTo>
                      <a:pt x="33018" y="10713"/>
                    </a:lnTo>
                    <a:lnTo>
                      <a:pt x="32871" y="10651"/>
                    </a:lnTo>
                    <a:lnTo>
                      <a:pt x="32766" y="10588"/>
                    </a:lnTo>
                    <a:lnTo>
                      <a:pt x="32662" y="10651"/>
                    </a:lnTo>
                    <a:lnTo>
                      <a:pt x="32515" y="10588"/>
                    </a:lnTo>
                    <a:cubicBezTo>
                      <a:pt x="32536" y="10546"/>
                      <a:pt x="32536" y="10525"/>
                      <a:pt x="32536" y="10504"/>
                    </a:cubicBezTo>
                    <a:lnTo>
                      <a:pt x="32599" y="10504"/>
                    </a:lnTo>
                    <a:lnTo>
                      <a:pt x="32620" y="10483"/>
                    </a:lnTo>
                    <a:lnTo>
                      <a:pt x="32599" y="10420"/>
                    </a:lnTo>
                    <a:lnTo>
                      <a:pt x="32536" y="10420"/>
                    </a:lnTo>
                    <a:cubicBezTo>
                      <a:pt x="32536" y="10400"/>
                      <a:pt x="32536" y="10339"/>
                      <a:pt x="32517" y="10317"/>
                    </a:cubicBezTo>
                    <a:lnTo>
                      <a:pt x="32517" y="10317"/>
                    </a:lnTo>
                    <a:cubicBezTo>
                      <a:pt x="32518" y="10308"/>
                      <a:pt x="32523" y="10287"/>
                      <a:pt x="32536" y="10274"/>
                    </a:cubicBezTo>
                    <a:cubicBezTo>
                      <a:pt x="32536" y="10274"/>
                      <a:pt x="32536" y="10232"/>
                      <a:pt x="32557" y="10232"/>
                    </a:cubicBezTo>
                    <a:lnTo>
                      <a:pt x="32641" y="10316"/>
                    </a:lnTo>
                    <a:lnTo>
                      <a:pt x="32746" y="10274"/>
                    </a:lnTo>
                    <a:lnTo>
                      <a:pt x="32934" y="10232"/>
                    </a:lnTo>
                    <a:lnTo>
                      <a:pt x="32976" y="10337"/>
                    </a:lnTo>
                    <a:lnTo>
                      <a:pt x="33080" y="10379"/>
                    </a:lnTo>
                    <a:lnTo>
                      <a:pt x="33143" y="10441"/>
                    </a:lnTo>
                    <a:lnTo>
                      <a:pt x="33185" y="10420"/>
                    </a:lnTo>
                    <a:lnTo>
                      <a:pt x="33352" y="10525"/>
                    </a:lnTo>
                    <a:lnTo>
                      <a:pt x="33394" y="10483"/>
                    </a:lnTo>
                    <a:lnTo>
                      <a:pt x="33457" y="10504"/>
                    </a:lnTo>
                    <a:lnTo>
                      <a:pt x="33499" y="10420"/>
                    </a:lnTo>
                    <a:lnTo>
                      <a:pt x="33478" y="10337"/>
                    </a:lnTo>
                    <a:lnTo>
                      <a:pt x="33394" y="10295"/>
                    </a:lnTo>
                    <a:lnTo>
                      <a:pt x="33310" y="10190"/>
                    </a:lnTo>
                    <a:lnTo>
                      <a:pt x="33269" y="10107"/>
                    </a:lnTo>
                    <a:lnTo>
                      <a:pt x="33059" y="9918"/>
                    </a:lnTo>
                    <a:lnTo>
                      <a:pt x="33038" y="9855"/>
                    </a:lnTo>
                    <a:lnTo>
                      <a:pt x="33038" y="9855"/>
                    </a:lnTo>
                    <a:lnTo>
                      <a:pt x="33101" y="9897"/>
                    </a:lnTo>
                    <a:lnTo>
                      <a:pt x="33143" y="9960"/>
                    </a:lnTo>
                    <a:lnTo>
                      <a:pt x="33206" y="9981"/>
                    </a:lnTo>
                    <a:lnTo>
                      <a:pt x="33310" y="10107"/>
                    </a:lnTo>
                    <a:lnTo>
                      <a:pt x="33394" y="10127"/>
                    </a:lnTo>
                    <a:lnTo>
                      <a:pt x="33415" y="10190"/>
                    </a:lnTo>
                    <a:lnTo>
                      <a:pt x="33499" y="10295"/>
                    </a:lnTo>
                    <a:lnTo>
                      <a:pt x="33603" y="10400"/>
                    </a:lnTo>
                    <a:lnTo>
                      <a:pt x="33624" y="10462"/>
                    </a:lnTo>
                    <a:lnTo>
                      <a:pt x="33687" y="10504"/>
                    </a:lnTo>
                    <a:lnTo>
                      <a:pt x="33792" y="10609"/>
                    </a:lnTo>
                    <a:lnTo>
                      <a:pt x="33834" y="10713"/>
                    </a:lnTo>
                    <a:lnTo>
                      <a:pt x="33938" y="10713"/>
                    </a:lnTo>
                    <a:lnTo>
                      <a:pt x="33980" y="10672"/>
                    </a:lnTo>
                    <a:lnTo>
                      <a:pt x="33917" y="10546"/>
                    </a:lnTo>
                    <a:lnTo>
                      <a:pt x="33834" y="10337"/>
                    </a:lnTo>
                    <a:lnTo>
                      <a:pt x="34001" y="10358"/>
                    </a:lnTo>
                    <a:lnTo>
                      <a:pt x="34189" y="10462"/>
                    </a:lnTo>
                    <a:lnTo>
                      <a:pt x="34357" y="10462"/>
                    </a:lnTo>
                    <a:lnTo>
                      <a:pt x="34357" y="10567"/>
                    </a:lnTo>
                    <a:lnTo>
                      <a:pt x="34336" y="10630"/>
                    </a:lnTo>
                    <a:lnTo>
                      <a:pt x="34440" y="10713"/>
                    </a:lnTo>
                    <a:lnTo>
                      <a:pt x="34545" y="10713"/>
                    </a:lnTo>
                    <a:lnTo>
                      <a:pt x="34566" y="10734"/>
                    </a:lnTo>
                    <a:lnTo>
                      <a:pt x="34838" y="10734"/>
                    </a:lnTo>
                    <a:lnTo>
                      <a:pt x="34922" y="10672"/>
                    </a:lnTo>
                    <a:lnTo>
                      <a:pt x="34984" y="10546"/>
                    </a:lnTo>
                    <a:lnTo>
                      <a:pt x="34984" y="10441"/>
                    </a:lnTo>
                    <a:lnTo>
                      <a:pt x="35026" y="10337"/>
                    </a:lnTo>
                    <a:lnTo>
                      <a:pt x="34963" y="10295"/>
                    </a:lnTo>
                    <a:lnTo>
                      <a:pt x="34880" y="10086"/>
                    </a:lnTo>
                    <a:lnTo>
                      <a:pt x="34838" y="10086"/>
                    </a:lnTo>
                    <a:lnTo>
                      <a:pt x="34754" y="9939"/>
                    </a:lnTo>
                    <a:lnTo>
                      <a:pt x="34775" y="9814"/>
                    </a:lnTo>
                    <a:lnTo>
                      <a:pt x="34838" y="9793"/>
                    </a:lnTo>
                    <a:lnTo>
                      <a:pt x="34838" y="9709"/>
                    </a:lnTo>
                    <a:lnTo>
                      <a:pt x="34859" y="9688"/>
                    </a:lnTo>
                    <a:lnTo>
                      <a:pt x="34922" y="9730"/>
                    </a:lnTo>
                    <a:lnTo>
                      <a:pt x="34943" y="9835"/>
                    </a:lnTo>
                    <a:lnTo>
                      <a:pt x="34984" y="9730"/>
                    </a:lnTo>
                    <a:lnTo>
                      <a:pt x="34984" y="9583"/>
                    </a:lnTo>
                    <a:lnTo>
                      <a:pt x="35047" y="9542"/>
                    </a:lnTo>
                    <a:lnTo>
                      <a:pt x="35089" y="9500"/>
                    </a:lnTo>
                    <a:lnTo>
                      <a:pt x="35089" y="9604"/>
                    </a:lnTo>
                    <a:lnTo>
                      <a:pt x="35131" y="9667"/>
                    </a:lnTo>
                    <a:lnTo>
                      <a:pt x="35089" y="9709"/>
                    </a:lnTo>
                    <a:lnTo>
                      <a:pt x="34984" y="9772"/>
                    </a:lnTo>
                    <a:lnTo>
                      <a:pt x="34963" y="9897"/>
                    </a:lnTo>
                    <a:lnTo>
                      <a:pt x="35026" y="9918"/>
                    </a:lnTo>
                    <a:lnTo>
                      <a:pt x="35068" y="10002"/>
                    </a:lnTo>
                    <a:lnTo>
                      <a:pt x="35068" y="10086"/>
                    </a:lnTo>
                    <a:lnTo>
                      <a:pt x="35194" y="10232"/>
                    </a:lnTo>
                    <a:lnTo>
                      <a:pt x="35256" y="10274"/>
                    </a:lnTo>
                    <a:lnTo>
                      <a:pt x="35256" y="10190"/>
                    </a:lnTo>
                    <a:lnTo>
                      <a:pt x="35298" y="10169"/>
                    </a:lnTo>
                    <a:lnTo>
                      <a:pt x="35361" y="10211"/>
                    </a:lnTo>
                    <a:lnTo>
                      <a:pt x="35466" y="10169"/>
                    </a:lnTo>
                    <a:lnTo>
                      <a:pt x="35487" y="10211"/>
                    </a:lnTo>
                    <a:lnTo>
                      <a:pt x="35466" y="10253"/>
                    </a:lnTo>
                    <a:lnTo>
                      <a:pt x="35466" y="10358"/>
                    </a:lnTo>
                    <a:lnTo>
                      <a:pt x="35403" y="10525"/>
                    </a:lnTo>
                    <a:lnTo>
                      <a:pt x="35403" y="10567"/>
                    </a:lnTo>
                    <a:lnTo>
                      <a:pt x="35298" y="10734"/>
                    </a:lnTo>
                    <a:lnTo>
                      <a:pt x="35235" y="10923"/>
                    </a:lnTo>
                    <a:lnTo>
                      <a:pt x="35235" y="10964"/>
                    </a:lnTo>
                    <a:lnTo>
                      <a:pt x="35256" y="10964"/>
                    </a:lnTo>
                    <a:lnTo>
                      <a:pt x="35298" y="10860"/>
                    </a:lnTo>
                    <a:lnTo>
                      <a:pt x="35403" y="10902"/>
                    </a:lnTo>
                    <a:lnTo>
                      <a:pt x="35403" y="10923"/>
                    </a:lnTo>
                    <a:lnTo>
                      <a:pt x="35487" y="10923"/>
                    </a:lnTo>
                    <a:lnTo>
                      <a:pt x="35549" y="11006"/>
                    </a:lnTo>
                    <a:lnTo>
                      <a:pt x="35696" y="11027"/>
                    </a:lnTo>
                    <a:lnTo>
                      <a:pt x="35591" y="11069"/>
                    </a:lnTo>
                    <a:lnTo>
                      <a:pt x="35570" y="11132"/>
                    </a:lnTo>
                    <a:lnTo>
                      <a:pt x="35507" y="11153"/>
                    </a:lnTo>
                    <a:lnTo>
                      <a:pt x="35466" y="11111"/>
                    </a:lnTo>
                    <a:lnTo>
                      <a:pt x="35382" y="11132"/>
                    </a:lnTo>
                    <a:lnTo>
                      <a:pt x="35403" y="11216"/>
                    </a:lnTo>
                    <a:lnTo>
                      <a:pt x="35466" y="11236"/>
                    </a:lnTo>
                    <a:lnTo>
                      <a:pt x="35487" y="11257"/>
                    </a:lnTo>
                    <a:lnTo>
                      <a:pt x="35591" y="11257"/>
                    </a:lnTo>
                    <a:lnTo>
                      <a:pt x="35591" y="11341"/>
                    </a:lnTo>
                    <a:lnTo>
                      <a:pt x="35612" y="11383"/>
                    </a:lnTo>
                    <a:lnTo>
                      <a:pt x="35612" y="11467"/>
                    </a:lnTo>
                    <a:lnTo>
                      <a:pt x="35675" y="11550"/>
                    </a:lnTo>
                    <a:lnTo>
                      <a:pt x="35779" y="11571"/>
                    </a:lnTo>
                    <a:lnTo>
                      <a:pt x="35821" y="11655"/>
                    </a:lnTo>
                    <a:lnTo>
                      <a:pt x="35863" y="11739"/>
                    </a:lnTo>
                    <a:lnTo>
                      <a:pt x="35821" y="11843"/>
                    </a:lnTo>
                    <a:lnTo>
                      <a:pt x="35759" y="11906"/>
                    </a:lnTo>
                    <a:lnTo>
                      <a:pt x="35675" y="11906"/>
                    </a:lnTo>
                    <a:lnTo>
                      <a:pt x="35612" y="11948"/>
                    </a:lnTo>
                    <a:lnTo>
                      <a:pt x="35570" y="11906"/>
                    </a:lnTo>
                    <a:lnTo>
                      <a:pt x="35487" y="11885"/>
                    </a:lnTo>
                    <a:lnTo>
                      <a:pt x="35445" y="11906"/>
                    </a:lnTo>
                    <a:lnTo>
                      <a:pt x="35361" y="12011"/>
                    </a:lnTo>
                    <a:lnTo>
                      <a:pt x="35403" y="12052"/>
                    </a:lnTo>
                    <a:lnTo>
                      <a:pt x="35403" y="12094"/>
                    </a:lnTo>
                    <a:lnTo>
                      <a:pt x="35361" y="12178"/>
                    </a:lnTo>
                    <a:lnTo>
                      <a:pt x="35382" y="12220"/>
                    </a:lnTo>
                    <a:lnTo>
                      <a:pt x="35445" y="12220"/>
                    </a:lnTo>
                    <a:lnTo>
                      <a:pt x="35466" y="12199"/>
                    </a:lnTo>
                    <a:lnTo>
                      <a:pt x="35549" y="12178"/>
                    </a:lnTo>
                    <a:lnTo>
                      <a:pt x="35654" y="12178"/>
                    </a:lnTo>
                    <a:lnTo>
                      <a:pt x="35717" y="12115"/>
                    </a:lnTo>
                    <a:lnTo>
                      <a:pt x="35800" y="12115"/>
                    </a:lnTo>
                    <a:lnTo>
                      <a:pt x="35863" y="12011"/>
                    </a:lnTo>
                    <a:lnTo>
                      <a:pt x="35905" y="11990"/>
                    </a:lnTo>
                    <a:lnTo>
                      <a:pt x="35926" y="12115"/>
                    </a:lnTo>
                    <a:lnTo>
                      <a:pt x="35989" y="12157"/>
                    </a:lnTo>
                    <a:lnTo>
                      <a:pt x="36072" y="12094"/>
                    </a:lnTo>
                    <a:lnTo>
                      <a:pt x="36135" y="11969"/>
                    </a:lnTo>
                    <a:lnTo>
                      <a:pt x="36240" y="11885"/>
                    </a:lnTo>
                    <a:lnTo>
                      <a:pt x="36303" y="11948"/>
                    </a:lnTo>
                    <a:lnTo>
                      <a:pt x="36303" y="11990"/>
                    </a:lnTo>
                    <a:lnTo>
                      <a:pt x="36219" y="12011"/>
                    </a:lnTo>
                    <a:lnTo>
                      <a:pt x="36177" y="12073"/>
                    </a:lnTo>
                    <a:lnTo>
                      <a:pt x="36219" y="12094"/>
                    </a:lnTo>
                    <a:lnTo>
                      <a:pt x="36219" y="12157"/>
                    </a:lnTo>
                    <a:lnTo>
                      <a:pt x="36093" y="12199"/>
                    </a:lnTo>
                    <a:lnTo>
                      <a:pt x="36072" y="12220"/>
                    </a:lnTo>
                    <a:lnTo>
                      <a:pt x="36219" y="12199"/>
                    </a:lnTo>
                    <a:lnTo>
                      <a:pt x="36240" y="12283"/>
                    </a:lnTo>
                    <a:lnTo>
                      <a:pt x="36135" y="12366"/>
                    </a:lnTo>
                    <a:lnTo>
                      <a:pt x="36177" y="12492"/>
                    </a:lnTo>
                    <a:lnTo>
                      <a:pt x="36219" y="12513"/>
                    </a:lnTo>
                    <a:lnTo>
                      <a:pt x="36282" y="12617"/>
                    </a:lnTo>
                    <a:lnTo>
                      <a:pt x="36407" y="12596"/>
                    </a:lnTo>
                    <a:lnTo>
                      <a:pt x="36428" y="12534"/>
                    </a:lnTo>
                    <a:lnTo>
                      <a:pt x="36407" y="12471"/>
                    </a:lnTo>
                    <a:lnTo>
                      <a:pt x="36407" y="12387"/>
                    </a:lnTo>
                    <a:lnTo>
                      <a:pt x="36449" y="12366"/>
                    </a:lnTo>
                    <a:lnTo>
                      <a:pt x="36595" y="12471"/>
                    </a:lnTo>
                    <a:lnTo>
                      <a:pt x="36595" y="12534"/>
                    </a:lnTo>
                    <a:lnTo>
                      <a:pt x="36533" y="12638"/>
                    </a:lnTo>
                    <a:lnTo>
                      <a:pt x="36616" y="12701"/>
                    </a:lnTo>
                    <a:lnTo>
                      <a:pt x="36637" y="12743"/>
                    </a:lnTo>
                    <a:lnTo>
                      <a:pt x="36491" y="12827"/>
                    </a:lnTo>
                    <a:lnTo>
                      <a:pt x="36449" y="12889"/>
                    </a:lnTo>
                    <a:lnTo>
                      <a:pt x="36533" y="12952"/>
                    </a:lnTo>
                    <a:lnTo>
                      <a:pt x="36763" y="12952"/>
                    </a:lnTo>
                    <a:lnTo>
                      <a:pt x="36826" y="12994"/>
                    </a:lnTo>
                    <a:lnTo>
                      <a:pt x="36826" y="13099"/>
                    </a:lnTo>
                    <a:lnTo>
                      <a:pt x="36826" y="13161"/>
                    </a:lnTo>
                    <a:lnTo>
                      <a:pt x="36867" y="13140"/>
                    </a:lnTo>
                    <a:lnTo>
                      <a:pt x="36867" y="13057"/>
                    </a:lnTo>
                    <a:lnTo>
                      <a:pt x="36930" y="12994"/>
                    </a:lnTo>
                    <a:lnTo>
                      <a:pt x="36972" y="12994"/>
                    </a:lnTo>
                    <a:lnTo>
                      <a:pt x="36972" y="13057"/>
                    </a:lnTo>
                    <a:lnTo>
                      <a:pt x="36930" y="13161"/>
                    </a:lnTo>
                    <a:lnTo>
                      <a:pt x="36930" y="13245"/>
                    </a:lnTo>
                    <a:lnTo>
                      <a:pt x="36847" y="13266"/>
                    </a:lnTo>
                    <a:lnTo>
                      <a:pt x="36805" y="13433"/>
                    </a:lnTo>
                    <a:lnTo>
                      <a:pt x="36805" y="13475"/>
                    </a:lnTo>
                    <a:lnTo>
                      <a:pt x="36867" y="13517"/>
                    </a:lnTo>
                    <a:lnTo>
                      <a:pt x="36867" y="13622"/>
                    </a:lnTo>
                    <a:lnTo>
                      <a:pt x="36826" y="13726"/>
                    </a:lnTo>
                    <a:lnTo>
                      <a:pt x="36826" y="13831"/>
                    </a:lnTo>
                    <a:lnTo>
                      <a:pt x="36847" y="13852"/>
                    </a:lnTo>
                    <a:lnTo>
                      <a:pt x="36847" y="13873"/>
                    </a:lnTo>
                    <a:lnTo>
                      <a:pt x="36826" y="14082"/>
                    </a:lnTo>
                    <a:lnTo>
                      <a:pt x="36763" y="14166"/>
                    </a:lnTo>
                    <a:lnTo>
                      <a:pt x="36826" y="14270"/>
                    </a:lnTo>
                    <a:lnTo>
                      <a:pt x="36805" y="14354"/>
                    </a:lnTo>
                    <a:lnTo>
                      <a:pt x="36637" y="14396"/>
                    </a:lnTo>
                    <a:lnTo>
                      <a:pt x="36491" y="14375"/>
                    </a:lnTo>
                    <a:lnTo>
                      <a:pt x="36428" y="14396"/>
                    </a:lnTo>
                    <a:lnTo>
                      <a:pt x="36407" y="14480"/>
                    </a:lnTo>
                    <a:lnTo>
                      <a:pt x="36198" y="14626"/>
                    </a:lnTo>
                    <a:lnTo>
                      <a:pt x="36198" y="14710"/>
                    </a:lnTo>
                    <a:lnTo>
                      <a:pt x="36344" y="14793"/>
                    </a:lnTo>
                    <a:lnTo>
                      <a:pt x="36303" y="14793"/>
                    </a:lnTo>
                    <a:lnTo>
                      <a:pt x="36219" y="14814"/>
                    </a:lnTo>
                    <a:lnTo>
                      <a:pt x="36303" y="14814"/>
                    </a:lnTo>
                    <a:lnTo>
                      <a:pt x="36177" y="14982"/>
                    </a:lnTo>
                    <a:lnTo>
                      <a:pt x="36093" y="15024"/>
                    </a:lnTo>
                    <a:lnTo>
                      <a:pt x="35884" y="15149"/>
                    </a:lnTo>
                    <a:lnTo>
                      <a:pt x="35738" y="15296"/>
                    </a:lnTo>
                    <a:lnTo>
                      <a:pt x="35675" y="15296"/>
                    </a:lnTo>
                    <a:lnTo>
                      <a:pt x="35633" y="15337"/>
                    </a:lnTo>
                    <a:lnTo>
                      <a:pt x="35591" y="15463"/>
                    </a:lnTo>
                    <a:lnTo>
                      <a:pt x="35675" y="15568"/>
                    </a:lnTo>
                    <a:lnTo>
                      <a:pt x="35696" y="15672"/>
                    </a:lnTo>
                    <a:lnTo>
                      <a:pt x="35800" y="15840"/>
                    </a:lnTo>
                    <a:lnTo>
                      <a:pt x="35842" y="16133"/>
                    </a:lnTo>
                    <a:lnTo>
                      <a:pt x="35779" y="16174"/>
                    </a:lnTo>
                    <a:lnTo>
                      <a:pt x="35738" y="16153"/>
                    </a:lnTo>
                    <a:lnTo>
                      <a:pt x="35675" y="16195"/>
                    </a:lnTo>
                    <a:lnTo>
                      <a:pt x="35654" y="16300"/>
                    </a:lnTo>
                    <a:lnTo>
                      <a:pt x="35633" y="16195"/>
                    </a:lnTo>
                    <a:lnTo>
                      <a:pt x="35633" y="16049"/>
                    </a:lnTo>
                    <a:lnTo>
                      <a:pt x="35570" y="15986"/>
                    </a:lnTo>
                    <a:lnTo>
                      <a:pt x="35466" y="16049"/>
                    </a:lnTo>
                    <a:lnTo>
                      <a:pt x="35424" y="16153"/>
                    </a:lnTo>
                    <a:lnTo>
                      <a:pt x="35319" y="16216"/>
                    </a:lnTo>
                    <a:lnTo>
                      <a:pt x="35235" y="16174"/>
                    </a:lnTo>
                    <a:lnTo>
                      <a:pt x="35256" y="16112"/>
                    </a:lnTo>
                    <a:lnTo>
                      <a:pt x="35256" y="16070"/>
                    </a:lnTo>
                    <a:lnTo>
                      <a:pt x="35047" y="16070"/>
                    </a:lnTo>
                    <a:lnTo>
                      <a:pt x="35005" y="16174"/>
                    </a:lnTo>
                    <a:lnTo>
                      <a:pt x="34922" y="16258"/>
                    </a:lnTo>
                    <a:lnTo>
                      <a:pt x="34796" y="16216"/>
                    </a:lnTo>
                    <a:lnTo>
                      <a:pt x="34712" y="16216"/>
                    </a:lnTo>
                    <a:lnTo>
                      <a:pt x="34650" y="16174"/>
                    </a:lnTo>
                    <a:lnTo>
                      <a:pt x="34587" y="16174"/>
                    </a:lnTo>
                    <a:lnTo>
                      <a:pt x="34503" y="16258"/>
                    </a:lnTo>
                    <a:lnTo>
                      <a:pt x="34357" y="16195"/>
                    </a:lnTo>
                    <a:lnTo>
                      <a:pt x="34315" y="16174"/>
                    </a:lnTo>
                    <a:lnTo>
                      <a:pt x="34231" y="16070"/>
                    </a:lnTo>
                    <a:lnTo>
                      <a:pt x="34106" y="15986"/>
                    </a:lnTo>
                    <a:lnTo>
                      <a:pt x="33980" y="15965"/>
                    </a:lnTo>
                    <a:lnTo>
                      <a:pt x="33834" y="15777"/>
                    </a:lnTo>
                    <a:lnTo>
                      <a:pt x="33813" y="15840"/>
                    </a:lnTo>
                    <a:lnTo>
                      <a:pt x="33813" y="15902"/>
                    </a:lnTo>
                    <a:lnTo>
                      <a:pt x="33792" y="15965"/>
                    </a:lnTo>
                    <a:lnTo>
                      <a:pt x="33750" y="15944"/>
                    </a:lnTo>
                    <a:lnTo>
                      <a:pt x="33708" y="15965"/>
                    </a:lnTo>
                    <a:lnTo>
                      <a:pt x="33708" y="16049"/>
                    </a:lnTo>
                    <a:lnTo>
                      <a:pt x="33771" y="16112"/>
                    </a:lnTo>
                    <a:lnTo>
                      <a:pt x="33750" y="16195"/>
                    </a:lnTo>
                    <a:lnTo>
                      <a:pt x="33687" y="16195"/>
                    </a:lnTo>
                    <a:lnTo>
                      <a:pt x="33582" y="16216"/>
                    </a:lnTo>
                    <a:lnTo>
                      <a:pt x="33499" y="16300"/>
                    </a:lnTo>
                    <a:lnTo>
                      <a:pt x="33373" y="16300"/>
                    </a:lnTo>
                    <a:lnTo>
                      <a:pt x="33290" y="16384"/>
                    </a:lnTo>
                    <a:lnTo>
                      <a:pt x="33290" y="16488"/>
                    </a:lnTo>
                    <a:lnTo>
                      <a:pt x="33206" y="16530"/>
                    </a:lnTo>
                    <a:lnTo>
                      <a:pt x="33164" y="16677"/>
                    </a:lnTo>
                    <a:lnTo>
                      <a:pt x="33248" y="16886"/>
                    </a:lnTo>
                    <a:lnTo>
                      <a:pt x="33352" y="16990"/>
                    </a:lnTo>
                    <a:lnTo>
                      <a:pt x="33394" y="16949"/>
                    </a:lnTo>
                    <a:lnTo>
                      <a:pt x="33499" y="17095"/>
                    </a:lnTo>
                    <a:lnTo>
                      <a:pt x="33478" y="17158"/>
                    </a:lnTo>
                    <a:lnTo>
                      <a:pt x="33666" y="17158"/>
                    </a:lnTo>
                    <a:lnTo>
                      <a:pt x="33771" y="17200"/>
                    </a:lnTo>
                    <a:lnTo>
                      <a:pt x="33813" y="17137"/>
                    </a:lnTo>
                    <a:lnTo>
                      <a:pt x="33917" y="17137"/>
                    </a:lnTo>
                    <a:lnTo>
                      <a:pt x="33980" y="17095"/>
                    </a:lnTo>
                    <a:lnTo>
                      <a:pt x="34106" y="17095"/>
                    </a:lnTo>
                    <a:lnTo>
                      <a:pt x="34189" y="17053"/>
                    </a:lnTo>
                    <a:lnTo>
                      <a:pt x="34273" y="17095"/>
                    </a:lnTo>
                    <a:lnTo>
                      <a:pt x="34315" y="17032"/>
                    </a:lnTo>
                    <a:lnTo>
                      <a:pt x="34315" y="16928"/>
                    </a:lnTo>
                    <a:lnTo>
                      <a:pt x="34336" y="16865"/>
                    </a:lnTo>
                    <a:lnTo>
                      <a:pt x="34398" y="16865"/>
                    </a:lnTo>
                    <a:lnTo>
                      <a:pt x="34503" y="17032"/>
                    </a:lnTo>
                    <a:lnTo>
                      <a:pt x="34587" y="17032"/>
                    </a:lnTo>
                    <a:lnTo>
                      <a:pt x="34650" y="17116"/>
                    </a:lnTo>
                    <a:lnTo>
                      <a:pt x="34796" y="17137"/>
                    </a:lnTo>
                    <a:lnTo>
                      <a:pt x="34817" y="17074"/>
                    </a:lnTo>
                    <a:lnTo>
                      <a:pt x="34901" y="16970"/>
                    </a:lnTo>
                    <a:lnTo>
                      <a:pt x="34943" y="16970"/>
                    </a:lnTo>
                    <a:lnTo>
                      <a:pt x="35026" y="16886"/>
                    </a:lnTo>
                    <a:lnTo>
                      <a:pt x="35131" y="16865"/>
                    </a:lnTo>
                    <a:lnTo>
                      <a:pt x="35110" y="16928"/>
                    </a:lnTo>
                    <a:lnTo>
                      <a:pt x="35110" y="17032"/>
                    </a:lnTo>
                    <a:lnTo>
                      <a:pt x="35026" y="17137"/>
                    </a:lnTo>
                    <a:lnTo>
                      <a:pt x="35026" y="17262"/>
                    </a:lnTo>
                    <a:lnTo>
                      <a:pt x="35131" y="17221"/>
                    </a:lnTo>
                    <a:lnTo>
                      <a:pt x="35173" y="17032"/>
                    </a:lnTo>
                    <a:lnTo>
                      <a:pt x="35215" y="17074"/>
                    </a:lnTo>
                    <a:lnTo>
                      <a:pt x="35256" y="17032"/>
                    </a:lnTo>
                    <a:lnTo>
                      <a:pt x="35340" y="17074"/>
                    </a:lnTo>
                    <a:lnTo>
                      <a:pt x="35256" y="17200"/>
                    </a:lnTo>
                    <a:lnTo>
                      <a:pt x="35277" y="17283"/>
                    </a:lnTo>
                    <a:lnTo>
                      <a:pt x="35277" y="17179"/>
                    </a:lnTo>
                    <a:lnTo>
                      <a:pt x="35466" y="17011"/>
                    </a:lnTo>
                    <a:lnTo>
                      <a:pt x="35487" y="17074"/>
                    </a:lnTo>
                    <a:lnTo>
                      <a:pt x="35361" y="17179"/>
                    </a:lnTo>
                    <a:lnTo>
                      <a:pt x="35361" y="17242"/>
                    </a:lnTo>
                    <a:lnTo>
                      <a:pt x="35445" y="17304"/>
                    </a:lnTo>
                    <a:lnTo>
                      <a:pt x="35487" y="17451"/>
                    </a:lnTo>
                    <a:lnTo>
                      <a:pt x="35487" y="17555"/>
                    </a:lnTo>
                    <a:lnTo>
                      <a:pt x="35507" y="17660"/>
                    </a:lnTo>
                    <a:lnTo>
                      <a:pt x="35612" y="17639"/>
                    </a:lnTo>
                    <a:lnTo>
                      <a:pt x="35612" y="17765"/>
                    </a:lnTo>
                    <a:lnTo>
                      <a:pt x="35675" y="17827"/>
                    </a:lnTo>
                    <a:lnTo>
                      <a:pt x="35759" y="17681"/>
                    </a:lnTo>
                    <a:lnTo>
                      <a:pt x="35717" y="17869"/>
                    </a:lnTo>
                    <a:lnTo>
                      <a:pt x="35654" y="17953"/>
                    </a:lnTo>
                    <a:lnTo>
                      <a:pt x="35759" y="18058"/>
                    </a:lnTo>
                    <a:lnTo>
                      <a:pt x="35759" y="17974"/>
                    </a:lnTo>
                    <a:lnTo>
                      <a:pt x="35800" y="17869"/>
                    </a:lnTo>
                    <a:lnTo>
                      <a:pt x="35863" y="17848"/>
                    </a:lnTo>
                    <a:lnTo>
                      <a:pt x="35863" y="17848"/>
                    </a:lnTo>
                    <a:lnTo>
                      <a:pt x="35821" y="17890"/>
                    </a:lnTo>
                    <a:lnTo>
                      <a:pt x="35863" y="18037"/>
                    </a:lnTo>
                    <a:lnTo>
                      <a:pt x="35926" y="18162"/>
                    </a:lnTo>
                    <a:lnTo>
                      <a:pt x="36093" y="18141"/>
                    </a:lnTo>
                    <a:lnTo>
                      <a:pt x="36031" y="18183"/>
                    </a:lnTo>
                    <a:lnTo>
                      <a:pt x="35821" y="18309"/>
                    </a:lnTo>
                    <a:lnTo>
                      <a:pt x="35675" y="18309"/>
                    </a:lnTo>
                    <a:lnTo>
                      <a:pt x="35654" y="18371"/>
                    </a:lnTo>
                    <a:lnTo>
                      <a:pt x="35759" y="18413"/>
                    </a:lnTo>
                    <a:lnTo>
                      <a:pt x="35759" y="18560"/>
                    </a:lnTo>
                    <a:lnTo>
                      <a:pt x="35821" y="18664"/>
                    </a:lnTo>
                    <a:lnTo>
                      <a:pt x="35905" y="18727"/>
                    </a:lnTo>
                    <a:lnTo>
                      <a:pt x="35989" y="18727"/>
                    </a:lnTo>
                    <a:lnTo>
                      <a:pt x="35989" y="18790"/>
                    </a:lnTo>
                    <a:lnTo>
                      <a:pt x="36093" y="18874"/>
                    </a:lnTo>
                    <a:lnTo>
                      <a:pt x="36156" y="18915"/>
                    </a:lnTo>
                    <a:lnTo>
                      <a:pt x="36219" y="18915"/>
                    </a:lnTo>
                    <a:lnTo>
                      <a:pt x="36407" y="19041"/>
                    </a:lnTo>
                    <a:lnTo>
                      <a:pt x="36512" y="19041"/>
                    </a:lnTo>
                    <a:lnTo>
                      <a:pt x="36512" y="19104"/>
                    </a:lnTo>
                    <a:lnTo>
                      <a:pt x="36575" y="19125"/>
                    </a:lnTo>
                    <a:lnTo>
                      <a:pt x="36595" y="19083"/>
                    </a:lnTo>
                    <a:lnTo>
                      <a:pt x="36616" y="19041"/>
                    </a:lnTo>
                    <a:lnTo>
                      <a:pt x="36721" y="19104"/>
                    </a:lnTo>
                    <a:lnTo>
                      <a:pt x="36679" y="19125"/>
                    </a:lnTo>
                    <a:lnTo>
                      <a:pt x="36616" y="19187"/>
                    </a:lnTo>
                    <a:lnTo>
                      <a:pt x="36679" y="19292"/>
                    </a:lnTo>
                    <a:lnTo>
                      <a:pt x="36742" y="19334"/>
                    </a:lnTo>
                    <a:lnTo>
                      <a:pt x="36805" y="19334"/>
                    </a:lnTo>
                    <a:lnTo>
                      <a:pt x="36805" y="19418"/>
                    </a:lnTo>
                    <a:lnTo>
                      <a:pt x="36930" y="19543"/>
                    </a:lnTo>
                    <a:lnTo>
                      <a:pt x="37014" y="19543"/>
                    </a:lnTo>
                    <a:lnTo>
                      <a:pt x="37056" y="19606"/>
                    </a:lnTo>
                    <a:lnTo>
                      <a:pt x="37098" y="19648"/>
                    </a:lnTo>
                    <a:lnTo>
                      <a:pt x="37265" y="19731"/>
                    </a:lnTo>
                    <a:lnTo>
                      <a:pt x="37328" y="19711"/>
                    </a:lnTo>
                    <a:lnTo>
                      <a:pt x="37370" y="19731"/>
                    </a:lnTo>
                    <a:lnTo>
                      <a:pt x="37453" y="19731"/>
                    </a:lnTo>
                    <a:lnTo>
                      <a:pt x="37537" y="19773"/>
                    </a:lnTo>
                    <a:lnTo>
                      <a:pt x="37558" y="19857"/>
                    </a:lnTo>
                    <a:lnTo>
                      <a:pt x="37725" y="19983"/>
                    </a:lnTo>
                    <a:lnTo>
                      <a:pt x="37788" y="19983"/>
                    </a:lnTo>
                    <a:lnTo>
                      <a:pt x="37872" y="20045"/>
                    </a:lnTo>
                    <a:lnTo>
                      <a:pt x="38060" y="20087"/>
                    </a:lnTo>
                    <a:lnTo>
                      <a:pt x="38165" y="20150"/>
                    </a:lnTo>
                    <a:lnTo>
                      <a:pt x="38269" y="20150"/>
                    </a:lnTo>
                    <a:lnTo>
                      <a:pt x="38290" y="20129"/>
                    </a:lnTo>
                    <a:lnTo>
                      <a:pt x="38290" y="20066"/>
                    </a:lnTo>
                    <a:lnTo>
                      <a:pt x="38207" y="19983"/>
                    </a:lnTo>
                    <a:lnTo>
                      <a:pt x="38165" y="19920"/>
                    </a:lnTo>
                    <a:lnTo>
                      <a:pt x="38207" y="19857"/>
                    </a:lnTo>
                    <a:lnTo>
                      <a:pt x="38290" y="19878"/>
                    </a:lnTo>
                    <a:lnTo>
                      <a:pt x="38311" y="19815"/>
                    </a:lnTo>
                    <a:lnTo>
                      <a:pt x="38290" y="19752"/>
                    </a:lnTo>
                    <a:lnTo>
                      <a:pt x="38248" y="19773"/>
                    </a:lnTo>
                    <a:lnTo>
                      <a:pt x="38207" y="19731"/>
                    </a:lnTo>
                    <a:lnTo>
                      <a:pt x="38248" y="19606"/>
                    </a:lnTo>
                    <a:lnTo>
                      <a:pt x="38207" y="19564"/>
                    </a:lnTo>
                    <a:lnTo>
                      <a:pt x="38102" y="19669"/>
                    </a:lnTo>
                    <a:lnTo>
                      <a:pt x="38102" y="19627"/>
                    </a:lnTo>
                    <a:lnTo>
                      <a:pt x="38081" y="19543"/>
                    </a:lnTo>
                    <a:lnTo>
                      <a:pt x="38018" y="19543"/>
                    </a:lnTo>
                    <a:lnTo>
                      <a:pt x="38123" y="19439"/>
                    </a:lnTo>
                    <a:lnTo>
                      <a:pt x="38102" y="19313"/>
                    </a:lnTo>
                    <a:lnTo>
                      <a:pt x="38060" y="19292"/>
                    </a:lnTo>
                    <a:lnTo>
                      <a:pt x="37956" y="19292"/>
                    </a:lnTo>
                    <a:lnTo>
                      <a:pt x="37976" y="19187"/>
                    </a:lnTo>
                    <a:lnTo>
                      <a:pt x="37935" y="19083"/>
                    </a:lnTo>
                    <a:lnTo>
                      <a:pt x="37893" y="18999"/>
                    </a:lnTo>
                    <a:lnTo>
                      <a:pt x="37788" y="18999"/>
                    </a:lnTo>
                    <a:lnTo>
                      <a:pt x="37851" y="18915"/>
                    </a:lnTo>
                    <a:lnTo>
                      <a:pt x="37767" y="18894"/>
                    </a:lnTo>
                    <a:lnTo>
                      <a:pt x="37725" y="18894"/>
                    </a:lnTo>
                    <a:lnTo>
                      <a:pt x="37746" y="18832"/>
                    </a:lnTo>
                    <a:lnTo>
                      <a:pt x="37663" y="18727"/>
                    </a:lnTo>
                    <a:lnTo>
                      <a:pt x="37663" y="18748"/>
                    </a:lnTo>
                    <a:lnTo>
                      <a:pt x="37621" y="18748"/>
                    </a:lnTo>
                    <a:lnTo>
                      <a:pt x="37621" y="18602"/>
                    </a:lnTo>
                    <a:lnTo>
                      <a:pt x="37621" y="18539"/>
                    </a:lnTo>
                    <a:lnTo>
                      <a:pt x="37621" y="18476"/>
                    </a:lnTo>
                    <a:lnTo>
                      <a:pt x="37453" y="18350"/>
                    </a:lnTo>
                    <a:lnTo>
                      <a:pt x="37432" y="18225"/>
                    </a:lnTo>
                    <a:lnTo>
                      <a:pt x="37432" y="18120"/>
                    </a:lnTo>
                    <a:lnTo>
                      <a:pt x="37516" y="18162"/>
                    </a:lnTo>
                    <a:lnTo>
                      <a:pt x="37558" y="18078"/>
                    </a:lnTo>
                    <a:lnTo>
                      <a:pt x="37663" y="18120"/>
                    </a:lnTo>
                    <a:lnTo>
                      <a:pt x="37663" y="18225"/>
                    </a:lnTo>
                    <a:lnTo>
                      <a:pt x="37746" y="18371"/>
                    </a:lnTo>
                    <a:lnTo>
                      <a:pt x="37872" y="18434"/>
                    </a:lnTo>
                    <a:lnTo>
                      <a:pt x="37935" y="18476"/>
                    </a:lnTo>
                    <a:lnTo>
                      <a:pt x="37935" y="18560"/>
                    </a:lnTo>
                    <a:lnTo>
                      <a:pt x="37976" y="18602"/>
                    </a:lnTo>
                    <a:lnTo>
                      <a:pt x="37976" y="18539"/>
                    </a:lnTo>
                    <a:lnTo>
                      <a:pt x="37935" y="18392"/>
                    </a:lnTo>
                    <a:lnTo>
                      <a:pt x="37935" y="18350"/>
                    </a:lnTo>
                    <a:lnTo>
                      <a:pt x="37976" y="18309"/>
                    </a:lnTo>
                    <a:lnTo>
                      <a:pt x="38018" y="18392"/>
                    </a:lnTo>
                    <a:lnTo>
                      <a:pt x="38018" y="18455"/>
                    </a:lnTo>
                    <a:lnTo>
                      <a:pt x="38081" y="18497"/>
                    </a:lnTo>
                    <a:lnTo>
                      <a:pt x="38123" y="18685"/>
                    </a:lnTo>
                    <a:lnTo>
                      <a:pt x="38207" y="18706"/>
                    </a:lnTo>
                    <a:lnTo>
                      <a:pt x="38207" y="18769"/>
                    </a:lnTo>
                    <a:lnTo>
                      <a:pt x="38290" y="18832"/>
                    </a:lnTo>
                    <a:lnTo>
                      <a:pt x="38374" y="19020"/>
                    </a:lnTo>
                    <a:lnTo>
                      <a:pt x="38416" y="18936"/>
                    </a:lnTo>
                    <a:lnTo>
                      <a:pt x="38395" y="18832"/>
                    </a:lnTo>
                    <a:lnTo>
                      <a:pt x="38395" y="18664"/>
                    </a:lnTo>
                    <a:lnTo>
                      <a:pt x="38416" y="18560"/>
                    </a:lnTo>
                    <a:lnTo>
                      <a:pt x="38416" y="18643"/>
                    </a:lnTo>
                    <a:lnTo>
                      <a:pt x="38479" y="18811"/>
                    </a:lnTo>
                    <a:lnTo>
                      <a:pt x="38479" y="18915"/>
                    </a:lnTo>
                    <a:lnTo>
                      <a:pt x="38479" y="18999"/>
                    </a:lnTo>
                    <a:lnTo>
                      <a:pt x="38520" y="19020"/>
                    </a:lnTo>
                    <a:lnTo>
                      <a:pt x="38604" y="19083"/>
                    </a:lnTo>
                    <a:lnTo>
                      <a:pt x="38625" y="18999"/>
                    </a:lnTo>
                    <a:lnTo>
                      <a:pt x="38583" y="18957"/>
                    </a:lnTo>
                    <a:lnTo>
                      <a:pt x="38583" y="18894"/>
                    </a:lnTo>
                    <a:lnTo>
                      <a:pt x="38667" y="18915"/>
                    </a:lnTo>
                    <a:lnTo>
                      <a:pt x="38688" y="19020"/>
                    </a:lnTo>
                    <a:lnTo>
                      <a:pt x="38688" y="19104"/>
                    </a:lnTo>
                    <a:lnTo>
                      <a:pt x="38709" y="19125"/>
                    </a:lnTo>
                    <a:lnTo>
                      <a:pt x="38709" y="19062"/>
                    </a:lnTo>
                    <a:lnTo>
                      <a:pt x="38772" y="19020"/>
                    </a:lnTo>
                    <a:lnTo>
                      <a:pt x="38772" y="19187"/>
                    </a:lnTo>
                    <a:lnTo>
                      <a:pt x="38813" y="19271"/>
                    </a:lnTo>
                    <a:lnTo>
                      <a:pt x="38897" y="19271"/>
                    </a:lnTo>
                    <a:lnTo>
                      <a:pt x="38939" y="19208"/>
                    </a:lnTo>
                    <a:lnTo>
                      <a:pt x="38939" y="19313"/>
                    </a:lnTo>
                    <a:lnTo>
                      <a:pt x="38918" y="19376"/>
                    </a:lnTo>
                    <a:lnTo>
                      <a:pt x="38981" y="19543"/>
                    </a:lnTo>
                    <a:lnTo>
                      <a:pt x="39023" y="19627"/>
                    </a:lnTo>
                    <a:lnTo>
                      <a:pt x="39127" y="19627"/>
                    </a:lnTo>
                    <a:lnTo>
                      <a:pt x="39127" y="19543"/>
                    </a:lnTo>
                    <a:lnTo>
                      <a:pt x="39106" y="19522"/>
                    </a:lnTo>
                    <a:lnTo>
                      <a:pt x="39106" y="19397"/>
                    </a:lnTo>
                    <a:lnTo>
                      <a:pt x="39044" y="19187"/>
                    </a:lnTo>
                    <a:lnTo>
                      <a:pt x="39127" y="19187"/>
                    </a:lnTo>
                    <a:lnTo>
                      <a:pt x="39169" y="19271"/>
                    </a:lnTo>
                    <a:lnTo>
                      <a:pt x="39274" y="19292"/>
                    </a:lnTo>
                    <a:lnTo>
                      <a:pt x="39316" y="19271"/>
                    </a:lnTo>
                    <a:lnTo>
                      <a:pt x="39253" y="19166"/>
                    </a:lnTo>
                    <a:lnTo>
                      <a:pt x="39295" y="19083"/>
                    </a:lnTo>
                    <a:lnTo>
                      <a:pt x="39295" y="18894"/>
                    </a:lnTo>
                    <a:lnTo>
                      <a:pt x="39211" y="18706"/>
                    </a:lnTo>
                    <a:lnTo>
                      <a:pt x="39232" y="18560"/>
                    </a:lnTo>
                    <a:lnTo>
                      <a:pt x="39232" y="18392"/>
                    </a:lnTo>
                    <a:lnTo>
                      <a:pt x="39253" y="18560"/>
                    </a:lnTo>
                    <a:lnTo>
                      <a:pt x="39232" y="18664"/>
                    </a:lnTo>
                    <a:lnTo>
                      <a:pt x="39253" y="18790"/>
                    </a:lnTo>
                    <a:lnTo>
                      <a:pt x="39420" y="18957"/>
                    </a:lnTo>
                    <a:lnTo>
                      <a:pt x="39441" y="18894"/>
                    </a:lnTo>
                    <a:lnTo>
                      <a:pt x="39420" y="18769"/>
                    </a:lnTo>
                    <a:lnTo>
                      <a:pt x="39462" y="18664"/>
                    </a:lnTo>
                    <a:lnTo>
                      <a:pt x="39462" y="18497"/>
                    </a:lnTo>
                    <a:lnTo>
                      <a:pt x="39546" y="18455"/>
                    </a:lnTo>
                    <a:lnTo>
                      <a:pt x="39525" y="18434"/>
                    </a:lnTo>
                    <a:lnTo>
                      <a:pt x="39399" y="18246"/>
                    </a:lnTo>
                    <a:lnTo>
                      <a:pt x="39357" y="18120"/>
                    </a:lnTo>
                    <a:lnTo>
                      <a:pt x="39316" y="18078"/>
                    </a:lnTo>
                    <a:lnTo>
                      <a:pt x="39336" y="18016"/>
                    </a:lnTo>
                    <a:lnTo>
                      <a:pt x="39253" y="17869"/>
                    </a:lnTo>
                    <a:lnTo>
                      <a:pt x="39190" y="17786"/>
                    </a:lnTo>
                    <a:lnTo>
                      <a:pt x="39316" y="17765"/>
                    </a:lnTo>
                    <a:lnTo>
                      <a:pt x="39336" y="17723"/>
                    </a:lnTo>
                    <a:lnTo>
                      <a:pt x="39420" y="17639"/>
                    </a:lnTo>
                    <a:lnTo>
                      <a:pt x="39357" y="17576"/>
                    </a:lnTo>
                    <a:lnTo>
                      <a:pt x="39295" y="17618"/>
                    </a:lnTo>
                    <a:lnTo>
                      <a:pt x="39148" y="17639"/>
                    </a:lnTo>
                    <a:lnTo>
                      <a:pt x="39106" y="17597"/>
                    </a:lnTo>
                    <a:lnTo>
                      <a:pt x="39127" y="17555"/>
                    </a:lnTo>
                    <a:lnTo>
                      <a:pt x="39148" y="17514"/>
                    </a:lnTo>
                    <a:lnTo>
                      <a:pt x="39232" y="17430"/>
                    </a:lnTo>
                    <a:lnTo>
                      <a:pt x="39253" y="17325"/>
                    </a:lnTo>
                    <a:lnTo>
                      <a:pt x="39211" y="17242"/>
                    </a:lnTo>
                    <a:lnTo>
                      <a:pt x="39148" y="17242"/>
                    </a:lnTo>
                    <a:lnTo>
                      <a:pt x="39148" y="17304"/>
                    </a:lnTo>
                    <a:lnTo>
                      <a:pt x="39106" y="17388"/>
                    </a:lnTo>
                    <a:lnTo>
                      <a:pt x="39106" y="17304"/>
                    </a:lnTo>
                    <a:lnTo>
                      <a:pt x="39085" y="17325"/>
                    </a:lnTo>
                    <a:lnTo>
                      <a:pt x="38939" y="17346"/>
                    </a:lnTo>
                    <a:lnTo>
                      <a:pt x="38918" y="17304"/>
                    </a:lnTo>
                    <a:lnTo>
                      <a:pt x="39002" y="17242"/>
                    </a:lnTo>
                    <a:lnTo>
                      <a:pt x="39023" y="17200"/>
                    </a:lnTo>
                    <a:lnTo>
                      <a:pt x="38981" y="17137"/>
                    </a:lnTo>
                    <a:lnTo>
                      <a:pt x="38939" y="17032"/>
                    </a:lnTo>
                    <a:lnTo>
                      <a:pt x="38876" y="16990"/>
                    </a:lnTo>
                    <a:lnTo>
                      <a:pt x="38813" y="17011"/>
                    </a:lnTo>
                    <a:lnTo>
                      <a:pt x="38813" y="17116"/>
                    </a:lnTo>
                    <a:lnTo>
                      <a:pt x="38792" y="17179"/>
                    </a:lnTo>
                    <a:lnTo>
                      <a:pt x="38772" y="17137"/>
                    </a:lnTo>
                    <a:lnTo>
                      <a:pt x="38772" y="17011"/>
                    </a:lnTo>
                    <a:lnTo>
                      <a:pt x="38730" y="16928"/>
                    </a:lnTo>
                    <a:lnTo>
                      <a:pt x="38688" y="16928"/>
                    </a:lnTo>
                    <a:lnTo>
                      <a:pt x="38709" y="16865"/>
                    </a:lnTo>
                    <a:lnTo>
                      <a:pt x="38667" y="16865"/>
                    </a:lnTo>
                    <a:lnTo>
                      <a:pt x="38667" y="16823"/>
                    </a:lnTo>
                    <a:lnTo>
                      <a:pt x="38688" y="16823"/>
                    </a:lnTo>
                    <a:lnTo>
                      <a:pt x="38667" y="16760"/>
                    </a:lnTo>
                    <a:lnTo>
                      <a:pt x="38604" y="16718"/>
                    </a:lnTo>
                    <a:lnTo>
                      <a:pt x="38625" y="16677"/>
                    </a:lnTo>
                    <a:lnTo>
                      <a:pt x="38730" y="16677"/>
                    </a:lnTo>
                    <a:lnTo>
                      <a:pt x="38792" y="16656"/>
                    </a:lnTo>
                    <a:lnTo>
                      <a:pt x="38730" y="16593"/>
                    </a:lnTo>
                    <a:lnTo>
                      <a:pt x="38625" y="16593"/>
                    </a:lnTo>
                    <a:lnTo>
                      <a:pt x="38583" y="16572"/>
                    </a:lnTo>
                    <a:lnTo>
                      <a:pt x="38625" y="16488"/>
                    </a:lnTo>
                    <a:lnTo>
                      <a:pt x="38730" y="16446"/>
                    </a:lnTo>
                    <a:lnTo>
                      <a:pt x="38730" y="16405"/>
                    </a:lnTo>
                    <a:lnTo>
                      <a:pt x="38688" y="16363"/>
                    </a:lnTo>
                    <a:lnTo>
                      <a:pt x="38520" y="16363"/>
                    </a:lnTo>
                    <a:lnTo>
                      <a:pt x="38500" y="16405"/>
                    </a:lnTo>
                    <a:lnTo>
                      <a:pt x="38458" y="16488"/>
                    </a:lnTo>
                    <a:lnTo>
                      <a:pt x="38248" y="16530"/>
                    </a:lnTo>
                    <a:lnTo>
                      <a:pt x="38353" y="16467"/>
                    </a:lnTo>
                    <a:lnTo>
                      <a:pt x="38500" y="16321"/>
                    </a:lnTo>
                    <a:lnTo>
                      <a:pt x="38562" y="16216"/>
                    </a:lnTo>
                    <a:lnTo>
                      <a:pt x="38562" y="16174"/>
                    </a:lnTo>
                    <a:lnTo>
                      <a:pt x="38458" y="16174"/>
                    </a:lnTo>
                    <a:lnTo>
                      <a:pt x="38395" y="16153"/>
                    </a:lnTo>
                    <a:lnTo>
                      <a:pt x="38458" y="16091"/>
                    </a:lnTo>
                    <a:lnTo>
                      <a:pt x="38416" y="16049"/>
                    </a:lnTo>
                    <a:lnTo>
                      <a:pt x="38374" y="16070"/>
                    </a:lnTo>
                    <a:lnTo>
                      <a:pt x="38374" y="15986"/>
                    </a:lnTo>
                    <a:lnTo>
                      <a:pt x="38416" y="15923"/>
                    </a:lnTo>
                    <a:lnTo>
                      <a:pt x="38416" y="15819"/>
                    </a:lnTo>
                    <a:lnTo>
                      <a:pt x="38290" y="15777"/>
                    </a:lnTo>
                    <a:lnTo>
                      <a:pt x="38207" y="15756"/>
                    </a:lnTo>
                    <a:lnTo>
                      <a:pt x="38081" y="15756"/>
                    </a:lnTo>
                    <a:lnTo>
                      <a:pt x="38039" y="15693"/>
                    </a:lnTo>
                    <a:lnTo>
                      <a:pt x="38165" y="15693"/>
                    </a:lnTo>
                    <a:lnTo>
                      <a:pt x="38269" y="15672"/>
                    </a:lnTo>
                    <a:lnTo>
                      <a:pt x="38311" y="15630"/>
                    </a:lnTo>
                    <a:lnTo>
                      <a:pt x="38374" y="15693"/>
                    </a:lnTo>
                    <a:lnTo>
                      <a:pt x="38395" y="15756"/>
                    </a:lnTo>
                    <a:lnTo>
                      <a:pt x="38500" y="15756"/>
                    </a:lnTo>
                    <a:lnTo>
                      <a:pt x="38604" y="15798"/>
                    </a:lnTo>
                    <a:lnTo>
                      <a:pt x="38625" y="15881"/>
                    </a:lnTo>
                    <a:lnTo>
                      <a:pt x="38604" y="15965"/>
                    </a:lnTo>
                    <a:lnTo>
                      <a:pt x="38625" y="16049"/>
                    </a:lnTo>
                    <a:lnTo>
                      <a:pt x="38730" y="16174"/>
                    </a:lnTo>
                    <a:lnTo>
                      <a:pt x="38772" y="16174"/>
                    </a:lnTo>
                    <a:lnTo>
                      <a:pt x="38792" y="16070"/>
                    </a:lnTo>
                    <a:lnTo>
                      <a:pt x="38834" y="16133"/>
                    </a:lnTo>
                    <a:lnTo>
                      <a:pt x="38981" y="16153"/>
                    </a:lnTo>
                    <a:lnTo>
                      <a:pt x="39023" y="16133"/>
                    </a:lnTo>
                    <a:lnTo>
                      <a:pt x="39023" y="16070"/>
                    </a:lnTo>
                    <a:lnTo>
                      <a:pt x="38981" y="16049"/>
                    </a:lnTo>
                    <a:lnTo>
                      <a:pt x="38981" y="15965"/>
                    </a:lnTo>
                    <a:lnTo>
                      <a:pt x="38939" y="15861"/>
                    </a:lnTo>
                    <a:lnTo>
                      <a:pt x="38876" y="15777"/>
                    </a:lnTo>
                    <a:lnTo>
                      <a:pt x="38792" y="15756"/>
                    </a:lnTo>
                    <a:lnTo>
                      <a:pt x="38813" y="15672"/>
                    </a:lnTo>
                    <a:lnTo>
                      <a:pt x="38813" y="15589"/>
                    </a:lnTo>
                    <a:lnTo>
                      <a:pt x="38772" y="15547"/>
                    </a:lnTo>
                    <a:lnTo>
                      <a:pt x="38792" y="15526"/>
                    </a:lnTo>
                    <a:lnTo>
                      <a:pt x="38834" y="15547"/>
                    </a:lnTo>
                    <a:lnTo>
                      <a:pt x="38876" y="15651"/>
                    </a:lnTo>
                    <a:lnTo>
                      <a:pt x="38918" y="15693"/>
                    </a:lnTo>
                    <a:lnTo>
                      <a:pt x="39002" y="15672"/>
                    </a:lnTo>
                    <a:lnTo>
                      <a:pt x="38981" y="15651"/>
                    </a:lnTo>
                    <a:lnTo>
                      <a:pt x="39002" y="15630"/>
                    </a:lnTo>
                    <a:lnTo>
                      <a:pt x="39085" y="15651"/>
                    </a:lnTo>
                    <a:lnTo>
                      <a:pt x="39044" y="15547"/>
                    </a:lnTo>
                    <a:lnTo>
                      <a:pt x="39002" y="15442"/>
                    </a:lnTo>
                    <a:lnTo>
                      <a:pt x="38897" y="15379"/>
                    </a:lnTo>
                    <a:lnTo>
                      <a:pt x="39002" y="15379"/>
                    </a:lnTo>
                    <a:lnTo>
                      <a:pt x="39044" y="15442"/>
                    </a:lnTo>
                    <a:lnTo>
                      <a:pt x="39106" y="15484"/>
                    </a:lnTo>
                    <a:lnTo>
                      <a:pt x="39190" y="15463"/>
                    </a:lnTo>
                    <a:lnTo>
                      <a:pt x="39148" y="15421"/>
                    </a:lnTo>
                    <a:lnTo>
                      <a:pt x="39148" y="15337"/>
                    </a:lnTo>
                    <a:lnTo>
                      <a:pt x="39190" y="15337"/>
                    </a:lnTo>
                    <a:lnTo>
                      <a:pt x="39232" y="15379"/>
                    </a:lnTo>
                    <a:lnTo>
                      <a:pt x="39295" y="15421"/>
                    </a:lnTo>
                    <a:lnTo>
                      <a:pt x="39295" y="15463"/>
                    </a:lnTo>
                    <a:lnTo>
                      <a:pt x="39232" y="15484"/>
                    </a:lnTo>
                    <a:lnTo>
                      <a:pt x="39232" y="15589"/>
                    </a:lnTo>
                    <a:lnTo>
                      <a:pt x="39232" y="15630"/>
                    </a:lnTo>
                    <a:lnTo>
                      <a:pt x="39295" y="15630"/>
                    </a:lnTo>
                    <a:lnTo>
                      <a:pt x="39336" y="15651"/>
                    </a:lnTo>
                    <a:lnTo>
                      <a:pt x="39336" y="15693"/>
                    </a:lnTo>
                    <a:lnTo>
                      <a:pt x="39295" y="15735"/>
                    </a:lnTo>
                    <a:lnTo>
                      <a:pt x="39253" y="15777"/>
                    </a:lnTo>
                    <a:lnTo>
                      <a:pt x="39316" y="15798"/>
                    </a:lnTo>
                    <a:lnTo>
                      <a:pt x="39357" y="15777"/>
                    </a:lnTo>
                    <a:lnTo>
                      <a:pt x="39399" y="15798"/>
                    </a:lnTo>
                    <a:lnTo>
                      <a:pt x="39357" y="15881"/>
                    </a:lnTo>
                    <a:lnTo>
                      <a:pt x="39399" y="15944"/>
                    </a:lnTo>
                    <a:lnTo>
                      <a:pt x="39441" y="15965"/>
                    </a:lnTo>
                    <a:lnTo>
                      <a:pt x="39525" y="15944"/>
                    </a:lnTo>
                    <a:lnTo>
                      <a:pt x="39734" y="15798"/>
                    </a:lnTo>
                    <a:lnTo>
                      <a:pt x="39818" y="15672"/>
                    </a:lnTo>
                    <a:lnTo>
                      <a:pt x="39818" y="15756"/>
                    </a:lnTo>
                    <a:lnTo>
                      <a:pt x="39755" y="15798"/>
                    </a:lnTo>
                    <a:lnTo>
                      <a:pt x="39734" y="15861"/>
                    </a:lnTo>
                    <a:lnTo>
                      <a:pt x="39629" y="15902"/>
                    </a:lnTo>
                    <a:lnTo>
                      <a:pt x="39462" y="16070"/>
                    </a:lnTo>
                    <a:lnTo>
                      <a:pt x="39462" y="16112"/>
                    </a:lnTo>
                    <a:lnTo>
                      <a:pt x="39546" y="16153"/>
                    </a:lnTo>
                    <a:lnTo>
                      <a:pt x="39650" y="16112"/>
                    </a:lnTo>
                    <a:lnTo>
                      <a:pt x="39818" y="16007"/>
                    </a:lnTo>
                    <a:lnTo>
                      <a:pt x="39880" y="16007"/>
                    </a:lnTo>
                    <a:lnTo>
                      <a:pt x="40027" y="15965"/>
                    </a:lnTo>
                    <a:lnTo>
                      <a:pt x="40069" y="15881"/>
                    </a:lnTo>
                    <a:lnTo>
                      <a:pt x="40132" y="15861"/>
                    </a:lnTo>
                    <a:lnTo>
                      <a:pt x="40236" y="15777"/>
                    </a:lnTo>
                    <a:lnTo>
                      <a:pt x="40278" y="15777"/>
                    </a:lnTo>
                    <a:lnTo>
                      <a:pt x="40278" y="15840"/>
                    </a:lnTo>
                    <a:lnTo>
                      <a:pt x="40236" y="15861"/>
                    </a:lnTo>
                    <a:lnTo>
                      <a:pt x="40152" y="15965"/>
                    </a:lnTo>
                    <a:lnTo>
                      <a:pt x="40090" y="16070"/>
                    </a:lnTo>
                    <a:lnTo>
                      <a:pt x="40027" y="16112"/>
                    </a:lnTo>
                    <a:lnTo>
                      <a:pt x="39943" y="16195"/>
                    </a:lnTo>
                    <a:lnTo>
                      <a:pt x="39839" y="16216"/>
                    </a:lnTo>
                    <a:lnTo>
                      <a:pt x="39776" y="16258"/>
                    </a:lnTo>
                    <a:lnTo>
                      <a:pt x="39713" y="16384"/>
                    </a:lnTo>
                    <a:lnTo>
                      <a:pt x="39713" y="16426"/>
                    </a:lnTo>
                    <a:lnTo>
                      <a:pt x="39734" y="16467"/>
                    </a:lnTo>
                    <a:lnTo>
                      <a:pt x="39776" y="16426"/>
                    </a:lnTo>
                    <a:lnTo>
                      <a:pt x="39860" y="16426"/>
                    </a:lnTo>
                    <a:lnTo>
                      <a:pt x="39943" y="16467"/>
                    </a:lnTo>
                    <a:lnTo>
                      <a:pt x="39860" y="16488"/>
                    </a:lnTo>
                    <a:lnTo>
                      <a:pt x="39776" y="16509"/>
                    </a:lnTo>
                    <a:lnTo>
                      <a:pt x="39734" y="16551"/>
                    </a:lnTo>
                    <a:lnTo>
                      <a:pt x="39734" y="16593"/>
                    </a:lnTo>
                    <a:lnTo>
                      <a:pt x="39776" y="16614"/>
                    </a:lnTo>
                    <a:lnTo>
                      <a:pt x="39860" y="16593"/>
                    </a:lnTo>
                    <a:lnTo>
                      <a:pt x="39922" y="16572"/>
                    </a:lnTo>
                    <a:lnTo>
                      <a:pt x="39839" y="16677"/>
                    </a:lnTo>
                    <a:lnTo>
                      <a:pt x="39755" y="16698"/>
                    </a:lnTo>
                    <a:lnTo>
                      <a:pt x="39734" y="16739"/>
                    </a:lnTo>
                    <a:lnTo>
                      <a:pt x="39755" y="16781"/>
                    </a:lnTo>
                    <a:lnTo>
                      <a:pt x="39839" y="16802"/>
                    </a:lnTo>
                    <a:lnTo>
                      <a:pt x="39922" y="16781"/>
                    </a:lnTo>
                    <a:lnTo>
                      <a:pt x="39985" y="16781"/>
                    </a:lnTo>
                    <a:lnTo>
                      <a:pt x="40027" y="16802"/>
                    </a:lnTo>
                    <a:lnTo>
                      <a:pt x="39964" y="16823"/>
                    </a:lnTo>
                    <a:lnTo>
                      <a:pt x="39964" y="16865"/>
                    </a:lnTo>
                    <a:lnTo>
                      <a:pt x="39860" y="16907"/>
                    </a:lnTo>
                    <a:lnTo>
                      <a:pt x="39839" y="16970"/>
                    </a:lnTo>
                    <a:lnTo>
                      <a:pt x="39860" y="17032"/>
                    </a:lnTo>
                    <a:lnTo>
                      <a:pt x="39922" y="17116"/>
                    </a:lnTo>
                    <a:lnTo>
                      <a:pt x="39922" y="17200"/>
                    </a:lnTo>
                    <a:lnTo>
                      <a:pt x="39943" y="17221"/>
                    </a:lnTo>
                    <a:lnTo>
                      <a:pt x="39985" y="17137"/>
                    </a:lnTo>
                    <a:lnTo>
                      <a:pt x="40048" y="17032"/>
                    </a:lnTo>
                    <a:lnTo>
                      <a:pt x="40090" y="16990"/>
                    </a:lnTo>
                    <a:lnTo>
                      <a:pt x="40132" y="16990"/>
                    </a:lnTo>
                    <a:lnTo>
                      <a:pt x="40090" y="17032"/>
                    </a:lnTo>
                    <a:lnTo>
                      <a:pt x="40090" y="17095"/>
                    </a:lnTo>
                    <a:lnTo>
                      <a:pt x="40048" y="17116"/>
                    </a:lnTo>
                    <a:lnTo>
                      <a:pt x="40048" y="17137"/>
                    </a:lnTo>
                    <a:lnTo>
                      <a:pt x="40090" y="17200"/>
                    </a:lnTo>
                    <a:lnTo>
                      <a:pt x="40069" y="17242"/>
                    </a:lnTo>
                    <a:lnTo>
                      <a:pt x="40132" y="17304"/>
                    </a:lnTo>
                    <a:lnTo>
                      <a:pt x="40152" y="17304"/>
                    </a:lnTo>
                    <a:lnTo>
                      <a:pt x="40173" y="17242"/>
                    </a:lnTo>
                    <a:lnTo>
                      <a:pt x="40257" y="17221"/>
                    </a:lnTo>
                    <a:lnTo>
                      <a:pt x="40278" y="17221"/>
                    </a:lnTo>
                    <a:lnTo>
                      <a:pt x="40278" y="17283"/>
                    </a:lnTo>
                    <a:lnTo>
                      <a:pt x="40236" y="17325"/>
                    </a:lnTo>
                    <a:lnTo>
                      <a:pt x="40236" y="17346"/>
                    </a:lnTo>
                    <a:lnTo>
                      <a:pt x="40278" y="17388"/>
                    </a:lnTo>
                    <a:lnTo>
                      <a:pt x="40278" y="17430"/>
                    </a:lnTo>
                    <a:lnTo>
                      <a:pt x="40299" y="17451"/>
                    </a:lnTo>
                    <a:lnTo>
                      <a:pt x="40299" y="17514"/>
                    </a:lnTo>
                    <a:lnTo>
                      <a:pt x="40362" y="17534"/>
                    </a:lnTo>
                    <a:lnTo>
                      <a:pt x="40383" y="17493"/>
                    </a:lnTo>
                    <a:lnTo>
                      <a:pt x="40487" y="17451"/>
                    </a:lnTo>
                    <a:lnTo>
                      <a:pt x="40508" y="17388"/>
                    </a:lnTo>
                    <a:lnTo>
                      <a:pt x="40508" y="17325"/>
                    </a:lnTo>
                    <a:lnTo>
                      <a:pt x="40445" y="17242"/>
                    </a:lnTo>
                    <a:lnTo>
                      <a:pt x="40466" y="17242"/>
                    </a:lnTo>
                    <a:lnTo>
                      <a:pt x="40508" y="17283"/>
                    </a:lnTo>
                    <a:lnTo>
                      <a:pt x="40550" y="17283"/>
                    </a:lnTo>
                    <a:lnTo>
                      <a:pt x="40550" y="17221"/>
                    </a:lnTo>
                    <a:lnTo>
                      <a:pt x="40508" y="17137"/>
                    </a:lnTo>
                    <a:lnTo>
                      <a:pt x="40508" y="17095"/>
                    </a:lnTo>
                    <a:lnTo>
                      <a:pt x="40571" y="17074"/>
                    </a:lnTo>
                    <a:lnTo>
                      <a:pt x="40571" y="16990"/>
                    </a:lnTo>
                    <a:lnTo>
                      <a:pt x="40571" y="16928"/>
                    </a:lnTo>
                    <a:lnTo>
                      <a:pt x="40508" y="16928"/>
                    </a:lnTo>
                    <a:lnTo>
                      <a:pt x="40466" y="16886"/>
                    </a:lnTo>
                    <a:lnTo>
                      <a:pt x="40466" y="16865"/>
                    </a:lnTo>
                    <a:lnTo>
                      <a:pt x="40487" y="16886"/>
                    </a:lnTo>
                    <a:lnTo>
                      <a:pt x="40571" y="16907"/>
                    </a:lnTo>
                    <a:lnTo>
                      <a:pt x="40613" y="16865"/>
                    </a:lnTo>
                    <a:lnTo>
                      <a:pt x="40592" y="16802"/>
                    </a:lnTo>
                    <a:lnTo>
                      <a:pt x="40550" y="16802"/>
                    </a:lnTo>
                    <a:lnTo>
                      <a:pt x="40508" y="16781"/>
                    </a:lnTo>
                    <a:lnTo>
                      <a:pt x="40592" y="16781"/>
                    </a:lnTo>
                    <a:lnTo>
                      <a:pt x="40655" y="16718"/>
                    </a:lnTo>
                    <a:lnTo>
                      <a:pt x="40655" y="16572"/>
                    </a:lnTo>
                    <a:lnTo>
                      <a:pt x="40676" y="16509"/>
                    </a:lnTo>
                    <a:lnTo>
                      <a:pt x="40696" y="16572"/>
                    </a:lnTo>
                    <a:lnTo>
                      <a:pt x="40696" y="16656"/>
                    </a:lnTo>
                    <a:lnTo>
                      <a:pt x="40717" y="16718"/>
                    </a:lnTo>
                    <a:lnTo>
                      <a:pt x="40696" y="16802"/>
                    </a:lnTo>
                    <a:lnTo>
                      <a:pt x="40759" y="16823"/>
                    </a:lnTo>
                    <a:lnTo>
                      <a:pt x="40822" y="16802"/>
                    </a:lnTo>
                    <a:lnTo>
                      <a:pt x="40864" y="16760"/>
                    </a:lnTo>
                    <a:lnTo>
                      <a:pt x="40906" y="16718"/>
                    </a:lnTo>
                    <a:lnTo>
                      <a:pt x="40906" y="16823"/>
                    </a:lnTo>
                    <a:lnTo>
                      <a:pt x="40927" y="16865"/>
                    </a:lnTo>
                    <a:lnTo>
                      <a:pt x="40989" y="16865"/>
                    </a:lnTo>
                    <a:lnTo>
                      <a:pt x="41010" y="16823"/>
                    </a:lnTo>
                    <a:lnTo>
                      <a:pt x="41010" y="16698"/>
                    </a:lnTo>
                    <a:lnTo>
                      <a:pt x="41010" y="16593"/>
                    </a:lnTo>
                    <a:lnTo>
                      <a:pt x="40969" y="16572"/>
                    </a:lnTo>
                    <a:lnTo>
                      <a:pt x="40927" y="16551"/>
                    </a:lnTo>
                    <a:lnTo>
                      <a:pt x="41010" y="16572"/>
                    </a:lnTo>
                    <a:lnTo>
                      <a:pt x="41094" y="16614"/>
                    </a:lnTo>
                    <a:lnTo>
                      <a:pt x="41115" y="16698"/>
                    </a:lnTo>
                    <a:lnTo>
                      <a:pt x="41178" y="16698"/>
                    </a:lnTo>
                    <a:lnTo>
                      <a:pt x="41199" y="16656"/>
                    </a:lnTo>
                    <a:lnTo>
                      <a:pt x="41199" y="16509"/>
                    </a:lnTo>
                    <a:lnTo>
                      <a:pt x="41136" y="16446"/>
                    </a:lnTo>
                    <a:lnTo>
                      <a:pt x="41031" y="16363"/>
                    </a:lnTo>
                    <a:lnTo>
                      <a:pt x="41010" y="16300"/>
                    </a:lnTo>
                    <a:lnTo>
                      <a:pt x="41031" y="16300"/>
                    </a:lnTo>
                    <a:lnTo>
                      <a:pt x="41094" y="16363"/>
                    </a:lnTo>
                    <a:lnTo>
                      <a:pt x="41199" y="16446"/>
                    </a:lnTo>
                    <a:lnTo>
                      <a:pt x="41220" y="16509"/>
                    </a:lnTo>
                    <a:lnTo>
                      <a:pt x="41387" y="16509"/>
                    </a:lnTo>
                    <a:lnTo>
                      <a:pt x="41408" y="16446"/>
                    </a:lnTo>
                    <a:lnTo>
                      <a:pt x="41387" y="16384"/>
                    </a:lnTo>
                    <a:lnTo>
                      <a:pt x="41324" y="16363"/>
                    </a:lnTo>
                    <a:lnTo>
                      <a:pt x="41282" y="16300"/>
                    </a:lnTo>
                    <a:lnTo>
                      <a:pt x="41178" y="16300"/>
                    </a:lnTo>
                    <a:lnTo>
                      <a:pt x="41115" y="16258"/>
                    </a:lnTo>
                    <a:lnTo>
                      <a:pt x="41136" y="16153"/>
                    </a:lnTo>
                    <a:lnTo>
                      <a:pt x="41178" y="16195"/>
                    </a:lnTo>
                    <a:lnTo>
                      <a:pt x="41241" y="16258"/>
                    </a:lnTo>
                    <a:lnTo>
                      <a:pt x="41324" y="16258"/>
                    </a:lnTo>
                    <a:lnTo>
                      <a:pt x="41345" y="16195"/>
                    </a:lnTo>
                    <a:lnTo>
                      <a:pt x="41324" y="16133"/>
                    </a:lnTo>
                    <a:lnTo>
                      <a:pt x="41282" y="16091"/>
                    </a:lnTo>
                    <a:lnTo>
                      <a:pt x="41282" y="16049"/>
                    </a:lnTo>
                    <a:lnTo>
                      <a:pt x="41324" y="16028"/>
                    </a:lnTo>
                    <a:lnTo>
                      <a:pt x="41345" y="16049"/>
                    </a:lnTo>
                    <a:lnTo>
                      <a:pt x="41429" y="16091"/>
                    </a:lnTo>
                    <a:lnTo>
                      <a:pt x="41429" y="16153"/>
                    </a:lnTo>
                    <a:lnTo>
                      <a:pt x="41408" y="16237"/>
                    </a:lnTo>
                    <a:lnTo>
                      <a:pt x="41513" y="16258"/>
                    </a:lnTo>
                    <a:lnTo>
                      <a:pt x="41617" y="16279"/>
                    </a:lnTo>
                    <a:lnTo>
                      <a:pt x="41701" y="16258"/>
                    </a:lnTo>
                    <a:lnTo>
                      <a:pt x="41764" y="16258"/>
                    </a:lnTo>
                    <a:lnTo>
                      <a:pt x="41826" y="16174"/>
                    </a:lnTo>
                    <a:lnTo>
                      <a:pt x="41826" y="16133"/>
                    </a:lnTo>
                    <a:lnTo>
                      <a:pt x="41638" y="16133"/>
                    </a:lnTo>
                    <a:lnTo>
                      <a:pt x="41617" y="16091"/>
                    </a:lnTo>
                    <a:lnTo>
                      <a:pt x="41659" y="16049"/>
                    </a:lnTo>
                    <a:lnTo>
                      <a:pt x="41743" y="16070"/>
                    </a:lnTo>
                    <a:lnTo>
                      <a:pt x="41805" y="16049"/>
                    </a:lnTo>
                    <a:lnTo>
                      <a:pt x="41764" y="15986"/>
                    </a:lnTo>
                    <a:lnTo>
                      <a:pt x="41722" y="15965"/>
                    </a:lnTo>
                    <a:lnTo>
                      <a:pt x="41743" y="15944"/>
                    </a:lnTo>
                    <a:lnTo>
                      <a:pt x="41722" y="15881"/>
                    </a:lnTo>
                    <a:lnTo>
                      <a:pt x="41659" y="15861"/>
                    </a:lnTo>
                    <a:lnTo>
                      <a:pt x="41596" y="15881"/>
                    </a:lnTo>
                    <a:lnTo>
                      <a:pt x="41638" y="15819"/>
                    </a:lnTo>
                    <a:lnTo>
                      <a:pt x="41701" y="15756"/>
                    </a:lnTo>
                    <a:lnTo>
                      <a:pt x="41722" y="15777"/>
                    </a:lnTo>
                    <a:lnTo>
                      <a:pt x="41764" y="15819"/>
                    </a:lnTo>
                    <a:lnTo>
                      <a:pt x="41826" y="15881"/>
                    </a:lnTo>
                    <a:lnTo>
                      <a:pt x="41826" y="15965"/>
                    </a:lnTo>
                    <a:lnTo>
                      <a:pt x="41952" y="15965"/>
                    </a:lnTo>
                    <a:lnTo>
                      <a:pt x="42015" y="15944"/>
                    </a:lnTo>
                    <a:lnTo>
                      <a:pt x="42036" y="15923"/>
                    </a:lnTo>
                    <a:lnTo>
                      <a:pt x="42015" y="15840"/>
                    </a:lnTo>
                    <a:lnTo>
                      <a:pt x="41931" y="15777"/>
                    </a:lnTo>
                    <a:lnTo>
                      <a:pt x="41931" y="15714"/>
                    </a:lnTo>
                    <a:lnTo>
                      <a:pt x="41910" y="15651"/>
                    </a:lnTo>
                    <a:lnTo>
                      <a:pt x="41805" y="15651"/>
                    </a:lnTo>
                    <a:lnTo>
                      <a:pt x="41847" y="15547"/>
                    </a:lnTo>
                    <a:lnTo>
                      <a:pt x="41805" y="15463"/>
                    </a:lnTo>
                    <a:lnTo>
                      <a:pt x="41701" y="15463"/>
                    </a:lnTo>
                    <a:lnTo>
                      <a:pt x="41743" y="15400"/>
                    </a:lnTo>
                    <a:lnTo>
                      <a:pt x="41722" y="15358"/>
                    </a:lnTo>
                    <a:lnTo>
                      <a:pt x="41596" y="15442"/>
                    </a:lnTo>
                    <a:lnTo>
                      <a:pt x="41533" y="15526"/>
                    </a:lnTo>
                    <a:lnTo>
                      <a:pt x="41554" y="15651"/>
                    </a:lnTo>
                    <a:lnTo>
                      <a:pt x="41533" y="15651"/>
                    </a:lnTo>
                    <a:lnTo>
                      <a:pt x="41492" y="15609"/>
                    </a:lnTo>
                    <a:lnTo>
                      <a:pt x="41492" y="15442"/>
                    </a:lnTo>
                    <a:lnTo>
                      <a:pt x="41450" y="15421"/>
                    </a:lnTo>
                    <a:lnTo>
                      <a:pt x="41408" y="15442"/>
                    </a:lnTo>
                    <a:lnTo>
                      <a:pt x="41408" y="15526"/>
                    </a:lnTo>
                    <a:lnTo>
                      <a:pt x="41324" y="15651"/>
                    </a:lnTo>
                    <a:lnTo>
                      <a:pt x="41282" y="15714"/>
                    </a:lnTo>
                    <a:lnTo>
                      <a:pt x="41282" y="15714"/>
                    </a:lnTo>
                    <a:lnTo>
                      <a:pt x="41303" y="15630"/>
                    </a:lnTo>
                    <a:lnTo>
                      <a:pt x="41303" y="15505"/>
                    </a:lnTo>
                    <a:lnTo>
                      <a:pt x="41387" y="15358"/>
                    </a:lnTo>
                    <a:lnTo>
                      <a:pt x="41387" y="15296"/>
                    </a:lnTo>
                    <a:lnTo>
                      <a:pt x="41282" y="15317"/>
                    </a:lnTo>
                    <a:lnTo>
                      <a:pt x="41178" y="15442"/>
                    </a:lnTo>
                    <a:lnTo>
                      <a:pt x="41178" y="15505"/>
                    </a:lnTo>
                    <a:lnTo>
                      <a:pt x="41094" y="15568"/>
                    </a:lnTo>
                    <a:lnTo>
                      <a:pt x="41010" y="15568"/>
                    </a:lnTo>
                    <a:lnTo>
                      <a:pt x="41010" y="15505"/>
                    </a:lnTo>
                    <a:lnTo>
                      <a:pt x="41073" y="15400"/>
                    </a:lnTo>
                    <a:lnTo>
                      <a:pt x="41199" y="15337"/>
                    </a:lnTo>
                    <a:lnTo>
                      <a:pt x="41241" y="15233"/>
                    </a:lnTo>
                    <a:lnTo>
                      <a:pt x="41303" y="15149"/>
                    </a:lnTo>
                    <a:lnTo>
                      <a:pt x="41345" y="15149"/>
                    </a:lnTo>
                    <a:lnTo>
                      <a:pt x="41429" y="15086"/>
                    </a:lnTo>
                    <a:lnTo>
                      <a:pt x="41450" y="15024"/>
                    </a:lnTo>
                    <a:lnTo>
                      <a:pt x="41387" y="15003"/>
                    </a:lnTo>
                    <a:lnTo>
                      <a:pt x="41282" y="15086"/>
                    </a:lnTo>
                    <a:lnTo>
                      <a:pt x="41199" y="15149"/>
                    </a:lnTo>
                    <a:lnTo>
                      <a:pt x="41115" y="15191"/>
                    </a:lnTo>
                    <a:lnTo>
                      <a:pt x="41010" y="15296"/>
                    </a:lnTo>
                    <a:lnTo>
                      <a:pt x="41073" y="15191"/>
                    </a:lnTo>
                    <a:lnTo>
                      <a:pt x="41136" y="15086"/>
                    </a:lnTo>
                    <a:lnTo>
                      <a:pt x="41115" y="15086"/>
                    </a:lnTo>
                    <a:lnTo>
                      <a:pt x="41010" y="15107"/>
                    </a:lnTo>
                    <a:lnTo>
                      <a:pt x="40969" y="15149"/>
                    </a:lnTo>
                    <a:lnTo>
                      <a:pt x="40801" y="15128"/>
                    </a:lnTo>
                    <a:lnTo>
                      <a:pt x="40696" y="15128"/>
                    </a:lnTo>
                    <a:lnTo>
                      <a:pt x="40655" y="15086"/>
                    </a:lnTo>
                    <a:lnTo>
                      <a:pt x="40759" y="15086"/>
                    </a:lnTo>
                    <a:lnTo>
                      <a:pt x="40969" y="15024"/>
                    </a:lnTo>
                    <a:lnTo>
                      <a:pt x="40864" y="14982"/>
                    </a:lnTo>
                    <a:lnTo>
                      <a:pt x="40780" y="14919"/>
                    </a:lnTo>
                    <a:lnTo>
                      <a:pt x="40864" y="14919"/>
                    </a:lnTo>
                    <a:lnTo>
                      <a:pt x="40927" y="14898"/>
                    </a:lnTo>
                    <a:lnTo>
                      <a:pt x="40885" y="14793"/>
                    </a:lnTo>
                    <a:lnTo>
                      <a:pt x="40801" y="14773"/>
                    </a:lnTo>
                    <a:lnTo>
                      <a:pt x="40801" y="14731"/>
                    </a:lnTo>
                    <a:lnTo>
                      <a:pt x="40885" y="14689"/>
                    </a:lnTo>
                    <a:lnTo>
                      <a:pt x="40885" y="14605"/>
                    </a:lnTo>
                    <a:lnTo>
                      <a:pt x="40864" y="14480"/>
                    </a:lnTo>
                    <a:lnTo>
                      <a:pt x="40822" y="14417"/>
                    </a:lnTo>
                    <a:lnTo>
                      <a:pt x="40696" y="14480"/>
                    </a:lnTo>
                    <a:lnTo>
                      <a:pt x="40655" y="14521"/>
                    </a:lnTo>
                    <a:lnTo>
                      <a:pt x="40592" y="14501"/>
                    </a:lnTo>
                    <a:lnTo>
                      <a:pt x="40571" y="14521"/>
                    </a:lnTo>
                    <a:lnTo>
                      <a:pt x="40550" y="14501"/>
                    </a:lnTo>
                    <a:lnTo>
                      <a:pt x="40592" y="14417"/>
                    </a:lnTo>
                    <a:lnTo>
                      <a:pt x="40613" y="14312"/>
                    </a:lnTo>
                    <a:lnTo>
                      <a:pt x="40759" y="14291"/>
                    </a:lnTo>
                    <a:lnTo>
                      <a:pt x="40801" y="14249"/>
                    </a:lnTo>
                    <a:lnTo>
                      <a:pt x="40801" y="14103"/>
                    </a:lnTo>
                    <a:lnTo>
                      <a:pt x="40780" y="14061"/>
                    </a:lnTo>
                    <a:lnTo>
                      <a:pt x="40696" y="14145"/>
                    </a:lnTo>
                    <a:lnTo>
                      <a:pt x="40571" y="14249"/>
                    </a:lnTo>
                    <a:lnTo>
                      <a:pt x="40508" y="14312"/>
                    </a:lnTo>
                    <a:lnTo>
                      <a:pt x="40445" y="14375"/>
                    </a:lnTo>
                    <a:lnTo>
                      <a:pt x="40445" y="14480"/>
                    </a:lnTo>
                    <a:lnTo>
                      <a:pt x="40445" y="14563"/>
                    </a:lnTo>
                    <a:lnTo>
                      <a:pt x="40278" y="14291"/>
                    </a:lnTo>
                    <a:lnTo>
                      <a:pt x="40278" y="14187"/>
                    </a:lnTo>
                    <a:lnTo>
                      <a:pt x="40278" y="14082"/>
                    </a:lnTo>
                    <a:lnTo>
                      <a:pt x="40341" y="13998"/>
                    </a:lnTo>
                    <a:lnTo>
                      <a:pt x="40424" y="13873"/>
                    </a:lnTo>
                    <a:lnTo>
                      <a:pt x="40466" y="13789"/>
                    </a:lnTo>
                    <a:lnTo>
                      <a:pt x="40424" y="13768"/>
                    </a:lnTo>
                    <a:lnTo>
                      <a:pt x="40362" y="13831"/>
                    </a:lnTo>
                    <a:lnTo>
                      <a:pt x="40299" y="13894"/>
                    </a:lnTo>
                    <a:lnTo>
                      <a:pt x="40299" y="13936"/>
                    </a:lnTo>
                    <a:lnTo>
                      <a:pt x="40194" y="13977"/>
                    </a:lnTo>
                    <a:lnTo>
                      <a:pt x="40152" y="14061"/>
                    </a:lnTo>
                    <a:lnTo>
                      <a:pt x="40152" y="14103"/>
                    </a:lnTo>
                    <a:lnTo>
                      <a:pt x="40069" y="14249"/>
                    </a:lnTo>
                    <a:lnTo>
                      <a:pt x="40027" y="14270"/>
                    </a:lnTo>
                    <a:lnTo>
                      <a:pt x="40027" y="14187"/>
                    </a:lnTo>
                    <a:lnTo>
                      <a:pt x="40069" y="14082"/>
                    </a:lnTo>
                    <a:lnTo>
                      <a:pt x="40173" y="13894"/>
                    </a:lnTo>
                    <a:lnTo>
                      <a:pt x="40215" y="13852"/>
                    </a:lnTo>
                    <a:lnTo>
                      <a:pt x="40194" y="13768"/>
                    </a:lnTo>
                    <a:lnTo>
                      <a:pt x="40111" y="13768"/>
                    </a:lnTo>
                    <a:lnTo>
                      <a:pt x="40048" y="13852"/>
                    </a:lnTo>
                    <a:lnTo>
                      <a:pt x="40048" y="13936"/>
                    </a:lnTo>
                    <a:lnTo>
                      <a:pt x="40006" y="13957"/>
                    </a:lnTo>
                    <a:lnTo>
                      <a:pt x="40006" y="13873"/>
                    </a:lnTo>
                    <a:lnTo>
                      <a:pt x="40069" y="13747"/>
                    </a:lnTo>
                    <a:lnTo>
                      <a:pt x="40090" y="13685"/>
                    </a:lnTo>
                    <a:lnTo>
                      <a:pt x="40048" y="13622"/>
                    </a:lnTo>
                    <a:lnTo>
                      <a:pt x="39943" y="13580"/>
                    </a:lnTo>
                    <a:lnTo>
                      <a:pt x="39964" y="13559"/>
                    </a:lnTo>
                    <a:lnTo>
                      <a:pt x="39901" y="13517"/>
                    </a:lnTo>
                    <a:lnTo>
                      <a:pt x="39776" y="13517"/>
                    </a:lnTo>
                    <a:lnTo>
                      <a:pt x="39692" y="13538"/>
                    </a:lnTo>
                    <a:lnTo>
                      <a:pt x="39734" y="13454"/>
                    </a:lnTo>
                    <a:lnTo>
                      <a:pt x="39818" y="13433"/>
                    </a:lnTo>
                    <a:lnTo>
                      <a:pt x="39713" y="13413"/>
                    </a:lnTo>
                    <a:lnTo>
                      <a:pt x="39567" y="13413"/>
                    </a:lnTo>
                    <a:lnTo>
                      <a:pt x="39504" y="13517"/>
                    </a:lnTo>
                    <a:lnTo>
                      <a:pt x="39504" y="13433"/>
                    </a:lnTo>
                    <a:lnTo>
                      <a:pt x="39671" y="13350"/>
                    </a:lnTo>
                    <a:lnTo>
                      <a:pt x="39818" y="13329"/>
                    </a:lnTo>
                    <a:lnTo>
                      <a:pt x="39860" y="13371"/>
                    </a:lnTo>
                    <a:lnTo>
                      <a:pt x="39964" y="13392"/>
                    </a:lnTo>
                    <a:lnTo>
                      <a:pt x="39985" y="13350"/>
                    </a:lnTo>
                    <a:lnTo>
                      <a:pt x="40027" y="13266"/>
                    </a:lnTo>
                    <a:lnTo>
                      <a:pt x="39943" y="13266"/>
                    </a:lnTo>
                    <a:lnTo>
                      <a:pt x="39839" y="13245"/>
                    </a:lnTo>
                    <a:lnTo>
                      <a:pt x="39734" y="13182"/>
                    </a:lnTo>
                    <a:lnTo>
                      <a:pt x="39650" y="13182"/>
                    </a:lnTo>
                    <a:lnTo>
                      <a:pt x="39650" y="13287"/>
                    </a:lnTo>
                    <a:lnTo>
                      <a:pt x="39608" y="13287"/>
                    </a:lnTo>
                    <a:lnTo>
                      <a:pt x="39608" y="13245"/>
                    </a:lnTo>
                    <a:lnTo>
                      <a:pt x="39629" y="13182"/>
                    </a:lnTo>
                    <a:lnTo>
                      <a:pt x="39629" y="13140"/>
                    </a:lnTo>
                    <a:lnTo>
                      <a:pt x="39525" y="13140"/>
                    </a:lnTo>
                    <a:lnTo>
                      <a:pt x="39525" y="13182"/>
                    </a:lnTo>
                    <a:lnTo>
                      <a:pt x="39462" y="13224"/>
                    </a:lnTo>
                    <a:lnTo>
                      <a:pt x="39441" y="13161"/>
                    </a:lnTo>
                    <a:lnTo>
                      <a:pt x="39441" y="13078"/>
                    </a:lnTo>
                    <a:lnTo>
                      <a:pt x="39399" y="13057"/>
                    </a:lnTo>
                    <a:lnTo>
                      <a:pt x="39357" y="13078"/>
                    </a:lnTo>
                    <a:lnTo>
                      <a:pt x="39316" y="13036"/>
                    </a:lnTo>
                    <a:lnTo>
                      <a:pt x="39232" y="12994"/>
                    </a:lnTo>
                    <a:lnTo>
                      <a:pt x="39148" y="12994"/>
                    </a:lnTo>
                    <a:lnTo>
                      <a:pt x="39232" y="12910"/>
                    </a:lnTo>
                    <a:lnTo>
                      <a:pt x="39295" y="12868"/>
                    </a:lnTo>
                    <a:lnTo>
                      <a:pt x="39441" y="12973"/>
                    </a:lnTo>
                    <a:lnTo>
                      <a:pt x="39504" y="12973"/>
                    </a:lnTo>
                    <a:lnTo>
                      <a:pt x="39462" y="12931"/>
                    </a:lnTo>
                    <a:lnTo>
                      <a:pt x="39169" y="12764"/>
                    </a:lnTo>
                    <a:lnTo>
                      <a:pt x="39044" y="12743"/>
                    </a:lnTo>
                    <a:lnTo>
                      <a:pt x="39023" y="12722"/>
                    </a:lnTo>
                    <a:lnTo>
                      <a:pt x="39106" y="12722"/>
                    </a:lnTo>
                    <a:lnTo>
                      <a:pt x="39316" y="12806"/>
                    </a:lnTo>
                    <a:lnTo>
                      <a:pt x="39441" y="12806"/>
                    </a:lnTo>
                    <a:lnTo>
                      <a:pt x="39650" y="12848"/>
                    </a:lnTo>
                    <a:lnTo>
                      <a:pt x="39692" y="12848"/>
                    </a:lnTo>
                    <a:lnTo>
                      <a:pt x="39671" y="12806"/>
                    </a:lnTo>
                    <a:lnTo>
                      <a:pt x="39671" y="12722"/>
                    </a:lnTo>
                    <a:lnTo>
                      <a:pt x="39629" y="12659"/>
                    </a:lnTo>
                    <a:lnTo>
                      <a:pt x="39546" y="12638"/>
                    </a:lnTo>
                    <a:lnTo>
                      <a:pt x="39462" y="12596"/>
                    </a:lnTo>
                    <a:lnTo>
                      <a:pt x="39483" y="12555"/>
                    </a:lnTo>
                    <a:lnTo>
                      <a:pt x="39546" y="12555"/>
                    </a:lnTo>
                    <a:lnTo>
                      <a:pt x="39567" y="12617"/>
                    </a:lnTo>
                    <a:lnTo>
                      <a:pt x="39629" y="12638"/>
                    </a:lnTo>
                    <a:lnTo>
                      <a:pt x="39671" y="12617"/>
                    </a:lnTo>
                    <a:lnTo>
                      <a:pt x="39776" y="12617"/>
                    </a:lnTo>
                    <a:lnTo>
                      <a:pt x="39797" y="12596"/>
                    </a:lnTo>
                    <a:lnTo>
                      <a:pt x="39797" y="12534"/>
                    </a:lnTo>
                    <a:lnTo>
                      <a:pt x="39734" y="12513"/>
                    </a:lnTo>
                    <a:lnTo>
                      <a:pt x="39734" y="12450"/>
                    </a:lnTo>
                    <a:lnTo>
                      <a:pt x="39671" y="12387"/>
                    </a:lnTo>
                    <a:lnTo>
                      <a:pt x="39588" y="12408"/>
                    </a:lnTo>
                    <a:lnTo>
                      <a:pt x="39525" y="12450"/>
                    </a:lnTo>
                    <a:lnTo>
                      <a:pt x="39378" y="12450"/>
                    </a:lnTo>
                    <a:lnTo>
                      <a:pt x="39357" y="12513"/>
                    </a:lnTo>
                    <a:lnTo>
                      <a:pt x="39316" y="12513"/>
                    </a:lnTo>
                    <a:lnTo>
                      <a:pt x="39274" y="12429"/>
                    </a:lnTo>
                    <a:lnTo>
                      <a:pt x="39378" y="12387"/>
                    </a:lnTo>
                    <a:lnTo>
                      <a:pt x="39525" y="12387"/>
                    </a:lnTo>
                    <a:lnTo>
                      <a:pt x="39567" y="12345"/>
                    </a:lnTo>
                    <a:lnTo>
                      <a:pt x="39692" y="12345"/>
                    </a:lnTo>
                    <a:lnTo>
                      <a:pt x="39734" y="12304"/>
                    </a:lnTo>
                    <a:lnTo>
                      <a:pt x="39650" y="12283"/>
                    </a:lnTo>
                    <a:lnTo>
                      <a:pt x="39546" y="12241"/>
                    </a:lnTo>
                    <a:lnTo>
                      <a:pt x="39525" y="12199"/>
                    </a:lnTo>
                    <a:lnTo>
                      <a:pt x="39588" y="12241"/>
                    </a:lnTo>
                    <a:lnTo>
                      <a:pt x="39776" y="12241"/>
                    </a:lnTo>
                    <a:lnTo>
                      <a:pt x="39839" y="12283"/>
                    </a:lnTo>
                    <a:lnTo>
                      <a:pt x="39964" y="12429"/>
                    </a:lnTo>
                    <a:lnTo>
                      <a:pt x="40048" y="12450"/>
                    </a:lnTo>
                    <a:lnTo>
                      <a:pt x="40090" y="12429"/>
                    </a:lnTo>
                    <a:lnTo>
                      <a:pt x="40111" y="12492"/>
                    </a:lnTo>
                    <a:lnTo>
                      <a:pt x="40173" y="12513"/>
                    </a:lnTo>
                    <a:lnTo>
                      <a:pt x="40215" y="12450"/>
                    </a:lnTo>
                    <a:lnTo>
                      <a:pt x="40278" y="12450"/>
                    </a:lnTo>
                    <a:lnTo>
                      <a:pt x="40320" y="12555"/>
                    </a:lnTo>
                    <a:lnTo>
                      <a:pt x="40404" y="12555"/>
                    </a:lnTo>
                    <a:lnTo>
                      <a:pt x="40466" y="12534"/>
                    </a:lnTo>
                    <a:lnTo>
                      <a:pt x="40466" y="12408"/>
                    </a:lnTo>
                    <a:lnTo>
                      <a:pt x="40404" y="12324"/>
                    </a:lnTo>
                    <a:lnTo>
                      <a:pt x="40383" y="12241"/>
                    </a:lnTo>
                    <a:lnTo>
                      <a:pt x="40278" y="12199"/>
                    </a:lnTo>
                    <a:lnTo>
                      <a:pt x="40194" y="12136"/>
                    </a:lnTo>
                    <a:lnTo>
                      <a:pt x="40152" y="12115"/>
                    </a:lnTo>
                    <a:lnTo>
                      <a:pt x="40090" y="12136"/>
                    </a:lnTo>
                    <a:lnTo>
                      <a:pt x="40048" y="12178"/>
                    </a:lnTo>
                    <a:lnTo>
                      <a:pt x="39964" y="12115"/>
                    </a:lnTo>
                    <a:lnTo>
                      <a:pt x="39797" y="11990"/>
                    </a:lnTo>
                    <a:lnTo>
                      <a:pt x="39692" y="11969"/>
                    </a:lnTo>
                    <a:lnTo>
                      <a:pt x="39483" y="11990"/>
                    </a:lnTo>
                    <a:lnTo>
                      <a:pt x="39420" y="11969"/>
                    </a:lnTo>
                    <a:lnTo>
                      <a:pt x="39588" y="11927"/>
                    </a:lnTo>
                    <a:lnTo>
                      <a:pt x="39671" y="11864"/>
                    </a:lnTo>
                    <a:lnTo>
                      <a:pt x="39755" y="11864"/>
                    </a:lnTo>
                    <a:lnTo>
                      <a:pt x="39776" y="11885"/>
                    </a:lnTo>
                    <a:lnTo>
                      <a:pt x="39860" y="11885"/>
                    </a:lnTo>
                    <a:lnTo>
                      <a:pt x="39943" y="11822"/>
                    </a:lnTo>
                    <a:lnTo>
                      <a:pt x="40006" y="11780"/>
                    </a:lnTo>
                    <a:lnTo>
                      <a:pt x="40173" y="11780"/>
                    </a:lnTo>
                    <a:lnTo>
                      <a:pt x="40257" y="11822"/>
                    </a:lnTo>
                    <a:lnTo>
                      <a:pt x="40383" y="11822"/>
                    </a:lnTo>
                    <a:lnTo>
                      <a:pt x="40424" y="11760"/>
                    </a:lnTo>
                    <a:lnTo>
                      <a:pt x="40466" y="11676"/>
                    </a:lnTo>
                    <a:lnTo>
                      <a:pt x="40404" y="11592"/>
                    </a:lnTo>
                    <a:lnTo>
                      <a:pt x="40383" y="11467"/>
                    </a:lnTo>
                    <a:lnTo>
                      <a:pt x="40278" y="11236"/>
                    </a:lnTo>
                    <a:lnTo>
                      <a:pt x="40257" y="11090"/>
                    </a:lnTo>
                    <a:lnTo>
                      <a:pt x="40194" y="11132"/>
                    </a:lnTo>
                    <a:lnTo>
                      <a:pt x="40173" y="11090"/>
                    </a:lnTo>
                    <a:lnTo>
                      <a:pt x="40090" y="11132"/>
                    </a:lnTo>
                    <a:lnTo>
                      <a:pt x="40090" y="11174"/>
                    </a:lnTo>
                    <a:lnTo>
                      <a:pt x="40048" y="11278"/>
                    </a:lnTo>
                    <a:lnTo>
                      <a:pt x="40069" y="11299"/>
                    </a:lnTo>
                    <a:lnTo>
                      <a:pt x="40069" y="11383"/>
                    </a:lnTo>
                    <a:lnTo>
                      <a:pt x="40006" y="11404"/>
                    </a:lnTo>
                    <a:lnTo>
                      <a:pt x="39901" y="11467"/>
                    </a:lnTo>
                    <a:lnTo>
                      <a:pt x="39839" y="11550"/>
                    </a:lnTo>
                    <a:lnTo>
                      <a:pt x="39734" y="11508"/>
                    </a:lnTo>
                    <a:lnTo>
                      <a:pt x="39650" y="11488"/>
                    </a:lnTo>
                    <a:lnTo>
                      <a:pt x="39546" y="11508"/>
                    </a:lnTo>
                    <a:lnTo>
                      <a:pt x="39462" y="11613"/>
                    </a:lnTo>
                    <a:lnTo>
                      <a:pt x="39357" y="11718"/>
                    </a:lnTo>
                    <a:lnTo>
                      <a:pt x="39316" y="11697"/>
                    </a:lnTo>
                    <a:lnTo>
                      <a:pt x="39232" y="11676"/>
                    </a:lnTo>
                    <a:lnTo>
                      <a:pt x="39127" y="11697"/>
                    </a:lnTo>
                    <a:lnTo>
                      <a:pt x="39085" y="11697"/>
                    </a:lnTo>
                    <a:lnTo>
                      <a:pt x="39190" y="11592"/>
                    </a:lnTo>
                    <a:lnTo>
                      <a:pt x="39232" y="11571"/>
                    </a:lnTo>
                    <a:lnTo>
                      <a:pt x="39316" y="11613"/>
                    </a:lnTo>
                    <a:lnTo>
                      <a:pt x="39420" y="11571"/>
                    </a:lnTo>
                    <a:lnTo>
                      <a:pt x="39462" y="11467"/>
                    </a:lnTo>
                    <a:lnTo>
                      <a:pt x="39546" y="11404"/>
                    </a:lnTo>
                    <a:lnTo>
                      <a:pt x="39588" y="11404"/>
                    </a:lnTo>
                    <a:lnTo>
                      <a:pt x="39692" y="11362"/>
                    </a:lnTo>
                    <a:lnTo>
                      <a:pt x="39776" y="11299"/>
                    </a:lnTo>
                    <a:lnTo>
                      <a:pt x="39776" y="11174"/>
                    </a:lnTo>
                    <a:lnTo>
                      <a:pt x="39776" y="11132"/>
                    </a:lnTo>
                    <a:lnTo>
                      <a:pt x="39692" y="11132"/>
                    </a:lnTo>
                    <a:lnTo>
                      <a:pt x="39629" y="11153"/>
                    </a:lnTo>
                    <a:lnTo>
                      <a:pt x="39546" y="11132"/>
                    </a:lnTo>
                    <a:lnTo>
                      <a:pt x="39420" y="11132"/>
                    </a:lnTo>
                    <a:lnTo>
                      <a:pt x="39253" y="11278"/>
                    </a:lnTo>
                    <a:lnTo>
                      <a:pt x="39148" y="11383"/>
                    </a:lnTo>
                    <a:lnTo>
                      <a:pt x="38960" y="11404"/>
                    </a:lnTo>
                    <a:lnTo>
                      <a:pt x="39023" y="11362"/>
                    </a:lnTo>
                    <a:lnTo>
                      <a:pt x="39148" y="11341"/>
                    </a:lnTo>
                    <a:lnTo>
                      <a:pt x="39169" y="11257"/>
                    </a:lnTo>
                    <a:lnTo>
                      <a:pt x="39127" y="11236"/>
                    </a:lnTo>
                    <a:lnTo>
                      <a:pt x="39023" y="11236"/>
                    </a:lnTo>
                    <a:lnTo>
                      <a:pt x="39190" y="11153"/>
                    </a:lnTo>
                    <a:lnTo>
                      <a:pt x="39295" y="11153"/>
                    </a:lnTo>
                    <a:lnTo>
                      <a:pt x="39441" y="11048"/>
                    </a:lnTo>
                    <a:lnTo>
                      <a:pt x="39567" y="11048"/>
                    </a:lnTo>
                    <a:lnTo>
                      <a:pt x="39650" y="11027"/>
                    </a:lnTo>
                    <a:lnTo>
                      <a:pt x="39839" y="11027"/>
                    </a:lnTo>
                    <a:lnTo>
                      <a:pt x="39922" y="10944"/>
                    </a:lnTo>
                    <a:lnTo>
                      <a:pt x="39964" y="10881"/>
                    </a:lnTo>
                    <a:lnTo>
                      <a:pt x="39985" y="10839"/>
                    </a:lnTo>
                    <a:lnTo>
                      <a:pt x="40069" y="10818"/>
                    </a:lnTo>
                    <a:lnTo>
                      <a:pt x="40069" y="10923"/>
                    </a:lnTo>
                    <a:lnTo>
                      <a:pt x="40132" y="10944"/>
                    </a:lnTo>
                    <a:lnTo>
                      <a:pt x="40236" y="10839"/>
                    </a:lnTo>
                    <a:lnTo>
                      <a:pt x="40257" y="10734"/>
                    </a:lnTo>
                    <a:lnTo>
                      <a:pt x="40236" y="10672"/>
                    </a:lnTo>
                    <a:lnTo>
                      <a:pt x="40152" y="10630"/>
                    </a:lnTo>
                    <a:lnTo>
                      <a:pt x="40090" y="10525"/>
                    </a:lnTo>
                    <a:lnTo>
                      <a:pt x="39964" y="10400"/>
                    </a:lnTo>
                    <a:lnTo>
                      <a:pt x="39922" y="10295"/>
                    </a:lnTo>
                    <a:lnTo>
                      <a:pt x="39839" y="10295"/>
                    </a:lnTo>
                    <a:lnTo>
                      <a:pt x="39755" y="10337"/>
                    </a:lnTo>
                    <a:lnTo>
                      <a:pt x="39713" y="10400"/>
                    </a:lnTo>
                    <a:lnTo>
                      <a:pt x="39629" y="10420"/>
                    </a:lnTo>
                    <a:lnTo>
                      <a:pt x="39525" y="10504"/>
                    </a:lnTo>
                    <a:lnTo>
                      <a:pt x="39420" y="10504"/>
                    </a:lnTo>
                    <a:lnTo>
                      <a:pt x="39336" y="10567"/>
                    </a:lnTo>
                    <a:lnTo>
                      <a:pt x="39316" y="10546"/>
                    </a:lnTo>
                    <a:lnTo>
                      <a:pt x="39336" y="10441"/>
                    </a:lnTo>
                    <a:lnTo>
                      <a:pt x="39420" y="10400"/>
                    </a:lnTo>
                    <a:lnTo>
                      <a:pt x="39525" y="10400"/>
                    </a:lnTo>
                    <a:lnTo>
                      <a:pt x="39650" y="10253"/>
                    </a:lnTo>
                    <a:lnTo>
                      <a:pt x="39713" y="10190"/>
                    </a:lnTo>
                    <a:lnTo>
                      <a:pt x="39713" y="10127"/>
                    </a:lnTo>
                    <a:lnTo>
                      <a:pt x="39629" y="10148"/>
                    </a:lnTo>
                    <a:lnTo>
                      <a:pt x="39462" y="10211"/>
                    </a:lnTo>
                    <a:lnTo>
                      <a:pt x="39316" y="10316"/>
                    </a:lnTo>
                    <a:lnTo>
                      <a:pt x="39253" y="10316"/>
                    </a:lnTo>
                    <a:lnTo>
                      <a:pt x="39211" y="10358"/>
                    </a:lnTo>
                    <a:lnTo>
                      <a:pt x="39169" y="10441"/>
                    </a:lnTo>
                    <a:lnTo>
                      <a:pt x="39106" y="10630"/>
                    </a:lnTo>
                    <a:lnTo>
                      <a:pt x="38918" y="10839"/>
                    </a:lnTo>
                    <a:lnTo>
                      <a:pt x="38730" y="10944"/>
                    </a:lnTo>
                    <a:lnTo>
                      <a:pt x="38730" y="10923"/>
                    </a:lnTo>
                    <a:lnTo>
                      <a:pt x="38813" y="10839"/>
                    </a:lnTo>
                    <a:lnTo>
                      <a:pt x="38939" y="10713"/>
                    </a:lnTo>
                    <a:lnTo>
                      <a:pt x="39023" y="10567"/>
                    </a:lnTo>
                    <a:lnTo>
                      <a:pt x="39064" y="10525"/>
                    </a:lnTo>
                    <a:lnTo>
                      <a:pt x="39064" y="10462"/>
                    </a:lnTo>
                    <a:lnTo>
                      <a:pt x="39023" y="10462"/>
                    </a:lnTo>
                    <a:lnTo>
                      <a:pt x="39002" y="10441"/>
                    </a:lnTo>
                    <a:lnTo>
                      <a:pt x="38939" y="10462"/>
                    </a:lnTo>
                    <a:lnTo>
                      <a:pt x="38855" y="10609"/>
                    </a:lnTo>
                    <a:lnTo>
                      <a:pt x="38730" y="10734"/>
                    </a:lnTo>
                    <a:lnTo>
                      <a:pt x="38688" y="10734"/>
                    </a:lnTo>
                    <a:lnTo>
                      <a:pt x="38709" y="10651"/>
                    </a:lnTo>
                    <a:lnTo>
                      <a:pt x="38730" y="10567"/>
                    </a:lnTo>
                    <a:lnTo>
                      <a:pt x="38834" y="10462"/>
                    </a:lnTo>
                    <a:lnTo>
                      <a:pt x="38876" y="10400"/>
                    </a:lnTo>
                    <a:lnTo>
                      <a:pt x="38918" y="10316"/>
                    </a:lnTo>
                    <a:lnTo>
                      <a:pt x="39002" y="10316"/>
                    </a:lnTo>
                    <a:lnTo>
                      <a:pt x="39044" y="10337"/>
                    </a:lnTo>
                    <a:lnTo>
                      <a:pt x="39148" y="10337"/>
                    </a:lnTo>
                    <a:lnTo>
                      <a:pt x="39190" y="10295"/>
                    </a:lnTo>
                    <a:lnTo>
                      <a:pt x="39253" y="10211"/>
                    </a:lnTo>
                    <a:lnTo>
                      <a:pt x="39357" y="10148"/>
                    </a:lnTo>
                    <a:lnTo>
                      <a:pt x="39462" y="10023"/>
                    </a:lnTo>
                    <a:lnTo>
                      <a:pt x="39525" y="9918"/>
                    </a:lnTo>
                    <a:lnTo>
                      <a:pt x="39483" y="9814"/>
                    </a:lnTo>
                    <a:lnTo>
                      <a:pt x="39525" y="9730"/>
                    </a:lnTo>
                    <a:lnTo>
                      <a:pt x="39483" y="9709"/>
                    </a:lnTo>
                    <a:lnTo>
                      <a:pt x="39336" y="9793"/>
                    </a:lnTo>
                    <a:lnTo>
                      <a:pt x="39274" y="9876"/>
                    </a:lnTo>
                    <a:lnTo>
                      <a:pt x="39274" y="9981"/>
                    </a:lnTo>
                    <a:lnTo>
                      <a:pt x="39253" y="10107"/>
                    </a:lnTo>
                    <a:lnTo>
                      <a:pt x="39211" y="10127"/>
                    </a:lnTo>
                    <a:lnTo>
                      <a:pt x="39232" y="10086"/>
                    </a:lnTo>
                    <a:lnTo>
                      <a:pt x="39232" y="10023"/>
                    </a:lnTo>
                    <a:lnTo>
                      <a:pt x="39148" y="9981"/>
                    </a:lnTo>
                    <a:lnTo>
                      <a:pt x="39044" y="9981"/>
                    </a:lnTo>
                    <a:lnTo>
                      <a:pt x="38939" y="10044"/>
                    </a:lnTo>
                    <a:lnTo>
                      <a:pt x="38855" y="10023"/>
                    </a:lnTo>
                    <a:lnTo>
                      <a:pt x="38730" y="10044"/>
                    </a:lnTo>
                    <a:lnTo>
                      <a:pt x="38625" y="10107"/>
                    </a:lnTo>
                    <a:lnTo>
                      <a:pt x="38500" y="10107"/>
                    </a:lnTo>
                    <a:lnTo>
                      <a:pt x="38583" y="10044"/>
                    </a:lnTo>
                    <a:lnTo>
                      <a:pt x="38688" y="10002"/>
                    </a:lnTo>
                    <a:lnTo>
                      <a:pt x="38772" y="9897"/>
                    </a:lnTo>
                    <a:lnTo>
                      <a:pt x="38730" y="9814"/>
                    </a:lnTo>
                    <a:lnTo>
                      <a:pt x="38688" y="9814"/>
                    </a:lnTo>
                    <a:lnTo>
                      <a:pt x="38541" y="9835"/>
                    </a:lnTo>
                    <a:lnTo>
                      <a:pt x="38604" y="9772"/>
                    </a:lnTo>
                    <a:lnTo>
                      <a:pt x="38688" y="9772"/>
                    </a:lnTo>
                    <a:lnTo>
                      <a:pt x="38772" y="9709"/>
                    </a:lnTo>
                    <a:lnTo>
                      <a:pt x="38813" y="9604"/>
                    </a:lnTo>
                    <a:lnTo>
                      <a:pt x="38897" y="9583"/>
                    </a:lnTo>
                    <a:lnTo>
                      <a:pt x="38939" y="9521"/>
                    </a:lnTo>
                    <a:lnTo>
                      <a:pt x="39002" y="9521"/>
                    </a:lnTo>
                    <a:lnTo>
                      <a:pt x="39106" y="9604"/>
                    </a:lnTo>
                    <a:lnTo>
                      <a:pt x="39169" y="9667"/>
                    </a:lnTo>
                    <a:lnTo>
                      <a:pt x="39253" y="9667"/>
                    </a:lnTo>
                    <a:lnTo>
                      <a:pt x="39357" y="9521"/>
                    </a:lnTo>
                    <a:lnTo>
                      <a:pt x="39441" y="9458"/>
                    </a:lnTo>
                    <a:lnTo>
                      <a:pt x="39441" y="9395"/>
                    </a:lnTo>
                    <a:lnTo>
                      <a:pt x="39336" y="9270"/>
                    </a:lnTo>
                    <a:lnTo>
                      <a:pt x="39316" y="9165"/>
                    </a:lnTo>
                    <a:lnTo>
                      <a:pt x="39274" y="9060"/>
                    </a:lnTo>
                    <a:lnTo>
                      <a:pt x="39169" y="8956"/>
                    </a:lnTo>
                    <a:lnTo>
                      <a:pt x="39106" y="8893"/>
                    </a:lnTo>
                    <a:lnTo>
                      <a:pt x="39023" y="8726"/>
                    </a:lnTo>
                    <a:lnTo>
                      <a:pt x="38960" y="8747"/>
                    </a:lnTo>
                    <a:lnTo>
                      <a:pt x="38960" y="8830"/>
                    </a:lnTo>
                    <a:lnTo>
                      <a:pt x="38918" y="8893"/>
                    </a:lnTo>
                    <a:lnTo>
                      <a:pt x="38855" y="8935"/>
                    </a:lnTo>
                    <a:lnTo>
                      <a:pt x="38834" y="8977"/>
                    </a:lnTo>
                    <a:lnTo>
                      <a:pt x="38834" y="9060"/>
                    </a:lnTo>
                    <a:lnTo>
                      <a:pt x="38751" y="9102"/>
                    </a:lnTo>
                    <a:lnTo>
                      <a:pt x="38709" y="9186"/>
                    </a:lnTo>
                    <a:lnTo>
                      <a:pt x="38709" y="9291"/>
                    </a:lnTo>
                    <a:lnTo>
                      <a:pt x="38583" y="9353"/>
                    </a:lnTo>
                    <a:lnTo>
                      <a:pt x="38500" y="9458"/>
                    </a:lnTo>
                    <a:lnTo>
                      <a:pt x="38479" y="9542"/>
                    </a:lnTo>
                    <a:lnTo>
                      <a:pt x="38416" y="9604"/>
                    </a:lnTo>
                    <a:lnTo>
                      <a:pt x="38374" y="9583"/>
                    </a:lnTo>
                    <a:lnTo>
                      <a:pt x="38395" y="9458"/>
                    </a:lnTo>
                    <a:lnTo>
                      <a:pt x="38500" y="9291"/>
                    </a:lnTo>
                    <a:lnTo>
                      <a:pt x="38583" y="9270"/>
                    </a:lnTo>
                    <a:lnTo>
                      <a:pt x="38583" y="9228"/>
                    </a:lnTo>
                    <a:lnTo>
                      <a:pt x="38541" y="9186"/>
                    </a:lnTo>
                    <a:lnTo>
                      <a:pt x="38500" y="9123"/>
                    </a:lnTo>
                    <a:lnTo>
                      <a:pt x="38186" y="9332"/>
                    </a:lnTo>
                    <a:lnTo>
                      <a:pt x="38060" y="9500"/>
                    </a:lnTo>
                    <a:lnTo>
                      <a:pt x="37997" y="9583"/>
                    </a:lnTo>
                    <a:lnTo>
                      <a:pt x="37893" y="9604"/>
                    </a:lnTo>
                    <a:lnTo>
                      <a:pt x="37893" y="9583"/>
                    </a:lnTo>
                    <a:lnTo>
                      <a:pt x="37956" y="9542"/>
                    </a:lnTo>
                    <a:lnTo>
                      <a:pt x="38039" y="9374"/>
                    </a:lnTo>
                    <a:lnTo>
                      <a:pt x="38060" y="9291"/>
                    </a:lnTo>
                    <a:lnTo>
                      <a:pt x="38186" y="9165"/>
                    </a:lnTo>
                    <a:lnTo>
                      <a:pt x="38248" y="9081"/>
                    </a:lnTo>
                    <a:lnTo>
                      <a:pt x="38207" y="9019"/>
                    </a:lnTo>
                    <a:lnTo>
                      <a:pt x="38207" y="8935"/>
                    </a:lnTo>
                    <a:lnTo>
                      <a:pt x="38081" y="9019"/>
                    </a:lnTo>
                    <a:lnTo>
                      <a:pt x="37935" y="9144"/>
                    </a:lnTo>
                    <a:lnTo>
                      <a:pt x="37893" y="9249"/>
                    </a:lnTo>
                    <a:lnTo>
                      <a:pt x="37809" y="9353"/>
                    </a:lnTo>
                    <a:lnTo>
                      <a:pt x="37788" y="9332"/>
                    </a:lnTo>
                    <a:lnTo>
                      <a:pt x="37809" y="9228"/>
                    </a:lnTo>
                    <a:lnTo>
                      <a:pt x="37872" y="9123"/>
                    </a:lnTo>
                    <a:lnTo>
                      <a:pt x="37809" y="9081"/>
                    </a:lnTo>
                    <a:lnTo>
                      <a:pt x="37809" y="9039"/>
                    </a:lnTo>
                    <a:lnTo>
                      <a:pt x="37893" y="9019"/>
                    </a:lnTo>
                    <a:lnTo>
                      <a:pt x="38081" y="8872"/>
                    </a:lnTo>
                    <a:lnTo>
                      <a:pt x="38269" y="8726"/>
                    </a:lnTo>
                    <a:lnTo>
                      <a:pt x="38269" y="8642"/>
                    </a:lnTo>
                    <a:lnTo>
                      <a:pt x="38186" y="8642"/>
                    </a:lnTo>
                    <a:lnTo>
                      <a:pt x="38060" y="8726"/>
                    </a:lnTo>
                    <a:lnTo>
                      <a:pt x="38018" y="8809"/>
                    </a:lnTo>
                    <a:lnTo>
                      <a:pt x="37914" y="8851"/>
                    </a:lnTo>
                    <a:lnTo>
                      <a:pt x="37914" y="8809"/>
                    </a:lnTo>
                    <a:lnTo>
                      <a:pt x="37893" y="8747"/>
                    </a:lnTo>
                    <a:lnTo>
                      <a:pt x="37704" y="8872"/>
                    </a:lnTo>
                    <a:lnTo>
                      <a:pt x="37642" y="8977"/>
                    </a:lnTo>
                    <a:lnTo>
                      <a:pt x="37558" y="9165"/>
                    </a:lnTo>
                    <a:lnTo>
                      <a:pt x="37432" y="9249"/>
                    </a:lnTo>
                    <a:lnTo>
                      <a:pt x="37349" y="9249"/>
                    </a:lnTo>
                    <a:lnTo>
                      <a:pt x="37432" y="9165"/>
                    </a:lnTo>
                    <a:lnTo>
                      <a:pt x="37558" y="9060"/>
                    </a:lnTo>
                    <a:lnTo>
                      <a:pt x="37600" y="8956"/>
                    </a:lnTo>
                    <a:lnTo>
                      <a:pt x="37579" y="8935"/>
                    </a:lnTo>
                    <a:lnTo>
                      <a:pt x="37495" y="8935"/>
                    </a:lnTo>
                    <a:lnTo>
                      <a:pt x="37600" y="8851"/>
                    </a:lnTo>
                    <a:lnTo>
                      <a:pt x="37746" y="8830"/>
                    </a:lnTo>
                    <a:lnTo>
                      <a:pt x="37788" y="8767"/>
                    </a:lnTo>
                    <a:lnTo>
                      <a:pt x="37767" y="8726"/>
                    </a:lnTo>
                    <a:lnTo>
                      <a:pt x="37683" y="8747"/>
                    </a:lnTo>
                    <a:lnTo>
                      <a:pt x="37558" y="8767"/>
                    </a:lnTo>
                    <a:lnTo>
                      <a:pt x="37474" y="8851"/>
                    </a:lnTo>
                    <a:lnTo>
                      <a:pt x="37391" y="8830"/>
                    </a:lnTo>
                    <a:lnTo>
                      <a:pt x="37600" y="8726"/>
                    </a:lnTo>
                    <a:lnTo>
                      <a:pt x="37579" y="8663"/>
                    </a:lnTo>
                    <a:lnTo>
                      <a:pt x="37474" y="8663"/>
                    </a:lnTo>
                    <a:lnTo>
                      <a:pt x="37537" y="8600"/>
                    </a:lnTo>
                    <a:lnTo>
                      <a:pt x="37642" y="8600"/>
                    </a:lnTo>
                    <a:lnTo>
                      <a:pt x="37683" y="8642"/>
                    </a:lnTo>
                    <a:lnTo>
                      <a:pt x="37809" y="8642"/>
                    </a:lnTo>
                    <a:lnTo>
                      <a:pt x="37872" y="8537"/>
                    </a:lnTo>
                    <a:lnTo>
                      <a:pt x="37997" y="8495"/>
                    </a:lnTo>
                    <a:lnTo>
                      <a:pt x="37997" y="8412"/>
                    </a:lnTo>
                    <a:lnTo>
                      <a:pt x="38060" y="8328"/>
                    </a:lnTo>
                    <a:lnTo>
                      <a:pt x="38060" y="8286"/>
                    </a:lnTo>
                    <a:lnTo>
                      <a:pt x="37976" y="8286"/>
                    </a:lnTo>
                    <a:lnTo>
                      <a:pt x="37914" y="8223"/>
                    </a:lnTo>
                    <a:lnTo>
                      <a:pt x="37809" y="8203"/>
                    </a:lnTo>
                    <a:lnTo>
                      <a:pt x="37683" y="8307"/>
                    </a:lnTo>
                    <a:lnTo>
                      <a:pt x="37537" y="8349"/>
                    </a:lnTo>
                    <a:lnTo>
                      <a:pt x="37453" y="8495"/>
                    </a:lnTo>
                    <a:lnTo>
                      <a:pt x="37244" y="8705"/>
                    </a:lnTo>
                    <a:lnTo>
                      <a:pt x="37181" y="8705"/>
                    </a:lnTo>
                    <a:lnTo>
                      <a:pt x="37223" y="8621"/>
                    </a:lnTo>
                    <a:lnTo>
                      <a:pt x="37265" y="8621"/>
                    </a:lnTo>
                    <a:lnTo>
                      <a:pt x="37370" y="8537"/>
                    </a:lnTo>
                    <a:lnTo>
                      <a:pt x="37495" y="8349"/>
                    </a:lnTo>
                    <a:lnTo>
                      <a:pt x="37642" y="8286"/>
                    </a:lnTo>
                    <a:lnTo>
                      <a:pt x="37704" y="8203"/>
                    </a:lnTo>
                    <a:lnTo>
                      <a:pt x="37683" y="8140"/>
                    </a:lnTo>
                    <a:lnTo>
                      <a:pt x="37495" y="8140"/>
                    </a:lnTo>
                    <a:lnTo>
                      <a:pt x="37328" y="8286"/>
                    </a:lnTo>
                    <a:lnTo>
                      <a:pt x="37495" y="8119"/>
                    </a:lnTo>
                    <a:lnTo>
                      <a:pt x="37663" y="8077"/>
                    </a:lnTo>
                    <a:lnTo>
                      <a:pt x="37767" y="8098"/>
                    </a:lnTo>
                    <a:lnTo>
                      <a:pt x="37851" y="8119"/>
                    </a:lnTo>
                    <a:lnTo>
                      <a:pt x="37956" y="8014"/>
                    </a:lnTo>
                    <a:lnTo>
                      <a:pt x="37956" y="7931"/>
                    </a:lnTo>
                    <a:lnTo>
                      <a:pt x="37914" y="7889"/>
                    </a:lnTo>
                    <a:lnTo>
                      <a:pt x="37914" y="7805"/>
                    </a:lnTo>
                    <a:lnTo>
                      <a:pt x="37914" y="7721"/>
                    </a:lnTo>
                    <a:lnTo>
                      <a:pt x="37788" y="7679"/>
                    </a:lnTo>
                    <a:lnTo>
                      <a:pt x="37746" y="7596"/>
                    </a:lnTo>
                    <a:lnTo>
                      <a:pt x="37642" y="7575"/>
                    </a:lnTo>
                    <a:lnTo>
                      <a:pt x="37600" y="7617"/>
                    </a:lnTo>
                    <a:lnTo>
                      <a:pt x="37558" y="7617"/>
                    </a:lnTo>
                    <a:lnTo>
                      <a:pt x="37558" y="7533"/>
                    </a:lnTo>
                    <a:lnTo>
                      <a:pt x="37474" y="7512"/>
                    </a:lnTo>
                    <a:lnTo>
                      <a:pt x="37391" y="7428"/>
                    </a:lnTo>
                    <a:lnTo>
                      <a:pt x="37391" y="7366"/>
                    </a:lnTo>
                    <a:lnTo>
                      <a:pt x="37244" y="7282"/>
                    </a:lnTo>
                    <a:lnTo>
                      <a:pt x="37181" y="7282"/>
                    </a:lnTo>
                    <a:lnTo>
                      <a:pt x="37139" y="7219"/>
                    </a:lnTo>
                    <a:lnTo>
                      <a:pt x="37014" y="7219"/>
                    </a:lnTo>
                    <a:lnTo>
                      <a:pt x="36826" y="7261"/>
                    </a:lnTo>
                    <a:lnTo>
                      <a:pt x="36721" y="7366"/>
                    </a:lnTo>
                    <a:lnTo>
                      <a:pt x="36595" y="7366"/>
                    </a:lnTo>
                    <a:lnTo>
                      <a:pt x="36491" y="7533"/>
                    </a:lnTo>
                    <a:lnTo>
                      <a:pt x="36512" y="7596"/>
                    </a:lnTo>
                    <a:lnTo>
                      <a:pt x="36595" y="7617"/>
                    </a:lnTo>
                    <a:lnTo>
                      <a:pt x="36805" y="7805"/>
                    </a:lnTo>
                    <a:lnTo>
                      <a:pt x="36826" y="7847"/>
                    </a:lnTo>
                    <a:lnTo>
                      <a:pt x="36909" y="7889"/>
                    </a:lnTo>
                    <a:lnTo>
                      <a:pt x="36951" y="7993"/>
                    </a:lnTo>
                    <a:lnTo>
                      <a:pt x="36909" y="7993"/>
                    </a:lnTo>
                    <a:lnTo>
                      <a:pt x="36826" y="7931"/>
                    </a:lnTo>
                    <a:lnTo>
                      <a:pt x="36700" y="7931"/>
                    </a:lnTo>
                    <a:lnTo>
                      <a:pt x="36700" y="7847"/>
                    </a:lnTo>
                    <a:lnTo>
                      <a:pt x="36512" y="7679"/>
                    </a:lnTo>
                    <a:lnTo>
                      <a:pt x="36428" y="7700"/>
                    </a:lnTo>
                    <a:lnTo>
                      <a:pt x="36386" y="7721"/>
                    </a:lnTo>
                    <a:lnTo>
                      <a:pt x="36386" y="7721"/>
                    </a:lnTo>
                    <a:lnTo>
                      <a:pt x="36407" y="7638"/>
                    </a:lnTo>
                    <a:lnTo>
                      <a:pt x="36428" y="7533"/>
                    </a:lnTo>
                    <a:lnTo>
                      <a:pt x="36303" y="7491"/>
                    </a:lnTo>
                    <a:lnTo>
                      <a:pt x="36240" y="7512"/>
                    </a:lnTo>
                    <a:lnTo>
                      <a:pt x="36240" y="7721"/>
                    </a:lnTo>
                    <a:lnTo>
                      <a:pt x="36303" y="7826"/>
                    </a:lnTo>
                    <a:lnTo>
                      <a:pt x="36323" y="7951"/>
                    </a:lnTo>
                    <a:lnTo>
                      <a:pt x="36303" y="8035"/>
                    </a:lnTo>
                    <a:lnTo>
                      <a:pt x="36303" y="7931"/>
                    </a:lnTo>
                    <a:lnTo>
                      <a:pt x="36219" y="7784"/>
                    </a:lnTo>
                    <a:lnTo>
                      <a:pt x="36135" y="7889"/>
                    </a:lnTo>
                    <a:lnTo>
                      <a:pt x="36093" y="7993"/>
                    </a:lnTo>
                    <a:lnTo>
                      <a:pt x="36135" y="8056"/>
                    </a:lnTo>
                    <a:lnTo>
                      <a:pt x="36072" y="8119"/>
                    </a:lnTo>
                    <a:lnTo>
                      <a:pt x="35968" y="8056"/>
                    </a:lnTo>
                    <a:lnTo>
                      <a:pt x="35863" y="8035"/>
                    </a:lnTo>
                    <a:lnTo>
                      <a:pt x="35905" y="7951"/>
                    </a:lnTo>
                    <a:lnTo>
                      <a:pt x="36010" y="7889"/>
                    </a:lnTo>
                    <a:lnTo>
                      <a:pt x="36135" y="7700"/>
                    </a:lnTo>
                    <a:lnTo>
                      <a:pt x="36177" y="7596"/>
                    </a:lnTo>
                    <a:lnTo>
                      <a:pt x="36093" y="7512"/>
                    </a:lnTo>
                    <a:lnTo>
                      <a:pt x="36072" y="7407"/>
                    </a:lnTo>
                    <a:lnTo>
                      <a:pt x="35926" y="7533"/>
                    </a:lnTo>
                    <a:lnTo>
                      <a:pt x="35884" y="7596"/>
                    </a:lnTo>
                    <a:lnTo>
                      <a:pt x="35863" y="7533"/>
                    </a:lnTo>
                    <a:lnTo>
                      <a:pt x="35884" y="7407"/>
                    </a:lnTo>
                    <a:lnTo>
                      <a:pt x="35779" y="7387"/>
                    </a:lnTo>
                    <a:lnTo>
                      <a:pt x="35717" y="7407"/>
                    </a:lnTo>
                    <a:lnTo>
                      <a:pt x="35696" y="7491"/>
                    </a:lnTo>
                    <a:lnTo>
                      <a:pt x="35717" y="7617"/>
                    </a:lnTo>
                    <a:lnTo>
                      <a:pt x="35717" y="7742"/>
                    </a:lnTo>
                    <a:lnTo>
                      <a:pt x="35675" y="7700"/>
                    </a:lnTo>
                    <a:lnTo>
                      <a:pt x="35675" y="7533"/>
                    </a:lnTo>
                    <a:lnTo>
                      <a:pt x="35654" y="7512"/>
                    </a:lnTo>
                    <a:lnTo>
                      <a:pt x="35591" y="7617"/>
                    </a:lnTo>
                    <a:lnTo>
                      <a:pt x="35487" y="7638"/>
                    </a:lnTo>
                    <a:lnTo>
                      <a:pt x="35487" y="7721"/>
                    </a:lnTo>
                    <a:lnTo>
                      <a:pt x="35403" y="7826"/>
                    </a:lnTo>
                    <a:lnTo>
                      <a:pt x="35340" y="7847"/>
                    </a:lnTo>
                    <a:lnTo>
                      <a:pt x="35277" y="7931"/>
                    </a:lnTo>
                    <a:lnTo>
                      <a:pt x="35173" y="7931"/>
                    </a:lnTo>
                    <a:lnTo>
                      <a:pt x="35256" y="7847"/>
                    </a:lnTo>
                    <a:lnTo>
                      <a:pt x="35256" y="7784"/>
                    </a:lnTo>
                    <a:lnTo>
                      <a:pt x="35194" y="7721"/>
                    </a:lnTo>
                    <a:lnTo>
                      <a:pt x="35152" y="7721"/>
                    </a:lnTo>
                    <a:lnTo>
                      <a:pt x="35152" y="7679"/>
                    </a:lnTo>
                    <a:lnTo>
                      <a:pt x="35235" y="7679"/>
                    </a:lnTo>
                    <a:lnTo>
                      <a:pt x="35277" y="7700"/>
                    </a:lnTo>
                    <a:lnTo>
                      <a:pt x="35298" y="7638"/>
                    </a:lnTo>
                    <a:lnTo>
                      <a:pt x="35298" y="7596"/>
                    </a:lnTo>
                    <a:lnTo>
                      <a:pt x="35298" y="7554"/>
                    </a:lnTo>
                    <a:lnTo>
                      <a:pt x="35403" y="7491"/>
                    </a:lnTo>
                    <a:lnTo>
                      <a:pt x="35570" y="7345"/>
                    </a:lnTo>
                    <a:lnTo>
                      <a:pt x="35591" y="7261"/>
                    </a:lnTo>
                    <a:lnTo>
                      <a:pt x="35675" y="7177"/>
                    </a:lnTo>
                    <a:lnTo>
                      <a:pt x="35570" y="7177"/>
                    </a:lnTo>
                    <a:lnTo>
                      <a:pt x="35403" y="7282"/>
                    </a:lnTo>
                    <a:lnTo>
                      <a:pt x="35277" y="7407"/>
                    </a:lnTo>
                    <a:lnTo>
                      <a:pt x="35194" y="7407"/>
                    </a:lnTo>
                    <a:lnTo>
                      <a:pt x="35277" y="7324"/>
                    </a:lnTo>
                    <a:lnTo>
                      <a:pt x="35361" y="7219"/>
                    </a:lnTo>
                    <a:lnTo>
                      <a:pt x="35445" y="7156"/>
                    </a:lnTo>
                    <a:lnTo>
                      <a:pt x="35549" y="7114"/>
                    </a:lnTo>
                    <a:lnTo>
                      <a:pt x="35612" y="7052"/>
                    </a:lnTo>
                    <a:lnTo>
                      <a:pt x="35696" y="7052"/>
                    </a:lnTo>
                    <a:lnTo>
                      <a:pt x="35779" y="6905"/>
                    </a:lnTo>
                    <a:lnTo>
                      <a:pt x="35779" y="6863"/>
                    </a:lnTo>
                    <a:lnTo>
                      <a:pt x="35696" y="6780"/>
                    </a:lnTo>
                    <a:lnTo>
                      <a:pt x="35696" y="6675"/>
                    </a:lnTo>
                    <a:lnTo>
                      <a:pt x="35717" y="6591"/>
                    </a:lnTo>
                    <a:lnTo>
                      <a:pt x="35884" y="6424"/>
                    </a:lnTo>
                    <a:lnTo>
                      <a:pt x="35905" y="6361"/>
                    </a:lnTo>
                    <a:lnTo>
                      <a:pt x="35863" y="6257"/>
                    </a:lnTo>
                    <a:lnTo>
                      <a:pt x="35842" y="6194"/>
                    </a:lnTo>
                    <a:lnTo>
                      <a:pt x="35800" y="6131"/>
                    </a:lnTo>
                    <a:lnTo>
                      <a:pt x="35884" y="6006"/>
                    </a:lnTo>
                    <a:lnTo>
                      <a:pt x="35968" y="5922"/>
                    </a:lnTo>
                    <a:lnTo>
                      <a:pt x="35989" y="5838"/>
                    </a:lnTo>
                    <a:lnTo>
                      <a:pt x="36010" y="5587"/>
                    </a:lnTo>
                    <a:lnTo>
                      <a:pt x="36051" y="5524"/>
                    </a:lnTo>
                    <a:lnTo>
                      <a:pt x="36010" y="5462"/>
                    </a:lnTo>
                    <a:lnTo>
                      <a:pt x="35842" y="5399"/>
                    </a:lnTo>
                    <a:lnTo>
                      <a:pt x="35654" y="5399"/>
                    </a:lnTo>
                    <a:lnTo>
                      <a:pt x="35487" y="5357"/>
                    </a:lnTo>
                    <a:lnTo>
                      <a:pt x="35361" y="5420"/>
                    </a:lnTo>
                    <a:lnTo>
                      <a:pt x="35235" y="5420"/>
                    </a:lnTo>
                    <a:lnTo>
                      <a:pt x="35068" y="5503"/>
                    </a:lnTo>
                    <a:lnTo>
                      <a:pt x="34796" y="5587"/>
                    </a:lnTo>
                    <a:lnTo>
                      <a:pt x="34754" y="5671"/>
                    </a:lnTo>
                    <a:lnTo>
                      <a:pt x="34859" y="5796"/>
                    </a:lnTo>
                    <a:lnTo>
                      <a:pt x="34859" y="5880"/>
                    </a:lnTo>
                    <a:lnTo>
                      <a:pt x="34817" y="5922"/>
                    </a:lnTo>
                    <a:lnTo>
                      <a:pt x="34754" y="5775"/>
                    </a:lnTo>
                    <a:lnTo>
                      <a:pt x="34712" y="5713"/>
                    </a:lnTo>
                    <a:lnTo>
                      <a:pt x="34650" y="5587"/>
                    </a:lnTo>
                    <a:lnTo>
                      <a:pt x="34524" y="5587"/>
                    </a:lnTo>
                    <a:lnTo>
                      <a:pt x="34440" y="5671"/>
                    </a:lnTo>
                    <a:lnTo>
                      <a:pt x="34440" y="5734"/>
                    </a:lnTo>
                    <a:lnTo>
                      <a:pt x="34398" y="5796"/>
                    </a:lnTo>
                    <a:lnTo>
                      <a:pt x="34378" y="5713"/>
                    </a:lnTo>
                    <a:lnTo>
                      <a:pt x="34398" y="5608"/>
                    </a:lnTo>
                    <a:lnTo>
                      <a:pt x="34336" y="5587"/>
                    </a:lnTo>
                    <a:lnTo>
                      <a:pt x="34189" y="5608"/>
                    </a:lnTo>
                    <a:lnTo>
                      <a:pt x="34126" y="5713"/>
                    </a:lnTo>
                    <a:lnTo>
                      <a:pt x="34126" y="5796"/>
                    </a:lnTo>
                    <a:lnTo>
                      <a:pt x="34273" y="5901"/>
                    </a:lnTo>
                    <a:lnTo>
                      <a:pt x="34378" y="6047"/>
                    </a:lnTo>
                    <a:lnTo>
                      <a:pt x="34503" y="6131"/>
                    </a:lnTo>
                    <a:lnTo>
                      <a:pt x="34440" y="6131"/>
                    </a:lnTo>
                    <a:lnTo>
                      <a:pt x="34294" y="6047"/>
                    </a:lnTo>
                    <a:lnTo>
                      <a:pt x="34106" y="5880"/>
                    </a:lnTo>
                    <a:lnTo>
                      <a:pt x="34064" y="5880"/>
                    </a:lnTo>
                    <a:lnTo>
                      <a:pt x="34022" y="5922"/>
                    </a:lnTo>
                    <a:lnTo>
                      <a:pt x="33854" y="5922"/>
                    </a:lnTo>
                    <a:lnTo>
                      <a:pt x="33813" y="5943"/>
                    </a:lnTo>
                    <a:lnTo>
                      <a:pt x="33875" y="6006"/>
                    </a:lnTo>
                    <a:lnTo>
                      <a:pt x="34001" y="6006"/>
                    </a:lnTo>
                    <a:lnTo>
                      <a:pt x="34022" y="6047"/>
                    </a:lnTo>
                    <a:lnTo>
                      <a:pt x="34064" y="6152"/>
                    </a:lnTo>
                    <a:lnTo>
                      <a:pt x="34210" y="6257"/>
                    </a:lnTo>
                    <a:lnTo>
                      <a:pt x="34231" y="6340"/>
                    </a:lnTo>
                    <a:lnTo>
                      <a:pt x="34315" y="6424"/>
                    </a:lnTo>
                    <a:lnTo>
                      <a:pt x="34210" y="6424"/>
                    </a:lnTo>
                    <a:lnTo>
                      <a:pt x="34126" y="6319"/>
                    </a:lnTo>
                    <a:lnTo>
                      <a:pt x="33980" y="6236"/>
                    </a:lnTo>
                    <a:lnTo>
                      <a:pt x="33980" y="6152"/>
                    </a:lnTo>
                    <a:lnTo>
                      <a:pt x="33875" y="6047"/>
                    </a:lnTo>
                    <a:lnTo>
                      <a:pt x="33750" y="6047"/>
                    </a:lnTo>
                    <a:lnTo>
                      <a:pt x="33666" y="6131"/>
                    </a:lnTo>
                    <a:lnTo>
                      <a:pt x="33666" y="6215"/>
                    </a:lnTo>
                    <a:lnTo>
                      <a:pt x="33582" y="6361"/>
                    </a:lnTo>
                    <a:lnTo>
                      <a:pt x="33541" y="6529"/>
                    </a:lnTo>
                    <a:lnTo>
                      <a:pt x="33603" y="6633"/>
                    </a:lnTo>
                    <a:lnTo>
                      <a:pt x="33478" y="6675"/>
                    </a:lnTo>
                    <a:lnTo>
                      <a:pt x="33478" y="6759"/>
                    </a:lnTo>
                    <a:lnTo>
                      <a:pt x="33541" y="6822"/>
                    </a:lnTo>
                    <a:lnTo>
                      <a:pt x="33562" y="6926"/>
                    </a:lnTo>
                    <a:lnTo>
                      <a:pt x="33645" y="6926"/>
                    </a:lnTo>
                    <a:lnTo>
                      <a:pt x="33813" y="6780"/>
                    </a:lnTo>
                    <a:lnTo>
                      <a:pt x="33896" y="6780"/>
                    </a:lnTo>
                    <a:lnTo>
                      <a:pt x="33917" y="6842"/>
                    </a:lnTo>
                    <a:lnTo>
                      <a:pt x="33813" y="6863"/>
                    </a:lnTo>
                    <a:lnTo>
                      <a:pt x="33771" y="6884"/>
                    </a:lnTo>
                    <a:lnTo>
                      <a:pt x="33771" y="6947"/>
                    </a:lnTo>
                    <a:lnTo>
                      <a:pt x="33687" y="6947"/>
                    </a:lnTo>
                    <a:lnTo>
                      <a:pt x="33603" y="7052"/>
                    </a:lnTo>
                    <a:lnTo>
                      <a:pt x="33603" y="7156"/>
                    </a:lnTo>
                    <a:lnTo>
                      <a:pt x="33541" y="7240"/>
                    </a:lnTo>
                    <a:lnTo>
                      <a:pt x="33478" y="7177"/>
                    </a:lnTo>
                    <a:lnTo>
                      <a:pt x="33499" y="7094"/>
                    </a:lnTo>
                    <a:lnTo>
                      <a:pt x="33436" y="6947"/>
                    </a:lnTo>
                    <a:lnTo>
                      <a:pt x="33352" y="6926"/>
                    </a:lnTo>
                    <a:lnTo>
                      <a:pt x="33290" y="7031"/>
                    </a:lnTo>
                    <a:lnTo>
                      <a:pt x="33331" y="7094"/>
                    </a:lnTo>
                    <a:lnTo>
                      <a:pt x="33269" y="7177"/>
                    </a:lnTo>
                    <a:lnTo>
                      <a:pt x="33164" y="7198"/>
                    </a:lnTo>
                    <a:lnTo>
                      <a:pt x="33122" y="7261"/>
                    </a:lnTo>
                    <a:lnTo>
                      <a:pt x="33080" y="7177"/>
                    </a:lnTo>
                    <a:lnTo>
                      <a:pt x="33038" y="7198"/>
                    </a:lnTo>
                    <a:lnTo>
                      <a:pt x="33059" y="7303"/>
                    </a:lnTo>
                    <a:lnTo>
                      <a:pt x="33122" y="7407"/>
                    </a:lnTo>
                    <a:lnTo>
                      <a:pt x="33122" y="7554"/>
                    </a:lnTo>
                    <a:lnTo>
                      <a:pt x="33143" y="7575"/>
                    </a:lnTo>
                    <a:lnTo>
                      <a:pt x="33143" y="7700"/>
                    </a:lnTo>
                    <a:lnTo>
                      <a:pt x="33227" y="7721"/>
                    </a:lnTo>
                    <a:lnTo>
                      <a:pt x="33290" y="7784"/>
                    </a:lnTo>
                    <a:lnTo>
                      <a:pt x="33269" y="7868"/>
                    </a:lnTo>
                    <a:lnTo>
                      <a:pt x="33290" y="7931"/>
                    </a:lnTo>
                    <a:lnTo>
                      <a:pt x="33290" y="8035"/>
                    </a:lnTo>
                    <a:lnTo>
                      <a:pt x="33185" y="8119"/>
                    </a:lnTo>
                    <a:lnTo>
                      <a:pt x="33143" y="8203"/>
                    </a:lnTo>
                    <a:lnTo>
                      <a:pt x="33122" y="8412"/>
                    </a:lnTo>
                    <a:lnTo>
                      <a:pt x="33059" y="8454"/>
                    </a:lnTo>
                    <a:lnTo>
                      <a:pt x="32934" y="8663"/>
                    </a:lnTo>
                    <a:lnTo>
                      <a:pt x="32934" y="8747"/>
                    </a:lnTo>
                    <a:lnTo>
                      <a:pt x="32808" y="8872"/>
                    </a:lnTo>
                    <a:lnTo>
                      <a:pt x="32829" y="8830"/>
                    </a:lnTo>
                    <a:lnTo>
                      <a:pt x="32829" y="8726"/>
                    </a:lnTo>
                    <a:lnTo>
                      <a:pt x="32871" y="8558"/>
                    </a:lnTo>
                    <a:lnTo>
                      <a:pt x="32955" y="8495"/>
                    </a:lnTo>
                    <a:lnTo>
                      <a:pt x="32934" y="8433"/>
                    </a:lnTo>
                    <a:lnTo>
                      <a:pt x="32913" y="8454"/>
                    </a:lnTo>
                    <a:lnTo>
                      <a:pt x="32829" y="8454"/>
                    </a:lnTo>
                    <a:lnTo>
                      <a:pt x="32746" y="8391"/>
                    </a:lnTo>
                    <a:lnTo>
                      <a:pt x="32704" y="8349"/>
                    </a:lnTo>
                    <a:lnTo>
                      <a:pt x="32746" y="8328"/>
                    </a:lnTo>
                    <a:lnTo>
                      <a:pt x="32829" y="8307"/>
                    </a:lnTo>
                    <a:lnTo>
                      <a:pt x="32913" y="8307"/>
                    </a:lnTo>
                    <a:lnTo>
                      <a:pt x="32913" y="8244"/>
                    </a:lnTo>
                    <a:lnTo>
                      <a:pt x="32955" y="8244"/>
                    </a:lnTo>
                    <a:lnTo>
                      <a:pt x="32976" y="8349"/>
                    </a:lnTo>
                    <a:lnTo>
                      <a:pt x="33038" y="8244"/>
                    </a:lnTo>
                    <a:lnTo>
                      <a:pt x="33038" y="8140"/>
                    </a:lnTo>
                    <a:lnTo>
                      <a:pt x="32934" y="8098"/>
                    </a:lnTo>
                    <a:lnTo>
                      <a:pt x="32913" y="8035"/>
                    </a:lnTo>
                    <a:lnTo>
                      <a:pt x="32808" y="7910"/>
                    </a:lnTo>
                    <a:lnTo>
                      <a:pt x="32808" y="7763"/>
                    </a:lnTo>
                    <a:lnTo>
                      <a:pt x="32746" y="7679"/>
                    </a:lnTo>
                    <a:lnTo>
                      <a:pt x="32725" y="7512"/>
                    </a:lnTo>
                    <a:lnTo>
                      <a:pt x="32704" y="7491"/>
                    </a:lnTo>
                    <a:lnTo>
                      <a:pt x="32704" y="7407"/>
                    </a:lnTo>
                    <a:lnTo>
                      <a:pt x="32746" y="7366"/>
                    </a:lnTo>
                    <a:lnTo>
                      <a:pt x="32829" y="7198"/>
                    </a:lnTo>
                    <a:lnTo>
                      <a:pt x="32829" y="7094"/>
                    </a:lnTo>
                    <a:lnTo>
                      <a:pt x="32934" y="6989"/>
                    </a:lnTo>
                    <a:lnTo>
                      <a:pt x="33018" y="6884"/>
                    </a:lnTo>
                    <a:lnTo>
                      <a:pt x="33122" y="6842"/>
                    </a:lnTo>
                    <a:lnTo>
                      <a:pt x="33122" y="6738"/>
                    </a:lnTo>
                    <a:lnTo>
                      <a:pt x="33059" y="6654"/>
                    </a:lnTo>
                    <a:lnTo>
                      <a:pt x="33018" y="6550"/>
                    </a:lnTo>
                    <a:lnTo>
                      <a:pt x="33038" y="6424"/>
                    </a:lnTo>
                    <a:lnTo>
                      <a:pt x="33143" y="6215"/>
                    </a:lnTo>
                    <a:lnTo>
                      <a:pt x="33227" y="6173"/>
                    </a:lnTo>
                    <a:lnTo>
                      <a:pt x="33394" y="6068"/>
                    </a:lnTo>
                    <a:lnTo>
                      <a:pt x="33603" y="5817"/>
                    </a:lnTo>
                    <a:lnTo>
                      <a:pt x="33813" y="5608"/>
                    </a:lnTo>
                    <a:lnTo>
                      <a:pt x="33959" y="5587"/>
                    </a:lnTo>
                    <a:lnTo>
                      <a:pt x="34064" y="5441"/>
                    </a:lnTo>
                    <a:lnTo>
                      <a:pt x="34106" y="5378"/>
                    </a:lnTo>
                    <a:lnTo>
                      <a:pt x="34210" y="5378"/>
                    </a:lnTo>
                    <a:lnTo>
                      <a:pt x="34398" y="5294"/>
                    </a:lnTo>
                    <a:lnTo>
                      <a:pt x="34545" y="5231"/>
                    </a:lnTo>
                    <a:lnTo>
                      <a:pt x="34587" y="5169"/>
                    </a:lnTo>
                    <a:lnTo>
                      <a:pt x="34545" y="5085"/>
                    </a:lnTo>
                    <a:lnTo>
                      <a:pt x="34315" y="4980"/>
                    </a:lnTo>
                    <a:lnTo>
                      <a:pt x="34189" y="4897"/>
                    </a:lnTo>
                    <a:lnTo>
                      <a:pt x="34001" y="4897"/>
                    </a:lnTo>
                    <a:lnTo>
                      <a:pt x="33959" y="4876"/>
                    </a:lnTo>
                    <a:lnTo>
                      <a:pt x="33875" y="4897"/>
                    </a:lnTo>
                    <a:lnTo>
                      <a:pt x="33708" y="4876"/>
                    </a:lnTo>
                    <a:lnTo>
                      <a:pt x="33645" y="4897"/>
                    </a:lnTo>
                    <a:lnTo>
                      <a:pt x="33436" y="4897"/>
                    </a:lnTo>
                    <a:lnTo>
                      <a:pt x="33122" y="5001"/>
                    </a:lnTo>
                    <a:lnTo>
                      <a:pt x="32934" y="5190"/>
                    </a:lnTo>
                    <a:lnTo>
                      <a:pt x="32725" y="5273"/>
                    </a:lnTo>
                    <a:lnTo>
                      <a:pt x="32704" y="5378"/>
                    </a:lnTo>
                    <a:lnTo>
                      <a:pt x="32725" y="5482"/>
                    </a:lnTo>
                    <a:lnTo>
                      <a:pt x="32641" y="5441"/>
                    </a:lnTo>
                    <a:lnTo>
                      <a:pt x="32557" y="5441"/>
                    </a:lnTo>
                    <a:lnTo>
                      <a:pt x="32494" y="5545"/>
                    </a:lnTo>
                    <a:lnTo>
                      <a:pt x="32348" y="5545"/>
                    </a:lnTo>
                    <a:lnTo>
                      <a:pt x="32243" y="5692"/>
                    </a:lnTo>
                    <a:lnTo>
                      <a:pt x="32243" y="5796"/>
                    </a:lnTo>
                    <a:lnTo>
                      <a:pt x="32181" y="5796"/>
                    </a:lnTo>
                    <a:lnTo>
                      <a:pt x="32034" y="6006"/>
                    </a:lnTo>
                    <a:lnTo>
                      <a:pt x="32097" y="6068"/>
                    </a:lnTo>
                    <a:lnTo>
                      <a:pt x="32034" y="6152"/>
                    </a:lnTo>
                    <a:lnTo>
                      <a:pt x="31992" y="6068"/>
                    </a:lnTo>
                    <a:lnTo>
                      <a:pt x="31930" y="6068"/>
                    </a:lnTo>
                    <a:lnTo>
                      <a:pt x="31888" y="6257"/>
                    </a:lnTo>
                    <a:lnTo>
                      <a:pt x="31762" y="6257"/>
                    </a:lnTo>
                    <a:lnTo>
                      <a:pt x="31678" y="6361"/>
                    </a:lnTo>
                    <a:lnTo>
                      <a:pt x="31616" y="6424"/>
                    </a:lnTo>
                    <a:lnTo>
                      <a:pt x="31553" y="6570"/>
                    </a:lnTo>
                    <a:lnTo>
                      <a:pt x="31448" y="6759"/>
                    </a:lnTo>
                    <a:lnTo>
                      <a:pt x="31448" y="6863"/>
                    </a:lnTo>
                    <a:lnTo>
                      <a:pt x="31490" y="6842"/>
                    </a:lnTo>
                    <a:lnTo>
                      <a:pt x="31511" y="6842"/>
                    </a:lnTo>
                    <a:lnTo>
                      <a:pt x="31490" y="6905"/>
                    </a:lnTo>
                    <a:lnTo>
                      <a:pt x="31406" y="6905"/>
                    </a:lnTo>
                    <a:lnTo>
                      <a:pt x="31260" y="6989"/>
                    </a:lnTo>
                    <a:lnTo>
                      <a:pt x="31239" y="7094"/>
                    </a:lnTo>
                    <a:lnTo>
                      <a:pt x="31155" y="7114"/>
                    </a:lnTo>
                    <a:lnTo>
                      <a:pt x="31134" y="7198"/>
                    </a:lnTo>
                    <a:lnTo>
                      <a:pt x="31134" y="7407"/>
                    </a:lnTo>
                    <a:lnTo>
                      <a:pt x="31072" y="7512"/>
                    </a:lnTo>
                    <a:lnTo>
                      <a:pt x="30988" y="7512"/>
                    </a:lnTo>
                    <a:lnTo>
                      <a:pt x="30967" y="7659"/>
                    </a:lnTo>
                    <a:lnTo>
                      <a:pt x="30967" y="7721"/>
                    </a:lnTo>
                    <a:lnTo>
                      <a:pt x="30862" y="7784"/>
                    </a:lnTo>
                    <a:lnTo>
                      <a:pt x="30821" y="7972"/>
                    </a:lnTo>
                    <a:lnTo>
                      <a:pt x="30862" y="8077"/>
                    </a:lnTo>
                    <a:lnTo>
                      <a:pt x="31072" y="8182"/>
                    </a:lnTo>
                    <a:lnTo>
                      <a:pt x="31176" y="8182"/>
                    </a:lnTo>
                    <a:lnTo>
                      <a:pt x="31302" y="8244"/>
                    </a:lnTo>
                    <a:lnTo>
                      <a:pt x="31385" y="8244"/>
                    </a:lnTo>
                    <a:lnTo>
                      <a:pt x="31511" y="8328"/>
                    </a:lnTo>
                    <a:lnTo>
                      <a:pt x="31678" y="8328"/>
                    </a:lnTo>
                    <a:lnTo>
                      <a:pt x="31699" y="8495"/>
                    </a:lnTo>
                    <a:lnTo>
                      <a:pt x="31867" y="8558"/>
                    </a:lnTo>
                    <a:lnTo>
                      <a:pt x="31888" y="8642"/>
                    </a:lnTo>
                    <a:lnTo>
                      <a:pt x="31971" y="8705"/>
                    </a:lnTo>
                    <a:lnTo>
                      <a:pt x="31804" y="8705"/>
                    </a:lnTo>
                    <a:lnTo>
                      <a:pt x="31762" y="8726"/>
                    </a:lnTo>
                    <a:lnTo>
                      <a:pt x="31574" y="8726"/>
                    </a:lnTo>
                    <a:lnTo>
                      <a:pt x="31365" y="8642"/>
                    </a:lnTo>
                    <a:lnTo>
                      <a:pt x="31344" y="8537"/>
                    </a:lnTo>
                    <a:lnTo>
                      <a:pt x="31239" y="8454"/>
                    </a:lnTo>
                    <a:lnTo>
                      <a:pt x="31051" y="8454"/>
                    </a:lnTo>
                    <a:lnTo>
                      <a:pt x="30988" y="8412"/>
                    </a:lnTo>
                    <a:lnTo>
                      <a:pt x="30883" y="8391"/>
                    </a:lnTo>
                    <a:lnTo>
                      <a:pt x="30862" y="8433"/>
                    </a:lnTo>
                    <a:lnTo>
                      <a:pt x="30925" y="8558"/>
                    </a:lnTo>
                    <a:lnTo>
                      <a:pt x="30925" y="8642"/>
                    </a:lnTo>
                    <a:lnTo>
                      <a:pt x="30841" y="8642"/>
                    </a:lnTo>
                    <a:lnTo>
                      <a:pt x="30821" y="8726"/>
                    </a:lnTo>
                    <a:lnTo>
                      <a:pt x="30862" y="8914"/>
                    </a:lnTo>
                    <a:lnTo>
                      <a:pt x="30883" y="9039"/>
                    </a:lnTo>
                    <a:lnTo>
                      <a:pt x="30862" y="9165"/>
                    </a:lnTo>
                    <a:lnTo>
                      <a:pt x="30883" y="9270"/>
                    </a:lnTo>
                    <a:lnTo>
                      <a:pt x="31030" y="9353"/>
                    </a:lnTo>
                    <a:lnTo>
                      <a:pt x="31134" y="9458"/>
                    </a:lnTo>
                    <a:lnTo>
                      <a:pt x="31134" y="9500"/>
                    </a:lnTo>
                    <a:lnTo>
                      <a:pt x="31072" y="9458"/>
                    </a:lnTo>
                    <a:lnTo>
                      <a:pt x="31051" y="9458"/>
                    </a:lnTo>
                    <a:lnTo>
                      <a:pt x="31072" y="9563"/>
                    </a:lnTo>
                    <a:lnTo>
                      <a:pt x="31155" y="9667"/>
                    </a:lnTo>
                    <a:lnTo>
                      <a:pt x="31197" y="9667"/>
                    </a:lnTo>
                    <a:lnTo>
                      <a:pt x="31197" y="9583"/>
                    </a:lnTo>
                    <a:lnTo>
                      <a:pt x="31281" y="9563"/>
                    </a:lnTo>
                    <a:lnTo>
                      <a:pt x="31385" y="9583"/>
                    </a:lnTo>
                    <a:lnTo>
                      <a:pt x="31469" y="9667"/>
                    </a:lnTo>
                    <a:lnTo>
                      <a:pt x="31553" y="9688"/>
                    </a:lnTo>
                    <a:lnTo>
                      <a:pt x="31574" y="9646"/>
                    </a:lnTo>
                    <a:lnTo>
                      <a:pt x="31553" y="9583"/>
                    </a:lnTo>
                    <a:lnTo>
                      <a:pt x="31574" y="9500"/>
                    </a:lnTo>
                    <a:lnTo>
                      <a:pt x="31616" y="9479"/>
                    </a:lnTo>
                    <a:lnTo>
                      <a:pt x="31678" y="9542"/>
                    </a:lnTo>
                    <a:lnTo>
                      <a:pt x="31657" y="9646"/>
                    </a:lnTo>
                    <a:lnTo>
                      <a:pt x="31678" y="9709"/>
                    </a:lnTo>
                    <a:lnTo>
                      <a:pt x="31720" y="9709"/>
                    </a:lnTo>
                    <a:lnTo>
                      <a:pt x="31783" y="9583"/>
                    </a:lnTo>
                    <a:lnTo>
                      <a:pt x="31909" y="9563"/>
                    </a:lnTo>
                    <a:lnTo>
                      <a:pt x="31992" y="9479"/>
                    </a:lnTo>
                    <a:lnTo>
                      <a:pt x="32013" y="9500"/>
                    </a:lnTo>
                    <a:lnTo>
                      <a:pt x="31971" y="9583"/>
                    </a:lnTo>
                    <a:lnTo>
                      <a:pt x="31783" y="9688"/>
                    </a:lnTo>
                    <a:lnTo>
                      <a:pt x="31762" y="9793"/>
                    </a:lnTo>
                    <a:lnTo>
                      <a:pt x="31867" y="9876"/>
                    </a:lnTo>
                    <a:lnTo>
                      <a:pt x="31888" y="10023"/>
                    </a:lnTo>
                    <a:lnTo>
                      <a:pt x="32013" y="10169"/>
                    </a:lnTo>
                    <a:lnTo>
                      <a:pt x="32181" y="10169"/>
                    </a:lnTo>
                    <a:lnTo>
                      <a:pt x="32222" y="10107"/>
                    </a:lnTo>
                    <a:lnTo>
                      <a:pt x="32118" y="10023"/>
                    </a:lnTo>
                    <a:lnTo>
                      <a:pt x="32181" y="10002"/>
                    </a:lnTo>
                    <a:lnTo>
                      <a:pt x="32285" y="10023"/>
                    </a:lnTo>
                    <a:lnTo>
                      <a:pt x="32348" y="10107"/>
                    </a:lnTo>
                    <a:lnTo>
                      <a:pt x="32411" y="10086"/>
                    </a:lnTo>
                    <a:lnTo>
                      <a:pt x="32494" y="10002"/>
                    </a:lnTo>
                    <a:lnTo>
                      <a:pt x="32599" y="9897"/>
                    </a:lnTo>
                    <a:lnTo>
                      <a:pt x="32662" y="9897"/>
                    </a:lnTo>
                    <a:lnTo>
                      <a:pt x="32662" y="9960"/>
                    </a:lnTo>
                    <a:lnTo>
                      <a:pt x="32599" y="9981"/>
                    </a:lnTo>
                    <a:lnTo>
                      <a:pt x="32432" y="10127"/>
                    </a:lnTo>
                    <a:lnTo>
                      <a:pt x="32432" y="10211"/>
                    </a:lnTo>
                    <a:lnTo>
                      <a:pt x="32453" y="10232"/>
                    </a:lnTo>
                    <a:cubicBezTo>
                      <a:pt x="32411" y="10295"/>
                      <a:pt x="32390" y="10379"/>
                      <a:pt x="32348" y="10441"/>
                    </a:cubicBezTo>
                    <a:lnTo>
                      <a:pt x="32306" y="10441"/>
                    </a:lnTo>
                    <a:lnTo>
                      <a:pt x="32222" y="10504"/>
                    </a:lnTo>
                    <a:lnTo>
                      <a:pt x="32139" y="10504"/>
                    </a:lnTo>
                    <a:lnTo>
                      <a:pt x="32097" y="10420"/>
                    </a:lnTo>
                    <a:lnTo>
                      <a:pt x="31992" y="10400"/>
                    </a:lnTo>
                    <a:lnTo>
                      <a:pt x="32013" y="10441"/>
                    </a:lnTo>
                    <a:lnTo>
                      <a:pt x="32097" y="10504"/>
                    </a:lnTo>
                    <a:lnTo>
                      <a:pt x="32076" y="10609"/>
                    </a:lnTo>
                    <a:lnTo>
                      <a:pt x="31971" y="10609"/>
                    </a:lnTo>
                    <a:lnTo>
                      <a:pt x="31971" y="10630"/>
                    </a:lnTo>
                    <a:lnTo>
                      <a:pt x="31992" y="10692"/>
                    </a:lnTo>
                    <a:lnTo>
                      <a:pt x="31909" y="10755"/>
                    </a:lnTo>
                    <a:lnTo>
                      <a:pt x="31909" y="10839"/>
                    </a:lnTo>
                    <a:lnTo>
                      <a:pt x="31971" y="10923"/>
                    </a:lnTo>
                    <a:lnTo>
                      <a:pt x="31888" y="10923"/>
                    </a:lnTo>
                    <a:lnTo>
                      <a:pt x="31888" y="11027"/>
                    </a:lnTo>
                    <a:lnTo>
                      <a:pt x="31804" y="11111"/>
                    </a:lnTo>
                    <a:lnTo>
                      <a:pt x="31804" y="11278"/>
                    </a:lnTo>
                    <a:lnTo>
                      <a:pt x="31867" y="11278"/>
                    </a:lnTo>
                    <a:lnTo>
                      <a:pt x="31909" y="11383"/>
                    </a:lnTo>
                    <a:lnTo>
                      <a:pt x="31950" y="11383"/>
                    </a:lnTo>
                    <a:lnTo>
                      <a:pt x="32013" y="11488"/>
                    </a:lnTo>
                    <a:lnTo>
                      <a:pt x="31950" y="11508"/>
                    </a:lnTo>
                    <a:lnTo>
                      <a:pt x="31888" y="11508"/>
                    </a:lnTo>
                    <a:lnTo>
                      <a:pt x="31825" y="11571"/>
                    </a:lnTo>
                    <a:lnTo>
                      <a:pt x="31783" y="11508"/>
                    </a:lnTo>
                    <a:lnTo>
                      <a:pt x="31637" y="11550"/>
                    </a:lnTo>
                    <a:lnTo>
                      <a:pt x="31595" y="11634"/>
                    </a:lnTo>
                    <a:lnTo>
                      <a:pt x="31699" y="11739"/>
                    </a:lnTo>
                    <a:lnTo>
                      <a:pt x="31741" y="11739"/>
                    </a:lnTo>
                    <a:lnTo>
                      <a:pt x="31741" y="11801"/>
                    </a:lnTo>
                    <a:lnTo>
                      <a:pt x="31637" y="11843"/>
                    </a:lnTo>
                    <a:lnTo>
                      <a:pt x="31595" y="11780"/>
                    </a:lnTo>
                    <a:lnTo>
                      <a:pt x="31511" y="11864"/>
                    </a:lnTo>
                    <a:lnTo>
                      <a:pt x="31427" y="11739"/>
                    </a:lnTo>
                    <a:lnTo>
                      <a:pt x="31323" y="11801"/>
                    </a:lnTo>
                    <a:lnTo>
                      <a:pt x="31218" y="12011"/>
                    </a:lnTo>
                    <a:lnTo>
                      <a:pt x="31113" y="12262"/>
                    </a:lnTo>
                    <a:lnTo>
                      <a:pt x="30988" y="12492"/>
                    </a:lnTo>
                    <a:lnTo>
                      <a:pt x="30779" y="12638"/>
                    </a:lnTo>
                    <a:lnTo>
                      <a:pt x="30737" y="12743"/>
                    </a:lnTo>
                    <a:lnTo>
                      <a:pt x="30674" y="12743"/>
                    </a:lnTo>
                    <a:lnTo>
                      <a:pt x="30569" y="12910"/>
                    </a:lnTo>
                    <a:lnTo>
                      <a:pt x="30465" y="12952"/>
                    </a:lnTo>
                    <a:lnTo>
                      <a:pt x="30444" y="13140"/>
                    </a:lnTo>
                    <a:lnTo>
                      <a:pt x="30360" y="13224"/>
                    </a:lnTo>
                    <a:lnTo>
                      <a:pt x="30339" y="13350"/>
                    </a:lnTo>
                    <a:lnTo>
                      <a:pt x="30277" y="13350"/>
                    </a:lnTo>
                    <a:lnTo>
                      <a:pt x="30235" y="13224"/>
                    </a:lnTo>
                    <a:lnTo>
                      <a:pt x="30151" y="13224"/>
                    </a:lnTo>
                    <a:lnTo>
                      <a:pt x="30067" y="13308"/>
                    </a:lnTo>
                    <a:lnTo>
                      <a:pt x="30109" y="13350"/>
                    </a:lnTo>
                    <a:lnTo>
                      <a:pt x="30130" y="13475"/>
                    </a:lnTo>
                    <a:lnTo>
                      <a:pt x="30046" y="13475"/>
                    </a:lnTo>
                    <a:lnTo>
                      <a:pt x="29963" y="13413"/>
                    </a:lnTo>
                    <a:lnTo>
                      <a:pt x="30005" y="13308"/>
                    </a:lnTo>
                    <a:lnTo>
                      <a:pt x="29921" y="13140"/>
                    </a:lnTo>
                    <a:lnTo>
                      <a:pt x="29837" y="12743"/>
                    </a:lnTo>
                    <a:lnTo>
                      <a:pt x="29837" y="12576"/>
                    </a:lnTo>
                    <a:lnTo>
                      <a:pt x="29816" y="12492"/>
                    </a:lnTo>
                    <a:lnTo>
                      <a:pt x="29858" y="12366"/>
                    </a:lnTo>
                    <a:lnTo>
                      <a:pt x="29942" y="12262"/>
                    </a:lnTo>
                    <a:lnTo>
                      <a:pt x="29921" y="12115"/>
                    </a:lnTo>
                    <a:lnTo>
                      <a:pt x="29963" y="12011"/>
                    </a:lnTo>
                    <a:lnTo>
                      <a:pt x="30046" y="11969"/>
                    </a:lnTo>
                    <a:lnTo>
                      <a:pt x="30130" y="12011"/>
                    </a:lnTo>
                    <a:lnTo>
                      <a:pt x="30214" y="11990"/>
                    </a:lnTo>
                    <a:lnTo>
                      <a:pt x="30277" y="11885"/>
                    </a:lnTo>
                    <a:lnTo>
                      <a:pt x="30256" y="11655"/>
                    </a:lnTo>
                    <a:lnTo>
                      <a:pt x="30318" y="11550"/>
                    </a:lnTo>
                    <a:lnTo>
                      <a:pt x="30318" y="11153"/>
                    </a:lnTo>
                    <a:lnTo>
                      <a:pt x="30214" y="11027"/>
                    </a:lnTo>
                    <a:lnTo>
                      <a:pt x="30172" y="10860"/>
                    </a:lnTo>
                    <a:lnTo>
                      <a:pt x="30109" y="10692"/>
                    </a:lnTo>
                    <a:lnTo>
                      <a:pt x="30067" y="10588"/>
                    </a:lnTo>
                    <a:lnTo>
                      <a:pt x="30025" y="10525"/>
                    </a:lnTo>
                    <a:lnTo>
                      <a:pt x="29963" y="10525"/>
                    </a:lnTo>
                    <a:lnTo>
                      <a:pt x="29921" y="10630"/>
                    </a:lnTo>
                    <a:lnTo>
                      <a:pt x="29795" y="10839"/>
                    </a:lnTo>
                    <a:lnTo>
                      <a:pt x="29628" y="10964"/>
                    </a:lnTo>
                    <a:lnTo>
                      <a:pt x="29607" y="11069"/>
                    </a:lnTo>
                    <a:lnTo>
                      <a:pt x="29607" y="11278"/>
                    </a:lnTo>
                    <a:lnTo>
                      <a:pt x="29544" y="11341"/>
                    </a:lnTo>
                    <a:lnTo>
                      <a:pt x="29481" y="11278"/>
                    </a:lnTo>
                    <a:lnTo>
                      <a:pt x="29398" y="11362"/>
                    </a:lnTo>
                    <a:lnTo>
                      <a:pt x="29419" y="11383"/>
                    </a:lnTo>
                    <a:lnTo>
                      <a:pt x="29398" y="11446"/>
                    </a:lnTo>
                    <a:lnTo>
                      <a:pt x="29230" y="11529"/>
                    </a:lnTo>
                    <a:lnTo>
                      <a:pt x="29189" y="11592"/>
                    </a:lnTo>
                    <a:lnTo>
                      <a:pt x="29084" y="11697"/>
                    </a:lnTo>
                    <a:lnTo>
                      <a:pt x="29000" y="11697"/>
                    </a:lnTo>
                    <a:lnTo>
                      <a:pt x="29000" y="11634"/>
                    </a:lnTo>
                    <a:lnTo>
                      <a:pt x="29084" y="11592"/>
                    </a:lnTo>
                    <a:lnTo>
                      <a:pt x="29084" y="11467"/>
                    </a:lnTo>
                    <a:lnTo>
                      <a:pt x="29042" y="11425"/>
                    </a:lnTo>
                    <a:lnTo>
                      <a:pt x="29147" y="11278"/>
                    </a:lnTo>
                    <a:lnTo>
                      <a:pt x="29168" y="11174"/>
                    </a:lnTo>
                    <a:lnTo>
                      <a:pt x="29168" y="11069"/>
                    </a:lnTo>
                    <a:lnTo>
                      <a:pt x="29251" y="11027"/>
                    </a:lnTo>
                    <a:lnTo>
                      <a:pt x="29251" y="10923"/>
                    </a:lnTo>
                    <a:lnTo>
                      <a:pt x="29209" y="10902"/>
                    </a:lnTo>
                    <a:lnTo>
                      <a:pt x="29251" y="10755"/>
                    </a:lnTo>
                    <a:lnTo>
                      <a:pt x="29147" y="10609"/>
                    </a:lnTo>
                    <a:lnTo>
                      <a:pt x="29147" y="10525"/>
                    </a:lnTo>
                    <a:lnTo>
                      <a:pt x="29084" y="10420"/>
                    </a:lnTo>
                    <a:lnTo>
                      <a:pt x="29084" y="10379"/>
                    </a:lnTo>
                    <a:lnTo>
                      <a:pt x="29147" y="10400"/>
                    </a:lnTo>
                    <a:lnTo>
                      <a:pt x="29189" y="10400"/>
                    </a:lnTo>
                    <a:lnTo>
                      <a:pt x="29209" y="10525"/>
                    </a:lnTo>
                    <a:lnTo>
                      <a:pt x="29272" y="10504"/>
                    </a:lnTo>
                    <a:lnTo>
                      <a:pt x="29377" y="10379"/>
                    </a:lnTo>
                    <a:lnTo>
                      <a:pt x="29481" y="10379"/>
                    </a:lnTo>
                    <a:lnTo>
                      <a:pt x="29565" y="10295"/>
                    </a:lnTo>
                    <a:lnTo>
                      <a:pt x="29481" y="10232"/>
                    </a:lnTo>
                    <a:lnTo>
                      <a:pt x="29377" y="10316"/>
                    </a:lnTo>
                    <a:lnTo>
                      <a:pt x="29293" y="10232"/>
                    </a:lnTo>
                    <a:lnTo>
                      <a:pt x="29189" y="10211"/>
                    </a:lnTo>
                    <a:lnTo>
                      <a:pt x="29189" y="10107"/>
                    </a:lnTo>
                    <a:lnTo>
                      <a:pt x="29230" y="10065"/>
                    </a:lnTo>
                    <a:lnTo>
                      <a:pt x="29209" y="10002"/>
                    </a:lnTo>
                    <a:lnTo>
                      <a:pt x="29126" y="10023"/>
                    </a:lnTo>
                    <a:lnTo>
                      <a:pt x="29105" y="10107"/>
                    </a:lnTo>
                    <a:lnTo>
                      <a:pt x="28958" y="10169"/>
                    </a:lnTo>
                    <a:lnTo>
                      <a:pt x="28854" y="10065"/>
                    </a:lnTo>
                    <a:lnTo>
                      <a:pt x="28854" y="9939"/>
                    </a:lnTo>
                    <a:lnTo>
                      <a:pt x="28770" y="9918"/>
                    </a:lnTo>
                    <a:lnTo>
                      <a:pt x="28665" y="9939"/>
                    </a:lnTo>
                    <a:lnTo>
                      <a:pt x="28603" y="9897"/>
                    </a:lnTo>
                    <a:lnTo>
                      <a:pt x="28644" y="9793"/>
                    </a:lnTo>
                    <a:lnTo>
                      <a:pt x="28707" y="9772"/>
                    </a:lnTo>
                    <a:lnTo>
                      <a:pt x="28749" y="9709"/>
                    </a:lnTo>
                    <a:lnTo>
                      <a:pt x="28812" y="9709"/>
                    </a:lnTo>
                    <a:lnTo>
                      <a:pt x="29126" y="9500"/>
                    </a:lnTo>
                    <a:lnTo>
                      <a:pt x="29168" y="9458"/>
                    </a:lnTo>
                    <a:lnTo>
                      <a:pt x="29042" y="9332"/>
                    </a:lnTo>
                    <a:lnTo>
                      <a:pt x="28875" y="9353"/>
                    </a:lnTo>
                    <a:lnTo>
                      <a:pt x="28875" y="9332"/>
                    </a:lnTo>
                    <a:lnTo>
                      <a:pt x="28979" y="9270"/>
                    </a:lnTo>
                    <a:lnTo>
                      <a:pt x="29042" y="9144"/>
                    </a:lnTo>
                    <a:lnTo>
                      <a:pt x="29168" y="9081"/>
                    </a:lnTo>
                    <a:lnTo>
                      <a:pt x="29147" y="9228"/>
                    </a:lnTo>
                    <a:lnTo>
                      <a:pt x="29189" y="9332"/>
                    </a:lnTo>
                    <a:lnTo>
                      <a:pt x="29293" y="9291"/>
                    </a:lnTo>
                    <a:lnTo>
                      <a:pt x="29377" y="9332"/>
                    </a:lnTo>
                    <a:lnTo>
                      <a:pt x="29461" y="9249"/>
                    </a:lnTo>
                    <a:lnTo>
                      <a:pt x="29461" y="9144"/>
                    </a:lnTo>
                    <a:lnTo>
                      <a:pt x="29377" y="9039"/>
                    </a:lnTo>
                    <a:lnTo>
                      <a:pt x="29293" y="9019"/>
                    </a:lnTo>
                    <a:lnTo>
                      <a:pt x="29293" y="8935"/>
                    </a:lnTo>
                    <a:lnTo>
                      <a:pt x="29314" y="8830"/>
                    </a:lnTo>
                    <a:lnTo>
                      <a:pt x="29293" y="8726"/>
                    </a:lnTo>
                    <a:lnTo>
                      <a:pt x="29314" y="8663"/>
                    </a:lnTo>
                    <a:lnTo>
                      <a:pt x="29314" y="8600"/>
                    </a:lnTo>
                    <a:lnTo>
                      <a:pt x="29209" y="8454"/>
                    </a:lnTo>
                    <a:lnTo>
                      <a:pt x="29272" y="8349"/>
                    </a:lnTo>
                    <a:lnTo>
                      <a:pt x="29209" y="8244"/>
                    </a:lnTo>
                    <a:lnTo>
                      <a:pt x="29272" y="8223"/>
                    </a:lnTo>
                    <a:lnTo>
                      <a:pt x="29272" y="8077"/>
                    </a:lnTo>
                    <a:lnTo>
                      <a:pt x="29356" y="7931"/>
                    </a:lnTo>
                    <a:lnTo>
                      <a:pt x="29356" y="7847"/>
                    </a:lnTo>
                    <a:lnTo>
                      <a:pt x="29419" y="7742"/>
                    </a:lnTo>
                    <a:lnTo>
                      <a:pt x="29419" y="7700"/>
                    </a:lnTo>
                    <a:lnTo>
                      <a:pt x="29356" y="7659"/>
                    </a:lnTo>
                    <a:lnTo>
                      <a:pt x="29377" y="7449"/>
                    </a:lnTo>
                    <a:lnTo>
                      <a:pt x="29356" y="7324"/>
                    </a:lnTo>
                    <a:lnTo>
                      <a:pt x="29251" y="7261"/>
                    </a:lnTo>
                    <a:lnTo>
                      <a:pt x="29272" y="7177"/>
                    </a:lnTo>
                    <a:lnTo>
                      <a:pt x="29251" y="7073"/>
                    </a:lnTo>
                    <a:lnTo>
                      <a:pt x="29293" y="7052"/>
                    </a:lnTo>
                    <a:lnTo>
                      <a:pt x="29335" y="6947"/>
                    </a:lnTo>
                    <a:lnTo>
                      <a:pt x="29272" y="6884"/>
                    </a:lnTo>
                    <a:lnTo>
                      <a:pt x="29230" y="6863"/>
                    </a:lnTo>
                    <a:cubicBezTo>
                      <a:pt x="29272" y="6842"/>
                      <a:pt x="29293" y="6801"/>
                      <a:pt x="29293" y="6759"/>
                    </a:cubicBezTo>
                    <a:cubicBezTo>
                      <a:pt x="29314" y="6696"/>
                      <a:pt x="29335" y="6654"/>
                      <a:pt x="29335" y="6591"/>
                    </a:cubicBezTo>
                    <a:lnTo>
                      <a:pt x="29377" y="6550"/>
                    </a:lnTo>
                    <a:lnTo>
                      <a:pt x="29377" y="6445"/>
                    </a:lnTo>
                    <a:lnTo>
                      <a:pt x="29440" y="6445"/>
                    </a:lnTo>
                    <a:lnTo>
                      <a:pt x="29523" y="6361"/>
                    </a:lnTo>
                    <a:lnTo>
                      <a:pt x="29586" y="6257"/>
                    </a:lnTo>
                    <a:lnTo>
                      <a:pt x="29649" y="6215"/>
                    </a:lnTo>
                    <a:lnTo>
                      <a:pt x="29753" y="6215"/>
                    </a:lnTo>
                    <a:lnTo>
                      <a:pt x="29816" y="6131"/>
                    </a:lnTo>
                    <a:lnTo>
                      <a:pt x="29900" y="6068"/>
                    </a:lnTo>
                    <a:lnTo>
                      <a:pt x="29942" y="5964"/>
                    </a:lnTo>
                    <a:lnTo>
                      <a:pt x="29942" y="5838"/>
                    </a:lnTo>
                    <a:lnTo>
                      <a:pt x="29900" y="5796"/>
                    </a:lnTo>
                    <a:lnTo>
                      <a:pt x="29963" y="5713"/>
                    </a:lnTo>
                    <a:lnTo>
                      <a:pt x="30005" y="5629"/>
                    </a:lnTo>
                    <a:lnTo>
                      <a:pt x="29795" y="5629"/>
                    </a:lnTo>
                    <a:lnTo>
                      <a:pt x="29733" y="5587"/>
                    </a:lnTo>
                    <a:lnTo>
                      <a:pt x="29753" y="5503"/>
                    </a:lnTo>
                    <a:lnTo>
                      <a:pt x="29837" y="5503"/>
                    </a:lnTo>
                    <a:lnTo>
                      <a:pt x="29921" y="5545"/>
                    </a:lnTo>
                    <a:lnTo>
                      <a:pt x="30025" y="5545"/>
                    </a:lnTo>
                    <a:lnTo>
                      <a:pt x="30130" y="5587"/>
                    </a:lnTo>
                    <a:lnTo>
                      <a:pt x="30214" y="5524"/>
                    </a:lnTo>
                    <a:lnTo>
                      <a:pt x="30297" y="5545"/>
                    </a:lnTo>
                    <a:lnTo>
                      <a:pt x="30318" y="5650"/>
                    </a:lnTo>
                    <a:lnTo>
                      <a:pt x="30465" y="5796"/>
                    </a:lnTo>
                    <a:lnTo>
                      <a:pt x="30549" y="5796"/>
                    </a:lnTo>
                    <a:lnTo>
                      <a:pt x="30569" y="5838"/>
                    </a:lnTo>
                    <a:lnTo>
                      <a:pt x="30653" y="5859"/>
                    </a:lnTo>
                    <a:lnTo>
                      <a:pt x="30779" y="5817"/>
                    </a:lnTo>
                    <a:lnTo>
                      <a:pt x="30988" y="5692"/>
                    </a:lnTo>
                    <a:lnTo>
                      <a:pt x="31134" y="5524"/>
                    </a:lnTo>
                    <a:lnTo>
                      <a:pt x="31302" y="5399"/>
                    </a:lnTo>
                    <a:lnTo>
                      <a:pt x="31365" y="5315"/>
                    </a:lnTo>
                    <a:lnTo>
                      <a:pt x="31302" y="5294"/>
                    </a:lnTo>
                    <a:lnTo>
                      <a:pt x="31344" y="5231"/>
                    </a:lnTo>
                    <a:lnTo>
                      <a:pt x="31469" y="5231"/>
                    </a:lnTo>
                    <a:lnTo>
                      <a:pt x="31595" y="5085"/>
                    </a:lnTo>
                    <a:lnTo>
                      <a:pt x="31825" y="4897"/>
                    </a:lnTo>
                    <a:lnTo>
                      <a:pt x="31825" y="4855"/>
                    </a:lnTo>
                    <a:lnTo>
                      <a:pt x="31930" y="4834"/>
                    </a:lnTo>
                    <a:lnTo>
                      <a:pt x="32013" y="4687"/>
                    </a:lnTo>
                    <a:lnTo>
                      <a:pt x="32181" y="4541"/>
                    </a:lnTo>
                    <a:lnTo>
                      <a:pt x="32222" y="4415"/>
                    </a:lnTo>
                    <a:lnTo>
                      <a:pt x="32285" y="4415"/>
                    </a:lnTo>
                    <a:lnTo>
                      <a:pt x="32327" y="4436"/>
                    </a:lnTo>
                    <a:lnTo>
                      <a:pt x="32327" y="4436"/>
                    </a:lnTo>
                    <a:lnTo>
                      <a:pt x="32306" y="4353"/>
                    </a:lnTo>
                    <a:lnTo>
                      <a:pt x="32222" y="4311"/>
                    </a:lnTo>
                    <a:lnTo>
                      <a:pt x="32222" y="4227"/>
                    </a:lnTo>
                    <a:lnTo>
                      <a:pt x="32076" y="4122"/>
                    </a:lnTo>
                    <a:lnTo>
                      <a:pt x="31804" y="4081"/>
                    </a:lnTo>
                    <a:lnTo>
                      <a:pt x="31657" y="4060"/>
                    </a:lnTo>
                    <a:lnTo>
                      <a:pt x="31574" y="4081"/>
                    </a:lnTo>
                    <a:lnTo>
                      <a:pt x="31511" y="4060"/>
                    </a:lnTo>
                    <a:lnTo>
                      <a:pt x="31511" y="3976"/>
                    </a:lnTo>
                    <a:lnTo>
                      <a:pt x="31469" y="3871"/>
                    </a:lnTo>
                    <a:lnTo>
                      <a:pt x="31406" y="3871"/>
                    </a:lnTo>
                    <a:lnTo>
                      <a:pt x="31385" y="3850"/>
                    </a:lnTo>
                    <a:lnTo>
                      <a:pt x="31281" y="3829"/>
                    </a:lnTo>
                    <a:lnTo>
                      <a:pt x="31197" y="3704"/>
                    </a:lnTo>
                    <a:lnTo>
                      <a:pt x="31051" y="3704"/>
                    </a:lnTo>
                    <a:lnTo>
                      <a:pt x="30967" y="3788"/>
                    </a:lnTo>
                    <a:lnTo>
                      <a:pt x="30946" y="3704"/>
                    </a:lnTo>
                    <a:lnTo>
                      <a:pt x="30841" y="3704"/>
                    </a:lnTo>
                    <a:lnTo>
                      <a:pt x="30779" y="3641"/>
                    </a:lnTo>
                    <a:lnTo>
                      <a:pt x="30674" y="3662"/>
                    </a:lnTo>
                    <a:lnTo>
                      <a:pt x="30507" y="3662"/>
                    </a:lnTo>
                    <a:lnTo>
                      <a:pt x="30235" y="3725"/>
                    </a:lnTo>
                    <a:lnTo>
                      <a:pt x="30130" y="3871"/>
                    </a:lnTo>
                    <a:lnTo>
                      <a:pt x="30214" y="3976"/>
                    </a:lnTo>
                    <a:lnTo>
                      <a:pt x="30130" y="4018"/>
                    </a:lnTo>
                    <a:lnTo>
                      <a:pt x="30109" y="4060"/>
                    </a:lnTo>
                    <a:lnTo>
                      <a:pt x="30193" y="4164"/>
                    </a:lnTo>
                    <a:lnTo>
                      <a:pt x="30214" y="4290"/>
                    </a:lnTo>
                    <a:lnTo>
                      <a:pt x="30088" y="4290"/>
                    </a:lnTo>
                    <a:lnTo>
                      <a:pt x="30046" y="4185"/>
                    </a:lnTo>
                    <a:lnTo>
                      <a:pt x="29984" y="4060"/>
                    </a:lnTo>
                    <a:lnTo>
                      <a:pt x="29900" y="4039"/>
                    </a:lnTo>
                    <a:lnTo>
                      <a:pt x="29816" y="4164"/>
                    </a:lnTo>
                    <a:lnTo>
                      <a:pt x="29837" y="4227"/>
                    </a:lnTo>
                    <a:lnTo>
                      <a:pt x="29837" y="4290"/>
                    </a:lnTo>
                    <a:lnTo>
                      <a:pt x="29733" y="4332"/>
                    </a:lnTo>
                    <a:lnTo>
                      <a:pt x="29712" y="4478"/>
                    </a:lnTo>
                    <a:lnTo>
                      <a:pt x="29565" y="4646"/>
                    </a:lnTo>
                    <a:lnTo>
                      <a:pt x="29523" y="4771"/>
                    </a:lnTo>
                    <a:lnTo>
                      <a:pt x="29502" y="4855"/>
                    </a:lnTo>
                    <a:lnTo>
                      <a:pt x="29565" y="4876"/>
                    </a:lnTo>
                    <a:lnTo>
                      <a:pt x="29461" y="4959"/>
                    </a:lnTo>
                    <a:lnTo>
                      <a:pt x="29461" y="5064"/>
                    </a:lnTo>
                    <a:lnTo>
                      <a:pt x="29377" y="5106"/>
                    </a:lnTo>
                    <a:lnTo>
                      <a:pt x="29272" y="5357"/>
                    </a:lnTo>
                    <a:lnTo>
                      <a:pt x="29272" y="5482"/>
                    </a:lnTo>
                    <a:lnTo>
                      <a:pt x="29209" y="5566"/>
                    </a:lnTo>
                    <a:lnTo>
                      <a:pt x="29293" y="5629"/>
                    </a:lnTo>
                    <a:lnTo>
                      <a:pt x="29293" y="5713"/>
                    </a:lnTo>
                    <a:lnTo>
                      <a:pt x="29251" y="5734"/>
                    </a:lnTo>
                    <a:lnTo>
                      <a:pt x="29251" y="5838"/>
                    </a:lnTo>
                    <a:lnTo>
                      <a:pt x="29189" y="6026"/>
                    </a:lnTo>
                    <a:lnTo>
                      <a:pt x="29063" y="6215"/>
                    </a:lnTo>
                    <a:lnTo>
                      <a:pt x="29084" y="6257"/>
                    </a:lnTo>
                    <a:lnTo>
                      <a:pt x="29189" y="6257"/>
                    </a:lnTo>
                    <a:lnTo>
                      <a:pt x="29209" y="6319"/>
                    </a:lnTo>
                    <a:cubicBezTo>
                      <a:pt x="29189" y="6319"/>
                      <a:pt x="29168" y="6340"/>
                      <a:pt x="29168" y="6340"/>
                    </a:cubicBezTo>
                    <a:lnTo>
                      <a:pt x="29105" y="6319"/>
                    </a:lnTo>
                    <a:lnTo>
                      <a:pt x="29042" y="6361"/>
                    </a:lnTo>
                    <a:lnTo>
                      <a:pt x="28958" y="6508"/>
                    </a:lnTo>
                    <a:lnTo>
                      <a:pt x="29042" y="6508"/>
                    </a:lnTo>
                    <a:cubicBezTo>
                      <a:pt x="29000" y="6529"/>
                      <a:pt x="28979" y="6550"/>
                      <a:pt x="28979" y="6612"/>
                    </a:cubicBezTo>
                    <a:lnTo>
                      <a:pt x="28875" y="6570"/>
                    </a:lnTo>
                    <a:lnTo>
                      <a:pt x="28791" y="6633"/>
                    </a:lnTo>
                    <a:lnTo>
                      <a:pt x="28791" y="6738"/>
                    </a:lnTo>
                    <a:lnTo>
                      <a:pt x="28644" y="6842"/>
                    </a:lnTo>
                    <a:lnTo>
                      <a:pt x="28582" y="6884"/>
                    </a:lnTo>
                    <a:cubicBezTo>
                      <a:pt x="28665" y="6612"/>
                      <a:pt x="28728" y="6257"/>
                      <a:pt x="28749" y="5943"/>
                    </a:cubicBezTo>
                    <a:lnTo>
                      <a:pt x="28937" y="5838"/>
                    </a:lnTo>
                    <a:lnTo>
                      <a:pt x="28937" y="5734"/>
                    </a:lnTo>
                    <a:lnTo>
                      <a:pt x="29000" y="5566"/>
                    </a:lnTo>
                    <a:lnTo>
                      <a:pt x="29000" y="5399"/>
                    </a:lnTo>
                    <a:lnTo>
                      <a:pt x="29063" y="5315"/>
                    </a:lnTo>
                    <a:lnTo>
                      <a:pt x="28979" y="5315"/>
                    </a:lnTo>
                    <a:lnTo>
                      <a:pt x="28937" y="5378"/>
                    </a:lnTo>
                    <a:lnTo>
                      <a:pt x="28791" y="5420"/>
                    </a:lnTo>
                    <a:lnTo>
                      <a:pt x="28728" y="5545"/>
                    </a:lnTo>
                    <a:lnTo>
                      <a:pt x="28686" y="5503"/>
                    </a:lnTo>
                    <a:lnTo>
                      <a:pt x="28686" y="5399"/>
                    </a:lnTo>
                    <a:lnTo>
                      <a:pt x="28770" y="5357"/>
                    </a:lnTo>
                    <a:lnTo>
                      <a:pt x="28770" y="5231"/>
                    </a:lnTo>
                    <a:lnTo>
                      <a:pt x="28749" y="5169"/>
                    </a:lnTo>
                    <a:lnTo>
                      <a:pt x="28665" y="5127"/>
                    </a:lnTo>
                    <a:lnTo>
                      <a:pt x="28749" y="5127"/>
                    </a:lnTo>
                    <a:lnTo>
                      <a:pt x="28791" y="5106"/>
                    </a:lnTo>
                    <a:lnTo>
                      <a:pt x="28770" y="4980"/>
                    </a:lnTo>
                    <a:lnTo>
                      <a:pt x="28582" y="4876"/>
                    </a:lnTo>
                    <a:lnTo>
                      <a:pt x="28540" y="4897"/>
                    </a:lnTo>
                    <a:lnTo>
                      <a:pt x="28352" y="4918"/>
                    </a:lnTo>
                    <a:lnTo>
                      <a:pt x="28331" y="4980"/>
                    </a:lnTo>
                    <a:lnTo>
                      <a:pt x="28247" y="4980"/>
                    </a:lnTo>
                    <a:lnTo>
                      <a:pt x="28247" y="4897"/>
                    </a:lnTo>
                    <a:lnTo>
                      <a:pt x="28331" y="4771"/>
                    </a:lnTo>
                    <a:lnTo>
                      <a:pt x="28414" y="4771"/>
                    </a:lnTo>
                    <a:lnTo>
                      <a:pt x="28540" y="4666"/>
                    </a:lnTo>
                    <a:lnTo>
                      <a:pt x="28749" y="4604"/>
                    </a:lnTo>
                    <a:lnTo>
                      <a:pt x="28791" y="4562"/>
                    </a:lnTo>
                    <a:lnTo>
                      <a:pt x="28937" y="4541"/>
                    </a:lnTo>
                    <a:lnTo>
                      <a:pt x="29000" y="4541"/>
                    </a:lnTo>
                    <a:lnTo>
                      <a:pt x="29063" y="4583"/>
                    </a:lnTo>
                    <a:lnTo>
                      <a:pt x="29105" y="4562"/>
                    </a:lnTo>
                    <a:lnTo>
                      <a:pt x="29147" y="4394"/>
                    </a:lnTo>
                    <a:lnTo>
                      <a:pt x="29189" y="4332"/>
                    </a:lnTo>
                    <a:lnTo>
                      <a:pt x="29063" y="4248"/>
                    </a:lnTo>
                    <a:lnTo>
                      <a:pt x="29042" y="4185"/>
                    </a:lnTo>
                    <a:lnTo>
                      <a:pt x="29105" y="4164"/>
                    </a:lnTo>
                    <a:lnTo>
                      <a:pt x="29168" y="4122"/>
                    </a:lnTo>
                    <a:lnTo>
                      <a:pt x="29189" y="4164"/>
                    </a:lnTo>
                    <a:lnTo>
                      <a:pt x="29272" y="4185"/>
                    </a:lnTo>
                    <a:lnTo>
                      <a:pt x="29419" y="4122"/>
                    </a:lnTo>
                    <a:lnTo>
                      <a:pt x="29481" y="4039"/>
                    </a:lnTo>
                    <a:lnTo>
                      <a:pt x="29461" y="3955"/>
                    </a:lnTo>
                    <a:lnTo>
                      <a:pt x="29481" y="3913"/>
                    </a:lnTo>
                    <a:lnTo>
                      <a:pt x="29461" y="3829"/>
                    </a:lnTo>
                    <a:lnTo>
                      <a:pt x="29377" y="3850"/>
                    </a:lnTo>
                    <a:lnTo>
                      <a:pt x="29293" y="3746"/>
                    </a:lnTo>
                    <a:lnTo>
                      <a:pt x="29042" y="3746"/>
                    </a:lnTo>
                    <a:lnTo>
                      <a:pt x="28958" y="3725"/>
                    </a:lnTo>
                    <a:lnTo>
                      <a:pt x="28896" y="3767"/>
                    </a:lnTo>
                    <a:lnTo>
                      <a:pt x="28770" y="3767"/>
                    </a:lnTo>
                    <a:lnTo>
                      <a:pt x="28665" y="3725"/>
                    </a:lnTo>
                    <a:lnTo>
                      <a:pt x="28582" y="3746"/>
                    </a:lnTo>
                    <a:lnTo>
                      <a:pt x="28519" y="3641"/>
                    </a:lnTo>
                    <a:lnTo>
                      <a:pt x="28435" y="3599"/>
                    </a:lnTo>
                    <a:lnTo>
                      <a:pt x="28435" y="3516"/>
                    </a:lnTo>
                    <a:lnTo>
                      <a:pt x="28477" y="3453"/>
                    </a:lnTo>
                    <a:lnTo>
                      <a:pt x="28456" y="3411"/>
                    </a:lnTo>
                    <a:lnTo>
                      <a:pt x="28310" y="3390"/>
                    </a:lnTo>
                    <a:lnTo>
                      <a:pt x="28226" y="3432"/>
                    </a:lnTo>
                    <a:lnTo>
                      <a:pt x="28163" y="3495"/>
                    </a:lnTo>
                    <a:lnTo>
                      <a:pt x="28226" y="3537"/>
                    </a:lnTo>
                    <a:lnTo>
                      <a:pt x="28331" y="3537"/>
                    </a:lnTo>
                    <a:lnTo>
                      <a:pt x="28268" y="3641"/>
                    </a:lnTo>
                    <a:lnTo>
                      <a:pt x="28142" y="3620"/>
                    </a:lnTo>
                    <a:lnTo>
                      <a:pt x="28059" y="3495"/>
                    </a:lnTo>
                    <a:lnTo>
                      <a:pt x="28017" y="3516"/>
                    </a:lnTo>
                    <a:lnTo>
                      <a:pt x="27954" y="3495"/>
                    </a:lnTo>
                    <a:lnTo>
                      <a:pt x="27849" y="3537"/>
                    </a:lnTo>
                    <a:lnTo>
                      <a:pt x="27828" y="3641"/>
                    </a:lnTo>
                    <a:lnTo>
                      <a:pt x="27787" y="3662"/>
                    </a:lnTo>
                    <a:lnTo>
                      <a:pt x="27808" y="3767"/>
                    </a:lnTo>
                    <a:lnTo>
                      <a:pt x="27808" y="3871"/>
                    </a:lnTo>
                    <a:lnTo>
                      <a:pt x="27891" y="3934"/>
                    </a:lnTo>
                    <a:lnTo>
                      <a:pt x="27891" y="4060"/>
                    </a:lnTo>
                    <a:lnTo>
                      <a:pt x="27828" y="4122"/>
                    </a:lnTo>
                    <a:lnTo>
                      <a:pt x="27808" y="4248"/>
                    </a:lnTo>
                    <a:lnTo>
                      <a:pt x="27787" y="4248"/>
                    </a:lnTo>
                    <a:lnTo>
                      <a:pt x="27745" y="4018"/>
                    </a:lnTo>
                    <a:lnTo>
                      <a:pt x="27703" y="3913"/>
                    </a:lnTo>
                    <a:lnTo>
                      <a:pt x="27619" y="3850"/>
                    </a:lnTo>
                    <a:lnTo>
                      <a:pt x="27598" y="3934"/>
                    </a:lnTo>
                    <a:lnTo>
                      <a:pt x="27515" y="3934"/>
                    </a:lnTo>
                    <a:lnTo>
                      <a:pt x="27431" y="4018"/>
                    </a:lnTo>
                    <a:lnTo>
                      <a:pt x="27431" y="4143"/>
                    </a:lnTo>
                    <a:lnTo>
                      <a:pt x="27515" y="4248"/>
                    </a:lnTo>
                    <a:lnTo>
                      <a:pt x="27515" y="4332"/>
                    </a:lnTo>
                    <a:lnTo>
                      <a:pt x="27619" y="4457"/>
                    </a:lnTo>
                    <a:lnTo>
                      <a:pt x="27745" y="4457"/>
                    </a:lnTo>
                    <a:lnTo>
                      <a:pt x="27808" y="4353"/>
                    </a:lnTo>
                    <a:lnTo>
                      <a:pt x="27828" y="4353"/>
                    </a:lnTo>
                    <a:lnTo>
                      <a:pt x="27849" y="4457"/>
                    </a:lnTo>
                    <a:lnTo>
                      <a:pt x="27933" y="4583"/>
                    </a:lnTo>
                    <a:lnTo>
                      <a:pt x="27933" y="4666"/>
                    </a:lnTo>
                    <a:lnTo>
                      <a:pt x="27849" y="4666"/>
                    </a:lnTo>
                    <a:lnTo>
                      <a:pt x="27808" y="4562"/>
                    </a:lnTo>
                    <a:lnTo>
                      <a:pt x="27724" y="4541"/>
                    </a:lnTo>
                    <a:lnTo>
                      <a:pt x="27619" y="4562"/>
                    </a:lnTo>
                    <a:lnTo>
                      <a:pt x="27577" y="4604"/>
                    </a:lnTo>
                    <a:lnTo>
                      <a:pt x="27619" y="4708"/>
                    </a:lnTo>
                    <a:lnTo>
                      <a:pt x="27598" y="4792"/>
                    </a:lnTo>
                    <a:lnTo>
                      <a:pt x="27515" y="4876"/>
                    </a:lnTo>
                    <a:lnTo>
                      <a:pt x="27536" y="4959"/>
                    </a:lnTo>
                    <a:lnTo>
                      <a:pt x="27473" y="5085"/>
                    </a:lnTo>
                    <a:lnTo>
                      <a:pt x="27410" y="5127"/>
                    </a:lnTo>
                    <a:lnTo>
                      <a:pt x="27431" y="5231"/>
                    </a:lnTo>
                    <a:lnTo>
                      <a:pt x="27389" y="5294"/>
                    </a:lnTo>
                    <a:lnTo>
                      <a:pt x="27284" y="5273"/>
                    </a:lnTo>
                    <a:lnTo>
                      <a:pt x="27201" y="5169"/>
                    </a:lnTo>
                    <a:lnTo>
                      <a:pt x="27201" y="5064"/>
                    </a:lnTo>
                    <a:lnTo>
                      <a:pt x="27075" y="4897"/>
                    </a:lnTo>
                    <a:lnTo>
                      <a:pt x="27075" y="4792"/>
                    </a:lnTo>
                    <a:lnTo>
                      <a:pt x="27054" y="4708"/>
                    </a:lnTo>
                    <a:lnTo>
                      <a:pt x="26950" y="4687"/>
                    </a:lnTo>
                    <a:lnTo>
                      <a:pt x="26950" y="4646"/>
                    </a:lnTo>
                    <a:lnTo>
                      <a:pt x="26992" y="4604"/>
                    </a:lnTo>
                    <a:lnTo>
                      <a:pt x="27033" y="4562"/>
                    </a:lnTo>
                    <a:lnTo>
                      <a:pt x="26992" y="4478"/>
                    </a:lnTo>
                    <a:lnTo>
                      <a:pt x="26887" y="4457"/>
                    </a:lnTo>
                    <a:lnTo>
                      <a:pt x="26740" y="4499"/>
                    </a:lnTo>
                    <a:lnTo>
                      <a:pt x="26699" y="4457"/>
                    </a:lnTo>
                    <a:lnTo>
                      <a:pt x="26657" y="4478"/>
                    </a:lnTo>
                    <a:lnTo>
                      <a:pt x="26594" y="4562"/>
                    </a:lnTo>
                    <a:lnTo>
                      <a:pt x="26489" y="4604"/>
                    </a:lnTo>
                    <a:lnTo>
                      <a:pt x="26364" y="4792"/>
                    </a:lnTo>
                    <a:lnTo>
                      <a:pt x="26427" y="4876"/>
                    </a:lnTo>
                    <a:lnTo>
                      <a:pt x="26427" y="5064"/>
                    </a:lnTo>
                    <a:lnTo>
                      <a:pt x="26385" y="5127"/>
                    </a:lnTo>
                    <a:lnTo>
                      <a:pt x="26448" y="5210"/>
                    </a:lnTo>
                    <a:lnTo>
                      <a:pt x="26427" y="5378"/>
                    </a:lnTo>
                    <a:lnTo>
                      <a:pt x="26322" y="5420"/>
                    </a:lnTo>
                    <a:lnTo>
                      <a:pt x="26322" y="5545"/>
                    </a:lnTo>
                    <a:lnTo>
                      <a:pt x="26364" y="5608"/>
                    </a:lnTo>
                    <a:lnTo>
                      <a:pt x="26448" y="5587"/>
                    </a:lnTo>
                    <a:lnTo>
                      <a:pt x="26489" y="5629"/>
                    </a:lnTo>
                    <a:lnTo>
                      <a:pt x="26573" y="5587"/>
                    </a:lnTo>
                    <a:lnTo>
                      <a:pt x="26636" y="5608"/>
                    </a:lnTo>
                    <a:lnTo>
                      <a:pt x="26636" y="5734"/>
                    </a:lnTo>
                    <a:lnTo>
                      <a:pt x="26657" y="5796"/>
                    </a:lnTo>
                    <a:lnTo>
                      <a:pt x="26699" y="5796"/>
                    </a:lnTo>
                    <a:lnTo>
                      <a:pt x="26782" y="5922"/>
                    </a:lnTo>
                    <a:lnTo>
                      <a:pt x="26782" y="6110"/>
                    </a:lnTo>
                    <a:lnTo>
                      <a:pt x="26887" y="6236"/>
                    </a:lnTo>
                    <a:lnTo>
                      <a:pt x="26887" y="6319"/>
                    </a:lnTo>
                    <a:lnTo>
                      <a:pt x="26929" y="6424"/>
                    </a:lnTo>
                    <a:lnTo>
                      <a:pt x="27012" y="6466"/>
                    </a:lnTo>
                    <a:lnTo>
                      <a:pt x="26992" y="6550"/>
                    </a:lnTo>
                    <a:lnTo>
                      <a:pt x="27012" y="6696"/>
                    </a:lnTo>
                    <a:lnTo>
                      <a:pt x="26929" y="6842"/>
                    </a:lnTo>
                    <a:lnTo>
                      <a:pt x="27012" y="6905"/>
                    </a:lnTo>
                    <a:lnTo>
                      <a:pt x="27033" y="7052"/>
                    </a:lnTo>
                    <a:lnTo>
                      <a:pt x="27012" y="7156"/>
                    </a:lnTo>
                    <a:lnTo>
                      <a:pt x="27033" y="7198"/>
                    </a:lnTo>
                    <a:lnTo>
                      <a:pt x="27117" y="7156"/>
                    </a:lnTo>
                    <a:lnTo>
                      <a:pt x="27180" y="7198"/>
                    </a:lnTo>
                    <a:lnTo>
                      <a:pt x="27180" y="7324"/>
                    </a:lnTo>
                    <a:lnTo>
                      <a:pt x="27264" y="7387"/>
                    </a:lnTo>
                    <a:lnTo>
                      <a:pt x="27410" y="7324"/>
                    </a:lnTo>
                    <a:lnTo>
                      <a:pt x="27452" y="7198"/>
                    </a:lnTo>
                    <a:lnTo>
                      <a:pt x="27598" y="7114"/>
                    </a:lnTo>
                    <a:lnTo>
                      <a:pt x="27619" y="7010"/>
                    </a:lnTo>
                    <a:lnTo>
                      <a:pt x="27556" y="6968"/>
                    </a:lnTo>
                    <a:lnTo>
                      <a:pt x="27494" y="6759"/>
                    </a:lnTo>
                    <a:lnTo>
                      <a:pt x="27515" y="6654"/>
                    </a:lnTo>
                    <a:lnTo>
                      <a:pt x="27703" y="6466"/>
                    </a:lnTo>
                    <a:lnTo>
                      <a:pt x="27703" y="6550"/>
                    </a:lnTo>
                    <a:lnTo>
                      <a:pt x="27598" y="6675"/>
                    </a:lnTo>
                    <a:lnTo>
                      <a:pt x="27640" y="6905"/>
                    </a:lnTo>
                    <a:lnTo>
                      <a:pt x="27724" y="6947"/>
                    </a:lnTo>
                    <a:lnTo>
                      <a:pt x="27828" y="6884"/>
                    </a:lnTo>
                    <a:lnTo>
                      <a:pt x="27954" y="6968"/>
                    </a:lnTo>
                    <a:lnTo>
                      <a:pt x="28121" y="6905"/>
                    </a:lnTo>
                    <a:lnTo>
                      <a:pt x="28121" y="6842"/>
                    </a:lnTo>
                    <a:lnTo>
                      <a:pt x="28247" y="6780"/>
                    </a:lnTo>
                    <a:lnTo>
                      <a:pt x="28352" y="6780"/>
                    </a:lnTo>
                    <a:lnTo>
                      <a:pt x="28435" y="6738"/>
                    </a:lnTo>
                    <a:lnTo>
                      <a:pt x="28477" y="6780"/>
                    </a:lnTo>
                    <a:lnTo>
                      <a:pt x="28498" y="6759"/>
                    </a:lnTo>
                    <a:lnTo>
                      <a:pt x="28498" y="6759"/>
                    </a:lnTo>
                    <a:cubicBezTo>
                      <a:pt x="28477" y="6863"/>
                      <a:pt x="28456" y="6989"/>
                      <a:pt x="28456" y="7094"/>
                    </a:cubicBezTo>
                    <a:lnTo>
                      <a:pt x="28435" y="7114"/>
                    </a:lnTo>
                    <a:lnTo>
                      <a:pt x="28456" y="7156"/>
                    </a:lnTo>
                    <a:lnTo>
                      <a:pt x="28456" y="7219"/>
                    </a:lnTo>
                    <a:cubicBezTo>
                      <a:pt x="28456" y="7283"/>
                      <a:pt x="28503" y="7308"/>
                      <a:pt x="28554" y="7308"/>
                    </a:cubicBezTo>
                    <a:cubicBezTo>
                      <a:pt x="28586" y="7308"/>
                      <a:pt x="28620" y="7298"/>
                      <a:pt x="28644" y="7282"/>
                    </a:cubicBezTo>
                    <a:lnTo>
                      <a:pt x="28707" y="7282"/>
                    </a:lnTo>
                    <a:lnTo>
                      <a:pt x="28707" y="7324"/>
                    </a:lnTo>
                    <a:lnTo>
                      <a:pt x="28582" y="7533"/>
                    </a:lnTo>
                    <a:lnTo>
                      <a:pt x="28561" y="7617"/>
                    </a:lnTo>
                    <a:lnTo>
                      <a:pt x="28456" y="7679"/>
                    </a:lnTo>
                    <a:lnTo>
                      <a:pt x="28477" y="7596"/>
                    </a:lnTo>
                    <a:lnTo>
                      <a:pt x="28435" y="7533"/>
                    </a:lnTo>
                    <a:lnTo>
                      <a:pt x="28477" y="7407"/>
                    </a:lnTo>
                    <a:lnTo>
                      <a:pt x="28393" y="7324"/>
                    </a:lnTo>
                    <a:lnTo>
                      <a:pt x="28268" y="7387"/>
                    </a:lnTo>
                    <a:lnTo>
                      <a:pt x="28184" y="7512"/>
                    </a:lnTo>
                    <a:lnTo>
                      <a:pt x="28121" y="7512"/>
                    </a:lnTo>
                    <a:lnTo>
                      <a:pt x="28038" y="7679"/>
                    </a:lnTo>
                    <a:lnTo>
                      <a:pt x="27954" y="7700"/>
                    </a:lnTo>
                    <a:lnTo>
                      <a:pt x="27870" y="7910"/>
                    </a:lnTo>
                    <a:lnTo>
                      <a:pt x="27724" y="8056"/>
                    </a:lnTo>
                    <a:lnTo>
                      <a:pt x="27703" y="8203"/>
                    </a:lnTo>
                    <a:lnTo>
                      <a:pt x="27745" y="8328"/>
                    </a:lnTo>
                    <a:lnTo>
                      <a:pt x="27745" y="8412"/>
                    </a:lnTo>
                    <a:lnTo>
                      <a:pt x="27808" y="8433"/>
                    </a:lnTo>
                    <a:lnTo>
                      <a:pt x="27870" y="8370"/>
                    </a:lnTo>
                    <a:lnTo>
                      <a:pt x="27933" y="8370"/>
                    </a:lnTo>
                    <a:lnTo>
                      <a:pt x="27933" y="8454"/>
                    </a:lnTo>
                    <a:lnTo>
                      <a:pt x="27828" y="8537"/>
                    </a:lnTo>
                    <a:lnTo>
                      <a:pt x="27828" y="8579"/>
                    </a:lnTo>
                    <a:lnTo>
                      <a:pt x="27724" y="8579"/>
                    </a:lnTo>
                    <a:lnTo>
                      <a:pt x="27619" y="8642"/>
                    </a:lnTo>
                    <a:lnTo>
                      <a:pt x="27431" y="8830"/>
                    </a:lnTo>
                    <a:lnTo>
                      <a:pt x="27347" y="8935"/>
                    </a:lnTo>
                    <a:lnTo>
                      <a:pt x="27326" y="9207"/>
                    </a:lnTo>
                    <a:lnTo>
                      <a:pt x="27389" y="9311"/>
                    </a:lnTo>
                    <a:lnTo>
                      <a:pt x="27389" y="9395"/>
                    </a:lnTo>
                    <a:lnTo>
                      <a:pt x="27326" y="9500"/>
                    </a:lnTo>
                    <a:lnTo>
                      <a:pt x="27347" y="9563"/>
                    </a:lnTo>
                    <a:lnTo>
                      <a:pt x="27389" y="9625"/>
                    </a:lnTo>
                    <a:lnTo>
                      <a:pt x="27452" y="9625"/>
                    </a:lnTo>
                    <a:lnTo>
                      <a:pt x="27515" y="9667"/>
                    </a:lnTo>
                    <a:lnTo>
                      <a:pt x="27536" y="9793"/>
                    </a:lnTo>
                    <a:lnTo>
                      <a:pt x="27640" y="9835"/>
                    </a:lnTo>
                    <a:lnTo>
                      <a:pt x="27703" y="9939"/>
                    </a:lnTo>
                    <a:lnTo>
                      <a:pt x="27745" y="9939"/>
                    </a:lnTo>
                    <a:lnTo>
                      <a:pt x="27828" y="9814"/>
                    </a:lnTo>
                    <a:lnTo>
                      <a:pt x="27808" y="9939"/>
                    </a:lnTo>
                    <a:lnTo>
                      <a:pt x="27849" y="10107"/>
                    </a:lnTo>
                    <a:lnTo>
                      <a:pt x="28017" y="10127"/>
                    </a:lnTo>
                    <a:lnTo>
                      <a:pt x="28080" y="10190"/>
                    </a:lnTo>
                    <a:lnTo>
                      <a:pt x="28184" y="10190"/>
                    </a:lnTo>
                    <a:lnTo>
                      <a:pt x="28331" y="10211"/>
                    </a:lnTo>
                    <a:lnTo>
                      <a:pt x="28331" y="10295"/>
                    </a:lnTo>
                    <a:lnTo>
                      <a:pt x="28226" y="10504"/>
                    </a:lnTo>
                    <a:lnTo>
                      <a:pt x="28121" y="10546"/>
                    </a:lnTo>
                    <a:lnTo>
                      <a:pt x="28080" y="10525"/>
                    </a:lnTo>
                    <a:lnTo>
                      <a:pt x="28121" y="10420"/>
                    </a:lnTo>
                    <a:lnTo>
                      <a:pt x="28226" y="10379"/>
                    </a:lnTo>
                    <a:lnTo>
                      <a:pt x="28080" y="10337"/>
                    </a:lnTo>
                    <a:lnTo>
                      <a:pt x="27954" y="10379"/>
                    </a:lnTo>
                    <a:lnTo>
                      <a:pt x="27849" y="10504"/>
                    </a:lnTo>
                    <a:lnTo>
                      <a:pt x="27912" y="10546"/>
                    </a:lnTo>
                    <a:lnTo>
                      <a:pt x="27912" y="10630"/>
                    </a:lnTo>
                    <a:lnTo>
                      <a:pt x="27745" y="10713"/>
                    </a:lnTo>
                    <a:lnTo>
                      <a:pt x="27661" y="10797"/>
                    </a:lnTo>
                    <a:lnTo>
                      <a:pt x="27598" y="10797"/>
                    </a:lnTo>
                    <a:lnTo>
                      <a:pt x="27515" y="10944"/>
                    </a:lnTo>
                    <a:lnTo>
                      <a:pt x="27536" y="11006"/>
                    </a:lnTo>
                    <a:lnTo>
                      <a:pt x="27619" y="11006"/>
                    </a:lnTo>
                    <a:lnTo>
                      <a:pt x="27661" y="11048"/>
                    </a:lnTo>
                    <a:lnTo>
                      <a:pt x="27766" y="11027"/>
                    </a:lnTo>
                    <a:lnTo>
                      <a:pt x="27828" y="10923"/>
                    </a:lnTo>
                    <a:lnTo>
                      <a:pt x="27808" y="10860"/>
                    </a:lnTo>
                    <a:lnTo>
                      <a:pt x="27870" y="10839"/>
                    </a:lnTo>
                    <a:lnTo>
                      <a:pt x="27954" y="10797"/>
                    </a:lnTo>
                    <a:lnTo>
                      <a:pt x="28017" y="10839"/>
                    </a:lnTo>
                    <a:lnTo>
                      <a:pt x="27975" y="10944"/>
                    </a:lnTo>
                    <a:lnTo>
                      <a:pt x="27912" y="11069"/>
                    </a:lnTo>
                    <a:lnTo>
                      <a:pt x="27870" y="11236"/>
                    </a:lnTo>
                    <a:lnTo>
                      <a:pt x="27870" y="11320"/>
                    </a:lnTo>
                    <a:lnTo>
                      <a:pt x="27808" y="11383"/>
                    </a:lnTo>
                    <a:lnTo>
                      <a:pt x="27640" y="11425"/>
                    </a:lnTo>
                    <a:lnTo>
                      <a:pt x="27536" y="11529"/>
                    </a:lnTo>
                    <a:lnTo>
                      <a:pt x="27452" y="11550"/>
                    </a:lnTo>
                    <a:lnTo>
                      <a:pt x="27452" y="11592"/>
                    </a:lnTo>
                    <a:lnTo>
                      <a:pt x="27410" y="11697"/>
                    </a:lnTo>
                    <a:lnTo>
                      <a:pt x="27138" y="11801"/>
                    </a:lnTo>
                    <a:lnTo>
                      <a:pt x="27075" y="11906"/>
                    </a:lnTo>
                    <a:lnTo>
                      <a:pt x="26971" y="11948"/>
                    </a:lnTo>
                    <a:lnTo>
                      <a:pt x="26929" y="11885"/>
                    </a:lnTo>
                    <a:lnTo>
                      <a:pt x="26887" y="11885"/>
                    </a:lnTo>
                    <a:lnTo>
                      <a:pt x="26866" y="11843"/>
                    </a:lnTo>
                    <a:lnTo>
                      <a:pt x="26803" y="11906"/>
                    </a:lnTo>
                    <a:lnTo>
                      <a:pt x="26720" y="11948"/>
                    </a:lnTo>
                    <a:lnTo>
                      <a:pt x="26720" y="11948"/>
                    </a:lnTo>
                    <a:lnTo>
                      <a:pt x="26761" y="11885"/>
                    </a:lnTo>
                    <a:lnTo>
                      <a:pt x="26720" y="11843"/>
                    </a:lnTo>
                    <a:lnTo>
                      <a:pt x="26615" y="11948"/>
                    </a:lnTo>
                    <a:lnTo>
                      <a:pt x="26573" y="12094"/>
                    </a:lnTo>
                    <a:lnTo>
                      <a:pt x="26468" y="12262"/>
                    </a:lnTo>
                    <a:lnTo>
                      <a:pt x="26448" y="12304"/>
                    </a:lnTo>
                    <a:lnTo>
                      <a:pt x="26489" y="12387"/>
                    </a:lnTo>
                    <a:lnTo>
                      <a:pt x="26489" y="12471"/>
                    </a:lnTo>
                    <a:lnTo>
                      <a:pt x="26406" y="12617"/>
                    </a:lnTo>
                    <a:lnTo>
                      <a:pt x="26406" y="12701"/>
                    </a:lnTo>
                    <a:lnTo>
                      <a:pt x="26468" y="12785"/>
                    </a:lnTo>
                    <a:lnTo>
                      <a:pt x="26385" y="12827"/>
                    </a:lnTo>
                    <a:lnTo>
                      <a:pt x="26343" y="12952"/>
                    </a:lnTo>
                    <a:lnTo>
                      <a:pt x="26364" y="12952"/>
                    </a:lnTo>
                    <a:lnTo>
                      <a:pt x="26448" y="12931"/>
                    </a:lnTo>
                    <a:lnTo>
                      <a:pt x="26489" y="12848"/>
                    </a:lnTo>
                    <a:lnTo>
                      <a:pt x="26594" y="12889"/>
                    </a:lnTo>
                    <a:lnTo>
                      <a:pt x="26699" y="12806"/>
                    </a:lnTo>
                    <a:lnTo>
                      <a:pt x="26615" y="12910"/>
                    </a:lnTo>
                    <a:lnTo>
                      <a:pt x="26510" y="12910"/>
                    </a:lnTo>
                    <a:lnTo>
                      <a:pt x="26406" y="13015"/>
                    </a:lnTo>
                    <a:lnTo>
                      <a:pt x="26259" y="13057"/>
                    </a:lnTo>
                    <a:lnTo>
                      <a:pt x="26259" y="13203"/>
                    </a:lnTo>
                    <a:lnTo>
                      <a:pt x="26176" y="13266"/>
                    </a:lnTo>
                    <a:lnTo>
                      <a:pt x="26071" y="13203"/>
                    </a:lnTo>
                    <a:lnTo>
                      <a:pt x="25945" y="13203"/>
                    </a:lnTo>
                    <a:lnTo>
                      <a:pt x="25862" y="13120"/>
                    </a:lnTo>
                    <a:lnTo>
                      <a:pt x="25778" y="13161"/>
                    </a:lnTo>
                    <a:lnTo>
                      <a:pt x="25820" y="13350"/>
                    </a:lnTo>
                    <a:lnTo>
                      <a:pt x="25631" y="13245"/>
                    </a:lnTo>
                    <a:lnTo>
                      <a:pt x="25694" y="12994"/>
                    </a:lnTo>
                    <a:lnTo>
                      <a:pt x="25631" y="12827"/>
                    </a:lnTo>
                    <a:lnTo>
                      <a:pt x="25548" y="12722"/>
                    </a:lnTo>
                    <a:lnTo>
                      <a:pt x="25590" y="12555"/>
                    </a:lnTo>
                    <a:lnTo>
                      <a:pt x="25631" y="12555"/>
                    </a:lnTo>
                    <a:lnTo>
                      <a:pt x="25673" y="12722"/>
                    </a:lnTo>
                    <a:lnTo>
                      <a:pt x="25820" y="12638"/>
                    </a:lnTo>
                    <a:lnTo>
                      <a:pt x="25862" y="12743"/>
                    </a:lnTo>
                    <a:lnTo>
                      <a:pt x="25987" y="12806"/>
                    </a:lnTo>
                    <a:lnTo>
                      <a:pt x="26071" y="12722"/>
                    </a:lnTo>
                    <a:lnTo>
                      <a:pt x="26071" y="12638"/>
                    </a:lnTo>
                    <a:lnTo>
                      <a:pt x="26134" y="12492"/>
                    </a:lnTo>
                    <a:lnTo>
                      <a:pt x="26029" y="12513"/>
                    </a:lnTo>
                    <a:lnTo>
                      <a:pt x="25945" y="12492"/>
                    </a:lnTo>
                    <a:lnTo>
                      <a:pt x="26029" y="12429"/>
                    </a:lnTo>
                    <a:lnTo>
                      <a:pt x="26092" y="12304"/>
                    </a:lnTo>
                    <a:lnTo>
                      <a:pt x="26029" y="12304"/>
                    </a:lnTo>
                    <a:lnTo>
                      <a:pt x="25945" y="12387"/>
                    </a:lnTo>
                    <a:lnTo>
                      <a:pt x="25778" y="12429"/>
                    </a:lnTo>
                    <a:lnTo>
                      <a:pt x="25778" y="12345"/>
                    </a:lnTo>
                    <a:lnTo>
                      <a:pt x="25924" y="12283"/>
                    </a:lnTo>
                    <a:lnTo>
                      <a:pt x="25924" y="12178"/>
                    </a:lnTo>
                    <a:lnTo>
                      <a:pt x="25841" y="12178"/>
                    </a:lnTo>
                    <a:lnTo>
                      <a:pt x="25736" y="12220"/>
                    </a:lnTo>
                    <a:lnTo>
                      <a:pt x="25736" y="12136"/>
                    </a:lnTo>
                    <a:lnTo>
                      <a:pt x="25778" y="11969"/>
                    </a:lnTo>
                    <a:lnTo>
                      <a:pt x="25862" y="11864"/>
                    </a:lnTo>
                    <a:lnTo>
                      <a:pt x="25883" y="11969"/>
                    </a:lnTo>
                    <a:lnTo>
                      <a:pt x="25945" y="11906"/>
                    </a:lnTo>
                    <a:lnTo>
                      <a:pt x="25945" y="11822"/>
                    </a:lnTo>
                    <a:lnTo>
                      <a:pt x="26092" y="11676"/>
                    </a:lnTo>
                    <a:lnTo>
                      <a:pt x="26092" y="11592"/>
                    </a:lnTo>
                    <a:lnTo>
                      <a:pt x="26280" y="11488"/>
                    </a:lnTo>
                    <a:lnTo>
                      <a:pt x="26280" y="11362"/>
                    </a:lnTo>
                    <a:lnTo>
                      <a:pt x="26364" y="11299"/>
                    </a:lnTo>
                    <a:lnTo>
                      <a:pt x="26448" y="11278"/>
                    </a:lnTo>
                    <a:lnTo>
                      <a:pt x="26448" y="11236"/>
                    </a:lnTo>
                    <a:lnTo>
                      <a:pt x="26343" y="11236"/>
                    </a:lnTo>
                    <a:lnTo>
                      <a:pt x="26196" y="11257"/>
                    </a:lnTo>
                    <a:lnTo>
                      <a:pt x="26155" y="11425"/>
                    </a:lnTo>
                    <a:lnTo>
                      <a:pt x="26029" y="11488"/>
                    </a:lnTo>
                    <a:lnTo>
                      <a:pt x="25945" y="11467"/>
                    </a:lnTo>
                    <a:lnTo>
                      <a:pt x="25966" y="11425"/>
                    </a:lnTo>
                    <a:lnTo>
                      <a:pt x="26113" y="11362"/>
                    </a:lnTo>
                    <a:lnTo>
                      <a:pt x="26134" y="11257"/>
                    </a:lnTo>
                    <a:lnTo>
                      <a:pt x="26050" y="11216"/>
                    </a:lnTo>
                    <a:lnTo>
                      <a:pt x="25966" y="11236"/>
                    </a:lnTo>
                    <a:lnTo>
                      <a:pt x="25883" y="11153"/>
                    </a:lnTo>
                    <a:lnTo>
                      <a:pt x="25924" y="11069"/>
                    </a:lnTo>
                    <a:lnTo>
                      <a:pt x="25945" y="10944"/>
                    </a:lnTo>
                    <a:lnTo>
                      <a:pt x="25862" y="10860"/>
                    </a:lnTo>
                    <a:lnTo>
                      <a:pt x="25820" y="10902"/>
                    </a:lnTo>
                    <a:lnTo>
                      <a:pt x="25778" y="10964"/>
                    </a:lnTo>
                    <a:lnTo>
                      <a:pt x="25778" y="10902"/>
                    </a:lnTo>
                    <a:lnTo>
                      <a:pt x="25820" y="10818"/>
                    </a:lnTo>
                    <a:lnTo>
                      <a:pt x="25757" y="10713"/>
                    </a:lnTo>
                    <a:lnTo>
                      <a:pt x="25652" y="10713"/>
                    </a:lnTo>
                    <a:lnTo>
                      <a:pt x="25631" y="10902"/>
                    </a:lnTo>
                    <a:lnTo>
                      <a:pt x="25527" y="10964"/>
                    </a:lnTo>
                    <a:lnTo>
                      <a:pt x="25506" y="11027"/>
                    </a:lnTo>
                    <a:lnTo>
                      <a:pt x="25443" y="10985"/>
                    </a:lnTo>
                    <a:lnTo>
                      <a:pt x="25443" y="10923"/>
                    </a:lnTo>
                    <a:lnTo>
                      <a:pt x="25401" y="10839"/>
                    </a:lnTo>
                    <a:lnTo>
                      <a:pt x="25318" y="10839"/>
                    </a:lnTo>
                    <a:lnTo>
                      <a:pt x="25297" y="10923"/>
                    </a:lnTo>
                    <a:lnTo>
                      <a:pt x="25318" y="10964"/>
                    </a:lnTo>
                    <a:lnTo>
                      <a:pt x="25297" y="11027"/>
                    </a:lnTo>
                    <a:lnTo>
                      <a:pt x="25339" y="11132"/>
                    </a:lnTo>
                    <a:lnTo>
                      <a:pt x="25339" y="11195"/>
                    </a:lnTo>
                    <a:lnTo>
                      <a:pt x="25297" y="11257"/>
                    </a:lnTo>
                    <a:lnTo>
                      <a:pt x="25234" y="11195"/>
                    </a:lnTo>
                    <a:lnTo>
                      <a:pt x="25234" y="11132"/>
                    </a:lnTo>
                    <a:lnTo>
                      <a:pt x="25192" y="11132"/>
                    </a:lnTo>
                    <a:lnTo>
                      <a:pt x="25171" y="11195"/>
                    </a:lnTo>
                    <a:lnTo>
                      <a:pt x="25213" y="11446"/>
                    </a:lnTo>
                    <a:lnTo>
                      <a:pt x="25234" y="11592"/>
                    </a:lnTo>
                    <a:lnTo>
                      <a:pt x="25401" y="11676"/>
                    </a:lnTo>
                    <a:lnTo>
                      <a:pt x="25443" y="11760"/>
                    </a:lnTo>
                    <a:lnTo>
                      <a:pt x="25443" y="11990"/>
                    </a:lnTo>
                    <a:lnTo>
                      <a:pt x="25422" y="11864"/>
                    </a:lnTo>
                    <a:lnTo>
                      <a:pt x="25339" y="11801"/>
                    </a:lnTo>
                    <a:lnTo>
                      <a:pt x="25192" y="11613"/>
                    </a:lnTo>
                    <a:lnTo>
                      <a:pt x="25171" y="11467"/>
                    </a:lnTo>
                    <a:lnTo>
                      <a:pt x="25108" y="11278"/>
                    </a:lnTo>
                    <a:lnTo>
                      <a:pt x="25025" y="11278"/>
                    </a:lnTo>
                    <a:lnTo>
                      <a:pt x="24983" y="11341"/>
                    </a:lnTo>
                    <a:lnTo>
                      <a:pt x="25004" y="11488"/>
                    </a:lnTo>
                    <a:lnTo>
                      <a:pt x="25087" y="11592"/>
                    </a:lnTo>
                    <a:lnTo>
                      <a:pt x="25108" y="11718"/>
                    </a:lnTo>
                    <a:lnTo>
                      <a:pt x="25067" y="11760"/>
                    </a:lnTo>
                    <a:lnTo>
                      <a:pt x="24983" y="11655"/>
                    </a:lnTo>
                    <a:lnTo>
                      <a:pt x="24774" y="11697"/>
                    </a:lnTo>
                    <a:lnTo>
                      <a:pt x="24711" y="11760"/>
                    </a:lnTo>
                    <a:lnTo>
                      <a:pt x="24648" y="11676"/>
                    </a:lnTo>
                    <a:lnTo>
                      <a:pt x="24564" y="11655"/>
                    </a:lnTo>
                    <a:lnTo>
                      <a:pt x="24376" y="11488"/>
                    </a:lnTo>
                    <a:lnTo>
                      <a:pt x="24146" y="11488"/>
                    </a:lnTo>
                    <a:lnTo>
                      <a:pt x="24125" y="11404"/>
                    </a:lnTo>
                    <a:lnTo>
                      <a:pt x="24083" y="11404"/>
                    </a:lnTo>
                    <a:lnTo>
                      <a:pt x="23937" y="11488"/>
                    </a:lnTo>
                    <a:lnTo>
                      <a:pt x="23874" y="11571"/>
                    </a:lnTo>
                    <a:lnTo>
                      <a:pt x="23707" y="11571"/>
                    </a:lnTo>
                    <a:lnTo>
                      <a:pt x="23560" y="11655"/>
                    </a:lnTo>
                    <a:lnTo>
                      <a:pt x="23435" y="11550"/>
                    </a:lnTo>
                    <a:lnTo>
                      <a:pt x="23414" y="11550"/>
                    </a:lnTo>
                    <a:lnTo>
                      <a:pt x="23393" y="11446"/>
                    </a:lnTo>
                    <a:lnTo>
                      <a:pt x="23330" y="11404"/>
                    </a:lnTo>
                    <a:lnTo>
                      <a:pt x="23204" y="11488"/>
                    </a:lnTo>
                    <a:lnTo>
                      <a:pt x="23204" y="11404"/>
                    </a:lnTo>
                    <a:lnTo>
                      <a:pt x="23037" y="11257"/>
                    </a:lnTo>
                    <a:lnTo>
                      <a:pt x="23016" y="11174"/>
                    </a:lnTo>
                    <a:lnTo>
                      <a:pt x="22974" y="11153"/>
                    </a:lnTo>
                    <a:lnTo>
                      <a:pt x="22974" y="11069"/>
                    </a:lnTo>
                    <a:lnTo>
                      <a:pt x="22995" y="11027"/>
                    </a:lnTo>
                    <a:lnTo>
                      <a:pt x="22932" y="10944"/>
                    </a:lnTo>
                    <a:lnTo>
                      <a:pt x="22890" y="10964"/>
                    </a:lnTo>
                    <a:lnTo>
                      <a:pt x="22870" y="10944"/>
                    </a:lnTo>
                    <a:lnTo>
                      <a:pt x="22870" y="10860"/>
                    </a:lnTo>
                    <a:lnTo>
                      <a:pt x="22807" y="10839"/>
                    </a:lnTo>
                    <a:lnTo>
                      <a:pt x="22702" y="10881"/>
                    </a:lnTo>
                    <a:lnTo>
                      <a:pt x="22577" y="10881"/>
                    </a:lnTo>
                    <a:lnTo>
                      <a:pt x="22493" y="10818"/>
                    </a:lnTo>
                    <a:lnTo>
                      <a:pt x="22451" y="10818"/>
                    </a:lnTo>
                    <a:lnTo>
                      <a:pt x="22409" y="10755"/>
                    </a:lnTo>
                    <a:lnTo>
                      <a:pt x="22305" y="10713"/>
                    </a:lnTo>
                    <a:lnTo>
                      <a:pt x="22200" y="10713"/>
                    </a:lnTo>
                    <a:lnTo>
                      <a:pt x="22263" y="10630"/>
                    </a:lnTo>
                    <a:lnTo>
                      <a:pt x="22263" y="10546"/>
                    </a:lnTo>
                    <a:lnTo>
                      <a:pt x="22346" y="10462"/>
                    </a:lnTo>
                    <a:lnTo>
                      <a:pt x="22346" y="10420"/>
                    </a:lnTo>
                    <a:lnTo>
                      <a:pt x="22263" y="10400"/>
                    </a:lnTo>
                    <a:lnTo>
                      <a:pt x="22179" y="10400"/>
                    </a:lnTo>
                    <a:lnTo>
                      <a:pt x="22158" y="10148"/>
                    </a:lnTo>
                    <a:lnTo>
                      <a:pt x="22095" y="10127"/>
                    </a:lnTo>
                    <a:lnTo>
                      <a:pt x="22095" y="10086"/>
                    </a:lnTo>
                    <a:lnTo>
                      <a:pt x="22179" y="10023"/>
                    </a:lnTo>
                    <a:lnTo>
                      <a:pt x="22200" y="9981"/>
                    </a:lnTo>
                    <a:lnTo>
                      <a:pt x="22158" y="9939"/>
                    </a:lnTo>
                    <a:lnTo>
                      <a:pt x="22179" y="9876"/>
                    </a:lnTo>
                    <a:lnTo>
                      <a:pt x="22179" y="9772"/>
                    </a:lnTo>
                    <a:cubicBezTo>
                      <a:pt x="22284" y="9709"/>
                      <a:pt x="22388" y="9688"/>
                      <a:pt x="22493" y="9604"/>
                    </a:cubicBezTo>
                    <a:lnTo>
                      <a:pt x="22514" y="9625"/>
                    </a:lnTo>
                    <a:lnTo>
                      <a:pt x="22598" y="9604"/>
                    </a:lnTo>
                    <a:lnTo>
                      <a:pt x="22681" y="9500"/>
                    </a:lnTo>
                    <a:lnTo>
                      <a:pt x="22702" y="9500"/>
                    </a:lnTo>
                    <a:lnTo>
                      <a:pt x="22702" y="9604"/>
                    </a:lnTo>
                    <a:lnTo>
                      <a:pt x="22765" y="9709"/>
                    </a:lnTo>
                    <a:lnTo>
                      <a:pt x="22828" y="9730"/>
                    </a:lnTo>
                    <a:lnTo>
                      <a:pt x="22911" y="9688"/>
                    </a:lnTo>
                    <a:lnTo>
                      <a:pt x="22995" y="9709"/>
                    </a:lnTo>
                    <a:lnTo>
                      <a:pt x="23037" y="9793"/>
                    </a:lnTo>
                    <a:lnTo>
                      <a:pt x="23121" y="9793"/>
                    </a:lnTo>
                    <a:lnTo>
                      <a:pt x="23183" y="9835"/>
                    </a:lnTo>
                    <a:lnTo>
                      <a:pt x="23225" y="9835"/>
                    </a:lnTo>
                    <a:lnTo>
                      <a:pt x="23225" y="9730"/>
                    </a:lnTo>
                    <a:lnTo>
                      <a:pt x="23288" y="9730"/>
                    </a:lnTo>
                    <a:lnTo>
                      <a:pt x="23351" y="9709"/>
                    </a:lnTo>
                    <a:lnTo>
                      <a:pt x="23414" y="9730"/>
                    </a:lnTo>
                    <a:lnTo>
                      <a:pt x="23414" y="9814"/>
                    </a:lnTo>
                    <a:lnTo>
                      <a:pt x="23455" y="9835"/>
                    </a:lnTo>
                    <a:lnTo>
                      <a:pt x="23539" y="9814"/>
                    </a:lnTo>
                    <a:lnTo>
                      <a:pt x="23602" y="9730"/>
                    </a:lnTo>
                    <a:lnTo>
                      <a:pt x="23644" y="9772"/>
                    </a:lnTo>
                    <a:lnTo>
                      <a:pt x="23665" y="9835"/>
                    </a:lnTo>
                    <a:lnTo>
                      <a:pt x="23727" y="9835"/>
                    </a:lnTo>
                    <a:lnTo>
                      <a:pt x="23748" y="9793"/>
                    </a:lnTo>
                    <a:lnTo>
                      <a:pt x="23769" y="9793"/>
                    </a:lnTo>
                    <a:lnTo>
                      <a:pt x="23832" y="9709"/>
                    </a:lnTo>
                    <a:lnTo>
                      <a:pt x="23916" y="9709"/>
                    </a:lnTo>
                    <a:lnTo>
                      <a:pt x="23937" y="9772"/>
                    </a:lnTo>
                    <a:lnTo>
                      <a:pt x="23979" y="9793"/>
                    </a:lnTo>
                    <a:lnTo>
                      <a:pt x="24041" y="9772"/>
                    </a:lnTo>
                    <a:lnTo>
                      <a:pt x="24041" y="9709"/>
                    </a:lnTo>
                    <a:lnTo>
                      <a:pt x="24020" y="9667"/>
                    </a:lnTo>
                    <a:lnTo>
                      <a:pt x="24083" y="9583"/>
                    </a:lnTo>
                    <a:lnTo>
                      <a:pt x="24083" y="9521"/>
                    </a:lnTo>
                    <a:lnTo>
                      <a:pt x="24146" y="9458"/>
                    </a:lnTo>
                    <a:lnTo>
                      <a:pt x="24146" y="9374"/>
                    </a:lnTo>
                    <a:lnTo>
                      <a:pt x="24062" y="9374"/>
                    </a:lnTo>
                    <a:lnTo>
                      <a:pt x="24041" y="9291"/>
                    </a:lnTo>
                    <a:lnTo>
                      <a:pt x="24062" y="9186"/>
                    </a:lnTo>
                    <a:lnTo>
                      <a:pt x="24146" y="9165"/>
                    </a:lnTo>
                    <a:lnTo>
                      <a:pt x="24146" y="9060"/>
                    </a:lnTo>
                    <a:lnTo>
                      <a:pt x="24041" y="8998"/>
                    </a:lnTo>
                    <a:lnTo>
                      <a:pt x="23958" y="9039"/>
                    </a:lnTo>
                    <a:lnTo>
                      <a:pt x="23958" y="9102"/>
                    </a:lnTo>
                    <a:lnTo>
                      <a:pt x="23916" y="9165"/>
                    </a:lnTo>
                    <a:lnTo>
                      <a:pt x="23832" y="9102"/>
                    </a:lnTo>
                    <a:lnTo>
                      <a:pt x="23707" y="9102"/>
                    </a:lnTo>
                    <a:lnTo>
                      <a:pt x="23560" y="9249"/>
                    </a:lnTo>
                    <a:lnTo>
                      <a:pt x="23455" y="9311"/>
                    </a:lnTo>
                    <a:lnTo>
                      <a:pt x="23455" y="9270"/>
                    </a:lnTo>
                    <a:lnTo>
                      <a:pt x="23602" y="9186"/>
                    </a:lnTo>
                    <a:lnTo>
                      <a:pt x="23644" y="9102"/>
                    </a:lnTo>
                    <a:lnTo>
                      <a:pt x="23644" y="8977"/>
                    </a:lnTo>
                    <a:lnTo>
                      <a:pt x="23602" y="9060"/>
                    </a:lnTo>
                    <a:lnTo>
                      <a:pt x="23539" y="9039"/>
                    </a:lnTo>
                    <a:lnTo>
                      <a:pt x="23539" y="8935"/>
                    </a:lnTo>
                    <a:lnTo>
                      <a:pt x="23644" y="8851"/>
                    </a:lnTo>
                    <a:lnTo>
                      <a:pt x="23560" y="8726"/>
                    </a:lnTo>
                    <a:lnTo>
                      <a:pt x="23644" y="8642"/>
                    </a:lnTo>
                    <a:lnTo>
                      <a:pt x="23727" y="8642"/>
                    </a:lnTo>
                    <a:lnTo>
                      <a:pt x="23707" y="8684"/>
                    </a:lnTo>
                    <a:lnTo>
                      <a:pt x="23748" y="8851"/>
                    </a:lnTo>
                    <a:lnTo>
                      <a:pt x="23832" y="8935"/>
                    </a:lnTo>
                    <a:lnTo>
                      <a:pt x="23874" y="8893"/>
                    </a:lnTo>
                    <a:lnTo>
                      <a:pt x="23979" y="8893"/>
                    </a:lnTo>
                    <a:lnTo>
                      <a:pt x="24041" y="8767"/>
                    </a:lnTo>
                    <a:lnTo>
                      <a:pt x="23979" y="8726"/>
                    </a:lnTo>
                    <a:lnTo>
                      <a:pt x="23979" y="8663"/>
                    </a:lnTo>
                    <a:lnTo>
                      <a:pt x="24062" y="8663"/>
                    </a:lnTo>
                    <a:lnTo>
                      <a:pt x="24083" y="8726"/>
                    </a:lnTo>
                    <a:lnTo>
                      <a:pt x="24146" y="8684"/>
                    </a:lnTo>
                    <a:lnTo>
                      <a:pt x="24251" y="8621"/>
                    </a:lnTo>
                    <a:lnTo>
                      <a:pt x="24271" y="8475"/>
                    </a:lnTo>
                    <a:lnTo>
                      <a:pt x="24292" y="8579"/>
                    </a:lnTo>
                    <a:lnTo>
                      <a:pt x="24355" y="8579"/>
                    </a:lnTo>
                    <a:lnTo>
                      <a:pt x="24460" y="8516"/>
                    </a:lnTo>
                    <a:lnTo>
                      <a:pt x="24376" y="8684"/>
                    </a:lnTo>
                    <a:lnTo>
                      <a:pt x="24376" y="8851"/>
                    </a:lnTo>
                    <a:lnTo>
                      <a:pt x="24439" y="8830"/>
                    </a:lnTo>
                    <a:lnTo>
                      <a:pt x="24481" y="8851"/>
                    </a:lnTo>
                    <a:lnTo>
                      <a:pt x="24439" y="8935"/>
                    </a:lnTo>
                    <a:lnTo>
                      <a:pt x="24502" y="8935"/>
                    </a:lnTo>
                    <a:lnTo>
                      <a:pt x="24564" y="8788"/>
                    </a:lnTo>
                    <a:lnTo>
                      <a:pt x="24606" y="8747"/>
                    </a:lnTo>
                    <a:lnTo>
                      <a:pt x="24690" y="8579"/>
                    </a:lnTo>
                    <a:lnTo>
                      <a:pt x="24774" y="8558"/>
                    </a:lnTo>
                    <a:lnTo>
                      <a:pt x="24753" y="8684"/>
                    </a:lnTo>
                    <a:lnTo>
                      <a:pt x="24648" y="8788"/>
                    </a:lnTo>
                    <a:lnTo>
                      <a:pt x="24669" y="8977"/>
                    </a:lnTo>
                    <a:lnTo>
                      <a:pt x="24753" y="8977"/>
                    </a:lnTo>
                    <a:lnTo>
                      <a:pt x="24815" y="9039"/>
                    </a:lnTo>
                    <a:lnTo>
                      <a:pt x="24878" y="8956"/>
                    </a:lnTo>
                    <a:lnTo>
                      <a:pt x="25004" y="8851"/>
                    </a:lnTo>
                    <a:lnTo>
                      <a:pt x="25067" y="8684"/>
                    </a:lnTo>
                    <a:lnTo>
                      <a:pt x="25108" y="8558"/>
                    </a:lnTo>
                    <a:lnTo>
                      <a:pt x="25087" y="8433"/>
                    </a:lnTo>
                    <a:lnTo>
                      <a:pt x="25129" y="8370"/>
                    </a:lnTo>
                    <a:lnTo>
                      <a:pt x="25108" y="8328"/>
                    </a:lnTo>
                    <a:lnTo>
                      <a:pt x="25025" y="8328"/>
                    </a:lnTo>
                    <a:lnTo>
                      <a:pt x="24983" y="8307"/>
                    </a:lnTo>
                    <a:lnTo>
                      <a:pt x="24899" y="8349"/>
                    </a:lnTo>
                    <a:lnTo>
                      <a:pt x="24899" y="8223"/>
                    </a:lnTo>
                    <a:lnTo>
                      <a:pt x="24941" y="8203"/>
                    </a:lnTo>
                    <a:lnTo>
                      <a:pt x="24920" y="8140"/>
                    </a:lnTo>
                    <a:lnTo>
                      <a:pt x="24815" y="8140"/>
                    </a:lnTo>
                    <a:lnTo>
                      <a:pt x="24795" y="8098"/>
                    </a:lnTo>
                    <a:lnTo>
                      <a:pt x="24690" y="8014"/>
                    </a:lnTo>
                    <a:lnTo>
                      <a:pt x="24690" y="7931"/>
                    </a:lnTo>
                    <a:lnTo>
                      <a:pt x="24606" y="7742"/>
                    </a:lnTo>
                    <a:lnTo>
                      <a:pt x="24585" y="7617"/>
                    </a:lnTo>
                    <a:lnTo>
                      <a:pt x="24627" y="7491"/>
                    </a:lnTo>
                    <a:lnTo>
                      <a:pt x="24585" y="7324"/>
                    </a:lnTo>
                    <a:lnTo>
                      <a:pt x="24502" y="7470"/>
                    </a:lnTo>
                    <a:lnTo>
                      <a:pt x="24502" y="7575"/>
                    </a:lnTo>
                    <a:lnTo>
                      <a:pt x="24418" y="7428"/>
                    </a:lnTo>
                    <a:lnTo>
                      <a:pt x="24292" y="7366"/>
                    </a:lnTo>
                    <a:lnTo>
                      <a:pt x="24271" y="7114"/>
                    </a:lnTo>
                    <a:lnTo>
                      <a:pt x="24188" y="7073"/>
                    </a:lnTo>
                    <a:lnTo>
                      <a:pt x="24167" y="6884"/>
                    </a:lnTo>
                    <a:lnTo>
                      <a:pt x="24083" y="6780"/>
                    </a:lnTo>
                    <a:lnTo>
                      <a:pt x="24083" y="6675"/>
                    </a:lnTo>
                    <a:lnTo>
                      <a:pt x="24041" y="6591"/>
                    </a:lnTo>
                    <a:lnTo>
                      <a:pt x="24041" y="6529"/>
                    </a:lnTo>
                    <a:lnTo>
                      <a:pt x="24146" y="6529"/>
                    </a:lnTo>
                    <a:lnTo>
                      <a:pt x="24167" y="6382"/>
                    </a:lnTo>
                    <a:lnTo>
                      <a:pt x="24251" y="6382"/>
                    </a:lnTo>
                    <a:lnTo>
                      <a:pt x="24271" y="6424"/>
                    </a:lnTo>
                    <a:lnTo>
                      <a:pt x="24355" y="6361"/>
                    </a:lnTo>
                    <a:lnTo>
                      <a:pt x="24355" y="6257"/>
                    </a:lnTo>
                    <a:lnTo>
                      <a:pt x="24460" y="6026"/>
                    </a:lnTo>
                    <a:lnTo>
                      <a:pt x="24460" y="5922"/>
                    </a:lnTo>
                    <a:lnTo>
                      <a:pt x="24481" y="5880"/>
                    </a:lnTo>
                    <a:lnTo>
                      <a:pt x="24397" y="5692"/>
                    </a:lnTo>
                    <a:lnTo>
                      <a:pt x="24460" y="5566"/>
                    </a:lnTo>
                    <a:lnTo>
                      <a:pt x="24523" y="5566"/>
                    </a:lnTo>
                    <a:lnTo>
                      <a:pt x="24523" y="5399"/>
                    </a:lnTo>
                    <a:lnTo>
                      <a:pt x="24627" y="5252"/>
                    </a:lnTo>
                    <a:lnTo>
                      <a:pt x="24627" y="5148"/>
                    </a:lnTo>
                    <a:lnTo>
                      <a:pt x="24690" y="5064"/>
                    </a:lnTo>
                    <a:lnTo>
                      <a:pt x="24690" y="4855"/>
                    </a:lnTo>
                    <a:lnTo>
                      <a:pt x="24774" y="4834"/>
                    </a:lnTo>
                    <a:lnTo>
                      <a:pt x="24774" y="4729"/>
                    </a:lnTo>
                    <a:lnTo>
                      <a:pt x="24899" y="4583"/>
                    </a:lnTo>
                    <a:lnTo>
                      <a:pt x="24899" y="4478"/>
                    </a:lnTo>
                    <a:cubicBezTo>
                      <a:pt x="24918" y="4516"/>
                      <a:pt x="24966" y="4536"/>
                      <a:pt x="25020" y="4536"/>
                    </a:cubicBezTo>
                    <a:cubicBezTo>
                      <a:pt x="25085" y="4536"/>
                      <a:pt x="25158" y="4505"/>
                      <a:pt x="25192" y="4436"/>
                    </a:cubicBezTo>
                    <a:lnTo>
                      <a:pt x="25255" y="4122"/>
                    </a:lnTo>
                    <a:lnTo>
                      <a:pt x="25359" y="4122"/>
                    </a:lnTo>
                    <a:lnTo>
                      <a:pt x="25506" y="3955"/>
                    </a:lnTo>
                    <a:lnTo>
                      <a:pt x="25652" y="3892"/>
                    </a:lnTo>
                    <a:lnTo>
                      <a:pt x="25820" y="3725"/>
                    </a:lnTo>
                    <a:lnTo>
                      <a:pt x="25862" y="3725"/>
                    </a:lnTo>
                    <a:lnTo>
                      <a:pt x="25987" y="3599"/>
                    </a:lnTo>
                    <a:lnTo>
                      <a:pt x="25987" y="3516"/>
                    </a:lnTo>
                    <a:lnTo>
                      <a:pt x="26050" y="3474"/>
                    </a:lnTo>
                    <a:lnTo>
                      <a:pt x="26050" y="3390"/>
                    </a:lnTo>
                    <a:lnTo>
                      <a:pt x="25966" y="3285"/>
                    </a:lnTo>
                    <a:lnTo>
                      <a:pt x="25987" y="3223"/>
                    </a:lnTo>
                    <a:lnTo>
                      <a:pt x="25987" y="3160"/>
                    </a:lnTo>
                    <a:lnTo>
                      <a:pt x="25883" y="2993"/>
                    </a:lnTo>
                    <a:lnTo>
                      <a:pt x="25820" y="2993"/>
                    </a:lnTo>
                    <a:lnTo>
                      <a:pt x="25736" y="3013"/>
                    </a:lnTo>
                    <a:lnTo>
                      <a:pt x="25631" y="2972"/>
                    </a:lnTo>
                    <a:lnTo>
                      <a:pt x="25548" y="2993"/>
                    </a:lnTo>
                    <a:lnTo>
                      <a:pt x="25443" y="2909"/>
                    </a:lnTo>
                    <a:lnTo>
                      <a:pt x="25359" y="2909"/>
                    </a:lnTo>
                    <a:lnTo>
                      <a:pt x="25297" y="2846"/>
                    </a:lnTo>
                    <a:lnTo>
                      <a:pt x="25129" y="2867"/>
                    </a:lnTo>
                    <a:lnTo>
                      <a:pt x="25025" y="2972"/>
                    </a:lnTo>
                    <a:lnTo>
                      <a:pt x="24941" y="2993"/>
                    </a:lnTo>
                    <a:lnTo>
                      <a:pt x="24774" y="3118"/>
                    </a:lnTo>
                    <a:lnTo>
                      <a:pt x="24774" y="3181"/>
                    </a:lnTo>
                    <a:lnTo>
                      <a:pt x="24878" y="3265"/>
                    </a:lnTo>
                    <a:lnTo>
                      <a:pt x="24941" y="3390"/>
                    </a:lnTo>
                    <a:lnTo>
                      <a:pt x="24941" y="3516"/>
                    </a:lnTo>
                    <a:lnTo>
                      <a:pt x="24983" y="3641"/>
                    </a:lnTo>
                    <a:lnTo>
                      <a:pt x="24941" y="3704"/>
                    </a:lnTo>
                    <a:lnTo>
                      <a:pt x="24941" y="3809"/>
                    </a:lnTo>
                    <a:lnTo>
                      <a:pt x="25025" y="3913"/>
                    </a:lnTo>
                    <a:lnTo>
                      <a:pt x="25025" y="3934"/>
                    </a:lnTo>
                    <a:lnTo>
                      <a:pt x="25004" y="3955"/>
                    </a:lnTo>
                    <a:cubicBezTo>
                      <a:pt x="24983" y="4018"/>
                      <a:pt x="24941" y="4081"/>
                      <a:pt x="24920" y="4143"/>
                    </a:cubicBezTo>
                    <a:lnTo>
                      <a:pt x="24899" y="4081"/>
                    </a:lnTo>
                    <a:lnTo>
                      <a:pt x="24920" y="4018"/>
                    </a:lnTo>
                    <a:lnTo>
                      <a:pt x="24920" y="3934"/>
                    </a:lnTo>
                    <a:lnTo>
                      <a:pt x="24815" y="3871"/>
                    </a:lnTo>
                    <a:lnTo>
                      <a:pt x="24774" y="3725"/>
                    </a:lnTo>
                    <a:lnTo>
                      <a:pt x="24795" y="3662"/>
                    </a:lnTo>
                    <a:lnTo>
                      <a:pt x="24711" y="3495"/>
                    </a:lnTo>
                    <a:lnTo>
                      <a:pt x="24606" y="3474"/>
                    </a:lnTo>
                    <a:lnTo>
                      <a:pt x="24564" y="3411"/>
                    </a:lnTo>
                    <a:lnTo>
                      <a:pt x="24502" y="3411"/>
                    </a:lnTo>
                    <a:lnTo>
                      <a:pt x="24481" y="3578"/>
                    </a:lnTo>
                    <a:lnTo>
                      <a:pt x="24418" y="3578"/>
                    </a:lnTo>
                    <a:lnTo>
                      <a:pt x="24292" y="3369"/>
                    </a:lnTo>
                    <a:lnTo>
                      <a:pt x="24209" y="3369"/>
                    </a:lnTo>
                    <a:lnTo>
                      <a:pt x="24146" y="3285"/>
                    </a:lnTo>
                    <a:lnTo>
                      <a:pt x="24062" y="3327"/>
                    </a:lnTo>
                    <a:lnTo>
                      <a:pt x="24083" y="3495"/>
                    </a:lnTo>
                    <a:lnTo>
                      <a:pt x="24041" y="3516"/>
                    </a:lnTo>
                    <a:lnTo>
                      <a:pt x="23958" y="3495"/>
                    </a:lnTo>
                    <a:lnTo>
                      <a:pt x="23895" y="3620"/>
                    </a:lnTo>
                    <a:lnTo>
                      <a:pt x="23895" y="3704"/>
                    </a:lnTo>
                    <a:lnTo>
                      <a:pt x="23832" y="3746"/>
                    </a:lnTo>
                    <a:lnTo>
                      <a:pt x="23748" y="4039"/>
                    </a:lnTo>
                    <a:lnTo>
                      <a:pt x="23748" y="4143"/>
                    </a:lnTo>
                    <a:lnTo>
                      <a:pt x="23686" y="4227"/>
                    </a:lnTo>
                    <a:lnTo>
                      <a:pt x="23686" y="4353"/>
                    </a:lnTo>
                    <a:lnTo>
                      <a:pt x="23665" y="4374"/>
                    </a:lnTo>
                    <a:lnTo>
                      <a:pt x="23665" y="4478"/>
                    </a:lnTo>
                    <a:lnTo>
                      <a:pt x="23581" y="4541"/>
                    </a:lnTo>
                    <a:lnTo>
                      <a:pt x="23581" y="4771"/>
                    </a:lnTo>
                    <a:lnTo>
                      <a:pt x="23518" y="4813"/>
                    </a:lnTo>
                    <a:lnTo>
                      <a:pt x="23455" y="4792"/>
                    </a:lnTo>
                    <a:lnTo>
                      <a:pt x="23372" y="4980"/>
                    </a:lnTo>
                    <a:lnTo>
                      <a:pt x="23414" y="5064"/>
                    </a:lnTo>
                    <a:lnTo>
                      <a:pt x="23372" y="5169"/>
                    </a:lnTo>
                    <a:lnTo>
                      <a:pt x="23372" y="5273"/>
                    </a:lnTo>
                    <a:lnTo>
                      <a:pt x="23309" y="5378"/>
                    </a:lnTo>
                    <a:lnTo>
                      <a:pt x="23351" y="5462"/>
                    </a:lnTo>
                    <a:lnTo>
                      <a:pt x="23330" y="5524"/>
                    </a:lnTo>
                    <a:lnTo>
                      <a:pt x="23204" y="5524"/>
                    </a:lnTo>
                    <a:lnTo>
                      <a:pt x="23246" y="5587"/>
                    </a:lnTo>
                    <a:lnTo>
                      <a:pt x="23351" y="5629"/>
                    </a:lnTo>
                    <a:lnTo>
                      <a:pt x="23351" y="5734"/>
                    </a:lnTo>
                    <a:lnTo>
                      <a:pt x="23267" y="5713"/>
                    </a:lnTo>
                    <a:lnTo>
                      <a:pt x="23204" y="5734"/>
                    </a:lnTo>
                    <a:lnTo>
                      <a:pt x="23121" y="5796"/>
                    </a:lnTo>
                    <a:lnTo>
                      <a:pt x="23037" y="5754"/>
                    </a:lnTo>
                    <a:lnTo>
                      <a:pt x="22995" y="5817"/>
                    </a:lnTo>
                    <a:lnTo>
                      <a:pt x="22995" y="5922"/>
                    </a:lnTo>
                    <a:lnTo>
                      <a:pt x="22932" y="5964"/>
                    </a:lnTo>
                    <a:lnTo>
                      <a:pt x="22849" y="5922"/>
                    </a:lnTo>
                    <a:lnTo>
                      <a:pt x="22849" y="5817"/>
                    </a:lnTo>
                    <a:lnTo>
                      <a:pt x="22890" y="5734"/>
                    </a:lnTo>
                    <a:lnTo>
                      <a:pt x="22828" y="5650"/>
                    </a:lnTo>
                    <a:lnTo>
                      <a:pt x="22828" y="5482"/>
                    </a:lnTo>
                    <a:lnTo>
                      <a:pt x="22911" y="5294"/>
                    </a:lnTo>
                    <a:lnTo>
                      <a:pt x="22932" y="5169"/>
                    </a:lnTo>
                    <a:lnTo>
                      <a:pt x="23016" y="5085"/>
                    </a:lnTo>
                    <a:lnTo>
                      <a:pt x="23016" y="4980"/>
                    </a:lnTo>
                    <a:lnTo>
                      <a:pt x="23037" y="4876"/>
                    </a:lnTo>
                    <a:lnTo>
                      <a:pt x="23100" y="4646"/>
                    </a:lnTo>
                    <a:lnTo>
                      <a:pt x="23225" y="4562"/>
                    </a:lnTo>
                    <a:lnTo>
                      <a:pt x="23225" y="4436"/>
                    </a:lnTo>
                    <a:lnTo>
                      <a:pt x="23100" y="4436"/>
                    </a:lnTo>
                    <a:lnTo>
                      <a:pt x="23100" y="4353"/>
                    </a:lnTo>
                    <a:lnTo>
                      <a:pt x="23163" y="4269"/>
                    </a:lnTo>
                    <a:lnTo>
                      <a:pt x="23163" y="4039"/>
                    </a:lnTo>
                    <a:lnTo>
                      <a:pt x="23121" y="3976"/>
                    </a:lnTo>
                    <a:lnTo>
                      <a:pt x="23058" y="3850"/>
                    </a:lnTo>
                    <a:lnTo>
                      <a:pt x="23100" y="3809"/>
                    </a:lnTo>
                    <a:lnTo>
                      <a:pt x="23100" y="3662"/>
                    </a:lnTo>
                    <a:lnTo>
                      <a:pt x="23016" y="3662"/>
                    </a:lnTo>
                    <a:lnTo>
                      <a:pt x="22911" y="3537"/>
                    </a:lnTo>
                    <a:lnTo>
                      <a:pt x="22744" y="3599"/>
                    </a:lnTo>
                    <a:lnTo>
                      <a:pt x="22723" y="3725"/>
                    </a:lnTo>
                    <a:lnTo>
                      <a:pt x="22828" y="3809"/>
                    </a:lnTo>
                    <a:lnTo>
                      <a:pt x="22828" y="3913"/>
                    </a:lnTo>
                    <a:lnTo>
                      <a:pt x="22890" y="3976"/>
                    </a:lnTo>
                    <a:lnTo>
                      <a:pt x="22890" y="4060"/>
                    </a:lnTo>
                    <a:lnTo>
                      <a:pt x="22807" y="4060"/>
                    </a:lnTo>
                    <a:lnTo>
                      <a:pt x="22786" y="3955"/>
                    </a:lnTo>
                    <a:lnTo>
                      <a:pt x="22702" y="3955"/>
                    </a:lnTo>
                    <a:lnTo>
                      <a:pt x="22639" y="4081"/>
                    </a:lnTo>
                    <a:lnTo>
                      <a:pt x="22702" y="4122"/>
                    </a:lnTo>
                    <a:lnTo>
                      <a:pt x="22723" y="4227"/>
                    </a:lnTo>
                    <a:lnTo>
                      <a:pt x="22786" y="4353"/>
                    </a:lnTo>
                    <a:lnTo>
                      <a:pt x="22723" y="4394"/>
                    </a:lnTo>
                    <a:lnTo>
                      <a:pt x="22702" y="4353"/>
                    </a:lnTo>
                    <a:lnTo>
                      <a:pt x="22639" y="4290"/>
                    </a:lnTo>
                    <a:lnTo>
                      <a:pt x="22618" y="4436"/>
                    </a:lnTo>
                    <a:lnTo>
                      <a:pt x="22514" y="4353"/>
                    </a:lnTo>
                    <a:lnTo>
                      <a:pt x="22514" y="4248"/>
                    </a:lnTo>
                    <a:lnTo>
                      <a:pt x="22430" y="4248"/>
                    </a:lnTo>
                    <a:lnTo>
                      <a:pt x="22388" y="4353"/>
                    </a:lnTo>
                    <a:lnTo>
                      <a:pt x="22326" y="4332"/>
                    </a:lnTo>
                    <a:lnTo>
                      <a:pt x="22326" y="4185"/>
                    </a:lnTo>
                    <a:lnTo>
                      <a:pt x="22409" y="4122"/>
                    </a:lnTo>
                    <a:lnTo>
                      <a:pt x="22388" y="4081"/>
                    </a:lnTo>
                    <a:lnTo>
                      <a:pt x="22221" y="4143"/>
                    </a:lnTo>
                    <a:lnTo>
                      <a:pt x="22095" y="4269"/>
                    </a:lnTo>
                    <a:lnTo>
                      <a:pt x="22012" y="4143"/>
                    </a:lnTo>
                    <a:lnTo>
                      <a:pt x="21949" y="4143"/>
                    </a:lnTo>
                    <a:lnTo>
                      <a:pt x="21865" y="4227"/>
                    </a:lnTo>
                    <a:lnTo>
                      <a:pt x="21740" y="4227"/>
                    </a:lnTo>
                    <a:lnTo>
                      <a:pt x="21698" y="4164"/>
                    </a:lnTo>
                    <a:lnTo>
                      <a:pt x="21572" y="4185"/>
                    </a:lnTo>
                    <a:lnTo>
                      <a:pt x="21530" y="4143"/>
                    </a:lnTo>
                    <a:lnTo>
                      <a:pt x="21635" y="4060"/>
                    </a:lnTo>
                    <a:lnTo>
                      <a:pt x="21782" y="4039"/>
                    </a:lnTo>
                    <a:lnTo>
                      <a:pt x="21865" y="4060"/>
                    </a:lnTo>
                    <a:lnTo>
                      <a:pt x="21991" y="4039"/>
                    </a:lnTo>
                    <a:lnTo>
                      <a:pt x="21991" y="3955"/>
                    </a:lnTo>
                    <a:lnTo>
                      <a:pt x="22074" y="3934"/>
                    </a:lnTo>
                    <a:lnTo>
                      <a:pt x="22158" y="3955"/>
                    </a:lnTo>
                    <a:lnTo>
                      <a:pt x="22263" y="3850"/>
                    </a:lnTo>
                    <a:lnTo>
                      <a:pt x="22263" y="3746"/>
                    </a:lnTo>
                    <a:lnTo>
                      <a:pt x="22284" y="3662"/>
                    </a:lnTo>
                    <a:lnTo>
                      <a:pt x="22200" y="3599"/>
                    </a:lnTo>
                    <a:lnTo>
                      <a:pt x="22095" y="3411"/>
                    </a:lnTo>
                    <a:lnTo>
                      <a:pt x="21970" y="3348"/>
                    </a:lnTo>
                    <a:lnTo>
                      <a:pt x="21949" y="3285"/>
                    </a:lnTo>
                    <a:lnTo>
                      <a:pt x="21761" y="3118"/>
                    </a:lnTo>
                    <a:lnTo>
                      <a:pt x="21740" y="3076"/>
                    </a:lnTo>
                    <a:lnTo>
                      <a:pt x="21635" y="3076"/>
                    </a:lnTo>
                    <a:lnTo>
                      <a:pt x="21489" y="3139"/>
                    </a:lnTo>
                    <a:lnTo>
                      <a:pt x="21426" y="3139"/>
                    </a:lnTo>
                    <a:lnTo>
                      <a:pt x="21238" y="3327"/>
                    </a:lnTo>
                    <a:lnTo>
                      <a:pt x="21279" y="3390"/>
                    </a:lnTo>
                    <a:lnTo>
                      <a:pt x="21279" y="3453"/>
                    </a:lnTo>
                    <a:lnTo>
                      <a:pt x="21217" y="3495"/>
                    </a:lnTo>
                    <a:lnTo>
                      <a:pt x="21133" y="3516"/>
                    </a:lnTo>
                    <a:lnTo>
                      <a:pt x="21133" y="3453"/>
                    </a:lnTo>
                    <a:lnTo>
                      <a:pt x="21049" y="3495"/>
                    </a:lnTo>
                    <a:lnTo>
                      <a:pt x="20966" y="3432"/>
                    </a:lnTo>
                    <a:lnTo>
                      <a:pt x="20861" y="3432"/>
                    </a:lnTo>
                    <a:lnTo>
                      <a:pt x="20819" y="3495"/>
                    </a:lnTo>
                    <a:lnTo>
                      <a:pt x="20714" y="3495"/>
                    </a:lnTo>
                    <a:lnTo>
                      <a:pt x="20652" y="3432"/>
                    </a:lnTo>
                    <a:lnTo>
                      <a:pt x="20714" y="3390"/>
                    </a:lnTo>
                    <a:lnTo>
                      <a:pt x="20861" y="3348"/>
                    </a:lnTo>
                    <a:lnTo>
                      <a:pt x="20924" y="3244"/>
                    </a:lnTo>
                    <a:lnTo>
                      <a:pt x="21028" y="3223"/>
                    </a:lnTo>
                    <a:lnTo>
                      <a:pt x="21112" y="3244"/>
                    </a:lnTo>
                    <a:lnTo>
                      <a:pt x="21175" y="3139"/>
                    </a:lnTo>
                    <a:lnTo>
                      <a:pt x="21175" y="3013"/>
                    </a:lnTo>
                    <a:lnTo>
                      <a:pt x="21238" y="2972"/>
                    </a:lnTo>
                    <a:lnTo>
                      <a:pt x="21321" y="2972"/>
                    </a:lnTo>
                    <a:lnTo>
                      <a:pt x="21384" y="2804"/>
                    </a:lnTo>
                    <a:lnTo>
                      <a:pt x="21384" y="2616"/>
                    </a:lnTo>
                    <a:lnTo>
                      <a:pt x="21426" y="2553"/>
                    </a:lnTo>
                    <a:lnTo>
                      <a:pt x="21384" y="2449"/>
                    </a:lnTo>
                    <a:lnTo>
                      <a:pt x="21279" y="2449"/>
                    </a:lnTo>
                    <a:lnTo>
                      <a:pt x="21112" y="2490"/>
                    </a:lnTo>
                    <a:lnTo>
                      <a:pt x="20903" y="2553"/>
                    </a:lnTo>
                    <a:lnTo>
                      <a:pt x="20694" y="2616"/>
                    </a:lnTo>
                    <a:lnTo>
                      <a:pt x="20547" y="2658"/>
                    </a:lnTo>
                    <a:cubicBezTo>
                      <a:pt x="20652" y="2616"/>
                      <a:pt x="20798" y="2574"/>
                      <a:pt x="20903" y="2511"/>
                    </a:cubicBezTo>
                    <a:cubicBezTo>
                      <a:pt x="20945" y="2511"/>
                      <a:pt x="21028" y="2490"/>
                      <a:pt x="21070" y="2490"/>
                    </a:cubicBezTo>
                    <a:cubicBezTo>
                      <a:pt x="21217" y="2469"/>
                      <a:pt x="21238" y="2344"/>
                      <a:pt x="21175" y="2239"/>
                    </a:cubicBezTo>
                    <a:lnTo>
                      <a:pt x="21238" y="2177"/>
                    </a:lnTo>
                    <a:lnTo>
                      <a:pt x="21217" y="2072"/>
                    </a:lnTo>
                    <a:lnTo>
                      <a:pt x="21217" y="1967"/>
                    </a:lnTo>
                    <a:lnTo>
                      <a:pt x="21154" y="1884"/>
                    </a:lnTo>
                    <a:lnTo>
                      <a:pt x="21217" y="1842"/>
                    </a:lnTo>
                    <a:lnTo>
                      <a:pt x="21217" y="1674"/>
                    </a:lnTo>
                    <a:lnTo>
                      <a:pt x="21133" y="1507"/>
                    </a:lnTo>
                    <a:lnTo>
                      <a:pt x="21175" y="1402"/>
                    </a:lnTo>
                    <a:lnTo>
                      <a:pt x="21154" y="1109"/>
                    </a:lnTo>
                    <a:lnTo>
                      <a:pt x="20945" y="879"/>
                    </a:lnTo>
                    <a:lnTo>
                      <a:pt x="20924" y="775"/>
                    </a:lnTo>
                    <a:lnTo>
                      <a:pt x="20840" y="733"/>
                    </a:lnTo>
                    <a:lnTo>
                      <a:pt x="20694" y="796"/>
                    </a:lnTo>
                    <a:lnTo>
                      <a:pt x="20526" y="775"/>
                    </a:lnTo>
                    <a:lnTo>
                      <a:pt x="20442" y="837"/>
                    </a:lnTo>
                    <a:lnTo>
                      <a:pt x="20442" y="984"/>
                    </a:lnTo>
                    <a:lnTo>
                      <a:pt x="20212" y="1109"/>
                    </a:lnTo>
                    <a:lnTo>
                      <a:pt x="20212" y="1047"/>
                    </a:lnTo>
                    <a:lnTo>
                      <a:pt x="20380" y="900"/>
                    </a:lnTo>
                    <a:lnTo>
                      <a:pt x="20422" y="754"/>
                    </a:lnTo>
                    <a:lnTo>
                      <a:pt x="20317" y="670"/>
                    </a:lnTo>
                    <a:lnTo>
                      <a:pt x="20212" y="712"/>
                    </a:lnTo>
                    <a:lnTo>
                      <a:pt x="20129" y="733"/>
                    </a:lnTo>
                    <a:lnTo>
                      <a:pt x="20212" y="670"/>
                    </a:lnTo>
                    <a:lnTo>
                      <a:pt x="20191" y="586"/>
                    </a:lnTo>
                    <a:lnTo>
                      <a:pt x="19898" y="419"/>
                    </a:lnTo>
                    <a:lnTo>
                      <a:pt x="19815" y="293"/>
                    </a:lnTo>
                    <a:lnTo>
                      <a:pt x="19752" y="252"/>
                    </a:lnTo>
                    <a:lnTo>
                      <a:pt x="19773" y="105"/>
                    </a:lnTo>
                    <a:lnTo>
                      <a:pt x="1945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>
                  <a:solidFill>
                    <a:srgbClr val="A6CBC2"/>
                  </a:solidFill>
                </a:endParaRPr>
              </a:p>
            </p:txBody>
          </p:sp>
        </p:grpSp>
        <p:sp>
          <p:nvSpPr>
            <p:cNvPr id="19" name="Google Shape;1586;p39">
              <a:extLst>
                <a:ext uri="{FF2B5EF4-FFF2-40B4-BE49-F238E27FC236}">
                  <a16:creationId xmlns:a16="http://schemas.microsoft.com/office/drawing/2014/main" id="{A3C3F751-18A6-6DE2-15FE-E7C77FD69388}"/>
                </a:ext>
              </a:extLst>
            </p:cNvPr>
            <p:cNvSpPr/>
            <p:nvPr/>
          </p:nvSpPr>
          <p:spPr>
            <a:xfrm>
              <a:off x="3216902" y="3020658"/>
              <a:ext cx="15456" cy="5959"/>
            </a:xfrm>
            <a:custGeom>
              <a:avLst/>
              <a:gdLst/>
              <a:ahLst/>
              <a:cxnLst/>
              <a:rect l="l" t="t" r="r" b="b"/>
              <a:pathLst>
                <a:path w="1298" h="524" extrusionOk="0">
                  <a:moveTo>
                    <a:pt x="503" y="0"/>
                  </a:moveTo>
                  <a:lnTo>
                    <a:pt x="293" y="42"/>
                  </a:lnTo>
                  <a:lnTo>
                    <a:pt x="168" y="21"/>
                  </a:lnTo>
                  <a:lnTo>
                    <a:pt x="63" y="42"/>
                  </a:lnTo>
                  <a:lnTo>
                    <a:pt x="1" y="147"/>
                  </a:lnTo>
                  <a:lnTo>
                    <a:pt x="105" y="230"/>
                  </a:lnTo>
                  <a:lnTo>
                    <a:pt x="189" y="209"/>
                  </a:lnTo>
                  <a:lnTo>
                    <a:pt x="252" y="230"/>
                  </a:lnTo>
                  <a:lnTo>
                    <a:pt x="314" y="377"/>
                  </a:lnTo>
                  <a:lnTo>
                    <a:pt x="398" y="439"/>
                  </a:lnTo>
                  <a:lnTo>
                    <a:pt x="524" y="439"/>
                  </a:lnTo>
                  <a:lnTo>
                    <a:pt x="607" y="523"/>
                  </a:lnTo>
                  <a:lnTo>
                    <a:pt x="775" y="523"/>
                  </a:lnTo>
                  <a:lnTo>
                    <a:pt x="775" y="377"/>
                  </a:lnTo>
                  <a:lnTo>
                    <a:pt x="879" y="377"/>
                  </a:lnTo>
                  <a:lnTo>
                    <a:pt x="900" y="439"/>
                  </a:lnTo>
                  <a:lnTo>
                    <a:pt x="984" y="439"/>
                  </a:lnTo>
                  <a:lnTo>
                    <a:pt x="1005" y="335"/>
                  </a:lnTo>
                  <a:lnTo>
                    <a:pt x="1089" y="377"/>
                  </a:lnTo>
                  <a:lnTo>
                    <a:pt x="1298" y="377"/>
                  </a:lnTo>
                  <a:lnTo>
                    <a:pt x="1298" y="335"/>
                  </a:lnTo>
                  <a:lnTo>
                    <a:pt x="1193" y="230"/>
                  </a:lnTo>
                  <a:lnTo>
                    <a:pt x="1047" y="209"/>
                  </a:lnTo>
                  <a:lnTo>
                    <a:pt x="942" y="21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0" name="Google Shape;1587;p39">
              <a:extLst>
                <a:ext uri="{FF2B5EF4-FFF2-40B4-BE49-F238E27FC236}">
                  <a16:creationId xmlns:a16="http://schemas.microsoft.com/office/drawing/2014/main" id="{164C09C9-6E6B-5E9D-84D2-FE0E3B02CEC8}"/>
                </a:ext>
              </a:extLst>
            </p:cNvPr>
            <p:cNvSpPr/>
            <p:nvPr/>
          </p:nvSpPr>
          <p:spPr>
            <a:xfrm>
              <a:off x="3243063" y="3010423"/>
              <a:ext cx="19695" cy="13340"/>
            </a:xfrm>
            <a:custGeom>
              <a:avLst/>
              <a:gdLst/>
              <a:ahLst/>
              <a:cxnLst/>
              <a:rect l="l" t="t" r="r" b="b"/>
              <a:pathLst>
                <a:path w="1654" h="1173" extrusionOk="0">
                  <a:moveTo>
                    <a:pt x="1089" y="0"/>
                  </a:moveTo>
                  <a:lnTo>
                    <a:pt x="1005" y="63"/>
                  </a:lnTo>
                  <a:lnTo>
                    <a:pt x="900" y="21"/>
                  </a:lnTo>
                  <a:lnTo>
                    <a:pt x="691" y="21"/>
                  </a:lnTo>
                  <a:lnTo>
                    <a:pt x="649" y="84"/>
                  </a:lnTo>
                  <a:lnTo>
                    <a:pt x="754" y="168"/>
                  </a:lnTo>
                  <a:lnTo>
                    <a:pt x="1068" y="272"/>
                  </a:lnTo>
                  <a:lnTo>
                    <a:pt x="1047" y="314"/>
                  </a:lnTo>
                  <a:lnTo>
                    <a:pt x="1109" y="398"/>
                  </a:lnTo>
                  <a:lnTo>
                    <a:pt x="1047" y="544"/>
                  </a:lnTo>
                  <a:lnTo>
                    <a:pt x="1109" y="649"/>
                  </a:lnTo>
                  <a:lnTo>
                    <a:pt x="1214" y="691"/>
                  </a:lnTo>
                  <a:lnTo>
                    <a:pt x="1340" y="795"/>
                  </a:lnTo>
                  <a:lnTo>
                    <a:pt x="1319" y="858"/>
                  </a:lnTo>
                  <a:lnTo>
                    <a:pt x="1068" y="858"/>
                  </a:lnTo>
                  <a:lnTo>
                    <a:pt x="1026" y="900"/>
                  </a:lnTo>
                  <a:lnTo>
                    <a:pt x="921" y="858"/>
                  </a:lnTo>
                  <a:lnTo>
                    <a:pt x="796" y="858"/>
                  </a:lnTo>
                  <a:lnTo>
                    <a:pt x="649" y="816"/>
                  </a:lnTo>
                  <a:lnTo>
                    <a:pt x="524" y="858"/>
                  </a:lnTo>
                  <a:lnTo>
                    <a:pt x="524" y="816"/>
                  </a:lnTo>
                  <a:lnTo>
                    <a:pt x="482" y="795"/>
                  </a:lnTo>
                  <a:lnTo>
                    <a:pt x="293" y="837"/>
                  </a:lnTo>
                  <a:lnTo>
                    <a:pt x="189" y="733"/>
                  </a:lnTo>
                  <a:lnTo>
                    <a:pt x="63" y="795"/>
                  </a:lnTo>
                  <a:lnTo>
                    <a:pt x="0" y="858"/>
                  </a:lnTo>
                  <a:lnTo>
                    <a:pt x="63" y="963"/>
                  </a:lnTo>
                  <a:lnTo>
                    <a:pt x="189" y="1005"/>
                  </a:lnTo>
                  <a:lnTo>
                    <a:pt x="314" y="1151"/>
                  </a:lnTo>
                  <a:lnTo>
                    <a:pt x="377" y="1172"/>
                  </a:lnTo>
                  <a:lnTo>
                    <a:pt x="377" y="1067"/>
                  </a:lnTo>
                  <a:lnTo>
                    <a:pt x="419" y="1026"/>
                  </a:lnTo>
                  <a:lnTo>
                    <a:pt x="691" y="1026"/>
                  </a:lnTo>
                  <a:lnTo>
                    <a:pt x="796" y="1067"/>
                  </a:lnTo>
                  <a:lnTo>
                    <a:pt x="1109" y="1067"/>
                  </a:lnTo>
                  <a:lnTo>
                    <a:pt x="1151" y="1047"/>
                  </a:lnTo>
                  <a:lnTo>
                    <a:pt x="1256" y="1109"/>
                  </a:lnTo>
                  <a:lnTo>
                    <a:pt x="1340" y="1109"/>
                  </a:lnTo>
                  <a:lnTo>
                    <a:pt x="1340" y="1047"/>
                  </a:lnTo>
                  <a:lnTo>
                    <a:pt x="1570" y="921"/>
                  </a:lnTo>
                  <a:lnTo>
                    <a:pt x="1570" y="837"/>
                  </a:lnTo>
                  <a:lnTo>
                    <a:pt x="1570" y="733"/>
                  </a:lnTo>
                  <a:lnTo>
                    <a:pt x="1528" y="607"/>
                  </a:lnTo>
                  <a:lnTo>
                    <a:pt x="1549" y="544"/>
                  </a:lnTo>
                  <a:lnTo>
                    <a:pt x="1633" y="502"/>
                  </a:lnTo>
                  <a:lnTo>
                    <a:pt x="1653" y="377"/>
                  </a:lnTo>
                  <a:lnTo>
                    <a:pt x="1612" y="293"/>
                  </a:lnTo>
                  <a:lnTo>
                    <a:pt x="1653" y="189"/>
                  </a:lnTo>
                  <a:lnTo>
                    <a:pt x="1633" y="126"/>
                  </a:lnTo>
                  <a:lnTo>
                    <a:pt x="1528" y="105"/>
                  </a:lnTo>
                  <a:lnTo>
                    <a:pt x="1423" y="126"/>
                  </a:lnTo>
                  <a:lnTo>
                    <a:pt x="1319" y="21"/>
                  </a:lnTo>
                  <a:lnTo>
                    <a:pt x="10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1" name="Google Shape;1588;p39">
              <a:extLst>
                <a:ext uri="{FF2B5EF4-FFF2-40B4-BE49-F238E27FC236}">
                  <a16:creationId xmlns:a16="http://schemas.microsoft.com/office/drawing/2014/main" id="{99275D63-476B-FA63-9B77-EC7DB12C49B1}"/>
                </a:ext>
              </a:extLst>
            </p:cNvPr>
            <p:cNvSpPr/>
            <p:nvPr/>
          </p:nvSpPr>
          <p:spPr>
            <a:xfrm>
              <a:off x="3173297" y="2986859"/>
              <a:ext cx="73267" cy="24997"/>
            </a:xfrm>
            <a:custGeom>
              <a:avLst/>
              <a:gdLst/>
              <a:ahLst/>
              <a:cxnLst/>
              <a:rect l="l" t="t" r="r" b="b"/>
              <a:pathLst>
                <a:path w="6153" h="2198" extrusionOk="0">
                  <a:moveTo>
                    <a:pt x="1570" y="1"/>
                  </a:moveTo>
                  <a:lnTo>
                    <a:pt x="1445" y="106"/>
                  </a:lnTo>
                  <a:lnTo>
                    <a:pt x="1131" y="106"/>
                  </a:lnTo>
                  <a:lnTo>
                    <a:pt x="901" y="168"/>
                  </a:lnTo>
                  <a:lnTo>
                    <a:pt x="817" y="252"/>
                  </a:lnTo>
                  <a:lnTo>
                    <a:pt x="566" y="315"/>
                  </a:lnTo>
                  <a:lnTo>
                    <a:pt x="482" y="419"/>
                  </a:lnTo>
                  <a:lnTo>
                    <a:pt x="377" y="482"/>
                  </a:lnTo>
                  <a:lnTo>
                    <a:pt x="357" y="608"/>
                  </a:lnTo>
                  <a:lnTo>
                    <a:pt x="419" y="712"/>
                  </a:lnTo>
                  <a:lnTo>
                    <a:pt x="398" y="775"/>
                  </a:lnTo>
                  <a:lnTo>
                    <a:pt x="294" y="712"/>
                  </a:lnTo>
                  <a:lnTo>
                    <a:pt x="85" y="817"/>
                  </a:lnTo>
                  <a:lnTo>
                    <a:pt x="1" y="796"/>
                  </a:lnTo>
                  <a:lnTo>
                    <a:pt x="1" y="880"/>
                  </a:lnTo>
                  <a:lnTo>
                    <a:pt x="105" y="922"/>
                  </a:lnTo>
                  <a:lnTo>
                    <a:pt x="252" y="796"/>
                  </a:lnTo>
                  <a:lnTo>
                    <a:pt x="273" y="817"/>
                  </a:lnTo>
                  <a:lnTo>
                    <a:pt x="273" y="922"/>
                  </a:lnTo>
                  <a:lnTo>
                    <a:pt x="419" y="817"/>
                  </a:lnTo>
                  <a:lnTo>
                    <a:pt x="524" y="817"/>
                  </a:lnTo>
                  <a:lnTo>
                    <a:pt x="629" y="629"/>
                  </a:lnTo>
                  <a:lnTo>
                    <a:pt x="796" y="670"/>
                  </a:lnTo>
                  <a:lnTo>
                    <a:pt x="838" y="608"/>
                  </a:lnTo>
                  <a:lnTo>
                    <a:pt x="922" y="691"/>
                  </a:lnTo>
                  <a:lnTo>
                    <a:pt x="1026" y="670"/>
                  </a:lnTo>
                  <a:lnTo>
                    <a:pt x="1214" y="461"/>
                  </a:lnTo>
                  <a:lnTo>
                    <a:pt x="1319" y="419"/>
                  </a:lnTo>
                  <a:lnTo>
                    <a:pt x="1361" y="357"/>
                  </a:lnTo>
                  <a:lnTo>
                    <a:pt x="1528" y="378"/>
                  </a:lnTo>
                  <a:lnTo>
                    <a:pt x="1654" y="378"/>
                  </a:lnTo>
                  <a:lnTo>
                    <a:pt x="1884" y="398"/>
                  </a:lnTo>
                  <a:lnTo>
                    <a:pt x="1968" y="461"/>
                  </a:lnTo>
                  <a:lnTo>
                    <a:pt x="1884" y="503"/>
                  </a:lnTo>
                  <a:lnTo>
                    <a:pt x="1758" y="503"/>
                  </a:lnTo>
                  <a:lnTo>
                    <a:pt x="1675" y="566"/>
                  </a:lnTo>
                  <a:lnTo>
                    <a:pt x="1758" y="629"/>
                  </a:lnTo>
                  <a:lnTo>
                    <a:pt x="2093" y="691"/>
                  </a:lnTo>
                  <a:lnTo>
                    <a:pt x="2177" y="670"/>
                  </a:lnTo>
                  <a:lnTo>
                    <a:pt x="2282" y="670"/>
                  </a:lnTo>
                  <a:lnTo>
                    <a:pt x="2386" y="733"/>
                  </a:lnTo>
                  <a:lnTo>
                    <a:pt x="2554" y="775"/>
                  </a:lnTo>
                  <a:lnTo>
                    <a:pt x="2616" y="775"/>
                  </a:lnTo>
                  <a:lnTo>
                    <a:pt x="2658" y="691"/>
                  </a:lnTo>
                  <a:lnTo>
                    <a:pt x="2721" y="775"/>
                  </a:lnTo>
                  <a:lnTo>
                    <a:pt x="2763" y="817"/>
                  </a:lnTo>
                  <a:lnTo>
                    <a:pt x="2930" y="942"/>
                  </a:lnTo>
                  <a:lnTo>
                    <a:pt x="3077" y="984"/>
                  </a:lnTo>
                  <a:lnTo>
                    <a:pt x="3139" y="942"/>
                  </a:lnTo>
                  <a:lnTo>
                    <a:pt x="3244" y="1026"/>
                  </a:lnTo>
                  <a:lnTo>
                    <a:pt x="3349" y="1005"/>
                  </a:lnTo>
                  <a:lnTo>
                    <a:pt x="3432" y="1047"/>
                  </a:lnTo>
                  <a:lnTo>
                    <a:pt x="3600" y="1005"/>
                  </a:lnTo>
                  <a:lnTo>
                    <a:pt x="3663" y="1026"/>
                  </a:lnTo>
                  <a:lnTo>
                    <a:pt x="3746" y="1361"/>
                  </a:lnTo>
                  <a:lnTo>
                    <a:pt x="3955" y="1570"/>
                  </a:lnTo>
                  <a:lnTo>
                    <a:pt x="4039" y="1612"/>
                  </a:lnTo>
                  <a:lnTo>
                    <a:pt x="4081" y="1549"/>
                  </a:lnTo>
                  <a:lnTo>
                    <a:pt x="4227" y="1633"/>
                  </a:lnTo>
                  <a:lnTo>
                    <a:pt x="4437" y="1633"/>
                  </a:lnTo>
                  <a:lnTo>
                    <a:pt x="4458" y="1675"/>
                  </a:lnTo>
                  <a:lnTo>
                    <a:pt x="4541" y="1738"/>
                  </a:lnTo>
                  <a:lnTo>
                    <a:pt x="4541" y="1842"/>
                  </a:lnTo>
                  <a:lnTo>
                    <a:pt x="4374" y="1863"/>
                  </a:lnTo>
                  <a:lnTo>
                    <a:pt x="4186" y="2051"/>
                  </a:lnTo>
                  <a:lnTo>
                    <a:pt x="4186" y="2156"/>
                  </a:lnTo>
                  <a:lnTo>
                    <a:pt x="4374" y="2177"/>
                  </a:lnTo>
                  <a:lnTo>
                    <a:pt x="4541" y="2135"/>
                  </a:lnTo>
                  <a:lnTo>
                    <a:pt x="4604" y="2156"/>
                  </a:lnTo>
                  <a:lnTo>
                    <a:pt x="4897" y="2093"/>
                  </a:lnTo>
                  <a:lnTo>
                    <a:pt x="5064" y="2093"/>
                  </a:lnTo>
                  <a:lnTo>
                    <a:pt x="5274" y="2198"/>
                  </a:lnTo>
                  <a:lnTo>
                    <a:pt x="5546" y="2135"/>
                  </a:lnTo>
                  <a:lnTo>
                    <a:pt x="5587" y="2072"/>
                  </a:lnTo>
                  <a:lnTo>
                    <a:pt x="5650" y="2072"/>
                  </a:lnTo>
                  <a:lnTo>
                    <a:pt x="5734" y="2030"/>
                  </a:lnTo>
                  <a:lnTo>
                    <a:pt x="5943" y="2051"/>
                  </a:lnTo>
                  <a:lnTo>
                    <a:pt x="6069" y="1989"/>
                  </a:lnTo>
                  <a:lnTo>
                    <a:pt x="6152" y="1884"/>
                  </a:lnTo>
                  <a:lnTo>
                    <a:pt x="6111" y="1842"/>
                  </a:lnTo>
                  <a:lnTo>
                    <a:pt x="6006" y="1821"/>
                  </a:lnTo>
                  <a:lnTo>
                    <a:pt x="5922" y="1654"/>
                  </a:lnTo>
                  <a:lnTo>
                    <a:pt x="5692" y="1549"/>
                  </a:lnTo>
                  <a:lnTo>
                    <a:pt x="5378" y="1549"/>
                  </a:lnTo>
                  <a:lnTo>
                    <a:pt x="5295" y="1528"/>
                  </a:lnTo>
                  <a:lnTo>
                    <a:pt x="5336" y="1466"/>
                  </a:lnTo>
                  <a:lnTo>
                    <a:pt x="5399" y="1319"/>
                  </a:lnTo>
                  <a:lnTo>
                    <a:pt x="5315" y="1298"/>
                  </a:lnTo>
                  <a:lnTo>
                    <a:pt x="5232" y="1340"/>
                  </a:lnTo>
                  <a:lnTo>
                    <a:pt x="5127" y="1340"/>
                  </a:lnTo>
                  <a:lnTo>
                    <a:pt x="4918" y="1194"/>
                  </a:lnTo>
                  <a:lnTo>
                    <a:pt x="4855" y="1235"/>
                  </a:lnTo>
                  <a:lnTo>
                    <a:pt x="4771" y="1152"/>
                  </a:lnTo>
                  <a:lnTo>
                    <a:pt x="4604" y="1026"/>
                  </a:lnTo>
                  <a:lnTo>
                    <a:pt x="4541" y="1131"/>
                  </a:lnTo>
                  <a:lnTo>
                    <a:pt x="4479" y="1089"/>
                  </a:lnTo>
                  <a:lnTo>
                    <a:pt x="4499" y="1005"/>
                  </a:lnTo>
                  <a:lnTo>
                    <a:pt x="4437" y="984"/>
                  </a:lnTo>
                  <a:lnTo>
                    <a:pt x="4395" y="1047"/>
                  </a:lnTo>
                  <a:lnTo>
                    <a:pt x="4332" y="984"/>
                  </a:lnTo>
                  <a:lnTo>
                    <a:pt x="4123" y="922"/>
                  </a:lnTo>
                  <a:lnTo>
                    <a:pt x="3955" y="796"/>
                  </a:lnTo>
                  <a:lnTo>
                    <a:pt x="3830" y="712"/>
                  </a:lnTo>
                  <a:lnTo>
                    <a:pt x="3704" y="587"/>
                  </a:lnTo>
                  <a:lnTo>
                    <a:pt x="3349" y="587"/>
                  </a:lnTo>
                  <a:lnTo>
                    <a:pt x="3244" y="524"/>
                  </a:lnTo>
                  <a:lnTo>
                    <a:pt x="3202" y="398"/>
                  </a:lnTo>
                  <a:lnTo>
                    <a:pt x="3077" y="252"/>
                  </a:lnTo>
                  <a:lnTo>
                    <a:pt x="2972" y="273"/>
                  </a:lnTo>
                  <a:lnTo>
                    <a:pt x="2909" y="210"/>
                  </a:lnTo>
                  <a:lnTo>
                    <a:pt x="2491" y="147"/>
                  </a:lnTo>
                  <a:lnTo>
                    <a:pt x="2365" y="210"/>
                  </a:lnTo>
                  <a:lnTo>
                    <a:pt x="2177" y="168"/>
                  </a:lnTo>
                  <a:lnTo>
                    <a:pt x="2072" y="43"/>
                  </a:lnTo>
                  <a:lnTo>
                    <a:pt x="18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2" name="Google Shape;1589;p39">
              <a:extLst>
                <a:ext uri="{FF2B5EF4-FFF2-40B4-BE49-F238E27FC236}">
                  <a16:creationId xmlns:a16="http://schemas.microsoft.com/office/drawing/2014/main" id="{909629B1-A2B8-2718-A7FD-D8D4700E945F}"/>
                </a:ext>
              </a:extLst>
            </p:cNvPr>
            <p:cNvSpPr/>
            <p:nvPr/>
          </p:nvSpPr>
          <p:spPr>
            <a:xfrm>
              <a:off x="3371128" y="3527019"/>
              <a:ext cx="18695" cy="10247"/>
            </a:xfrm>
            <a:custGeom>
              <a:avLst/>
              <a:gdLst/>
              <a:ahLst/>
              <a:cxnLst/>
              <a:rect l="l" t="t" r="r" b="b"/>
              <a:pathLst>
                <a:path w="1570" h="901" extrusionOk="0">
                  <a:moveTo>
                    <a:pt x="1025" y="0"/>
                  </a:moveTo>
                  <a:lnTo>
                    <a:pt x="984" y="84"/>
                  </a:lnTo>
                  <a:lnTo>
                    <a:pt x="921" y="105"/>
                  </a:lnTo>
                  <a:lnTo>
                    <a:pt x="942" y="189"/>
                  </a:lnTo>
                  <a:lnTo>
                    <a:pt x="921" y="252"/>
                  </a:lnTo>
                  <a:lnTo>
                    <a:pt x="691" y="314"/>
                  </a:lnTo>
                  <a:lnTo>
                    <a:pt x="733" y="273"/>
                  </a:lnTo>
                  <a:lnTo>
                    <a:pt x="774" y="126"/>
                  </a:lnTo>
                  <a:lnTo>
                    <a:pt x="733" y="63"/>
                  </a:lnTo>
                  <a:lnTo>
                    <a:pt x="649" y="84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461" y="84"/>
                  </a:lnTo>
                  <a:lnTo>
                    <a:pt x="377" y="84"/>
                  </a:lnTo>
                  <a:lnTo>
                    <a:pt x="377" y="252"/>
                  </a:lnTo>
                  <a:lnTo>
                    <a:pt x="272" y="210"/>
                  </a:lnTo>
                  <a:lnTo>
                    <a:pt x="168" y="105"/>
                  </a:lnTo>
                  <a:lnTo>
                    <a:pt x="105" y="168"/>
                  </a:lnTo>
                  <a:lnTo>
                    <a:pt x="230" y="356"/>
                  </a:lnTo>
                  <a:lnTo>
                    <a:pt x="377" y="377"/>
                  </a:lnTo>
                  <a:lnTo>
                    <a:pt x="377" y="419"/>
                  </a:lnTo>
                  <a:lnTo>
                    <a:pt x="230" y="419"/>
                  </a:lnTo>
                  <a:lnTo>
                    <a:pt x="168" y="482"/>
                  </a:lnTo>
                  <a:lnTo>
                    <a:pt x="189" y="565"/>
                  </a:lnTo>
                  <a:lnTo>
                    <a:pt x="84" y="670"/>
                  </a:lnTo>
                  <a:lnTo>
                    <a:pt x="0" y="670"/>
                  </a:lnTo>
                  <a:lnTo>
                    <a:pt x="0" y="712"/>
                  </a:lnTo>
                  <a:lnTo>
                    <a:pt x="126" y="796"/>
                  </a:lnTo>
                  <a:lnTo>
                    <a:pt x="189" y="712"/>
                  </a:lnTo>
                  <a:lnTo>
                    <a:pt x="293" y="796"/>
                  </a:lnTo>
                  <a:lnTo>
                    <a:pt x="377" y="691"/>
                  </a:lnTo>
                  <a:lnTo>
                    <a:pt x="230" y="628"/>
                  </a:lnTo>
                  <a:lnTo>
                    <a:pt x="335" y="586"/>
                  </a:lnTo>
                  <a:lnTo>
                    <a:pt x="523" y="607"/>
                  </a:lnTo>
                  <a:lnTo>
                    <a:pt x="649" y="565"/>
                  </a:lnTo>
                  <a:lnTo>
                    <a:pt x="649" y="461"/>
                  </a:lnTo>
                  <a:cubicBezTo>
                    <a:pt x="649" y="461"/>
                    <a:pt x="667" y="470"/>
                    <a:pt x="680" y="470"/>
                  </a:cubicBezTo>
                  <a:cubicBezTo>
                    <a:pt x="686" y="470"/>
                    <a:pt x="691" y="468"/>
                    <a:pt x="691" y="461"/>
                  </a:cubicBezTo>
                  <a:cubicBezTo>
                    <a:pt x="795" y="398"/>
                    <a:pt x="900" y="377"/>
                    <a:pt x="1005" y="314"/>
                  </a:cubicBezTo>
                  <a:lnTo>
                    <a:pt x="1046" y="398"/>
                  </a:lnTo>
                  <a:lnTo>
                    <a:pt x="1025" y="461"/>
                  </a:lnTo>
                  <a:lnTo>
                    <a:pt x="942" y="419"/>
                  </a:lnTo>
                  <a:lnTo>
                    <a:pt x="858" y="461"/>
                  </a:lnTo>
                  <a:lnTo>
                    <a:pt x="691" y="712"/>
                  </a:lnTo>
                  <a:lnTo>
                    <a:pt x="753" y="733"/>
                  </a:lnTo>
                  <a:lnTo>
                    <a:pt x="837" y="879"/>
                  </a:lnTo>
                  <a:lnTo>
                    <a:pt x="921" y="900"/>
                  </a:lnTo>
                  <a:lnTo>
                    <a:pt x="921" y="837"/>
                  </a:lnTo>
                  <a:lnTo>
                    <a:pt x="837" y="733"/>
                  </a:lnTo>
                  <a:lnTo>
                    <a:pt x="858" y="712"/>
                  </a:lnTo>
                  <a:lnTo>
                    <a:pt x="963" y="775"/>
                  </a:lnTo>
                  <a:lnTo>
                    <a:pt x="1025" y="733"/>
                  </a:lnTo>
                  <a:lnTo>
                    <a:pt x="963" y="691"/>
                  </a:lnTo>
                  <a:lnTo>
                    <a:pt x="963" y="607"/>
                  </a:lnTo>
                  <a:lnTo>
                    <a:pt x="1067" y="628"/>
                  </a:lnTo>
                  <a:lnTo>
                    <a:pt x="1172" y="607"/>
                  </a:lnTo>
                  <a:lnTo>
                    <a:pt x="1172" y="586"/>
                  </a:lnTo>
                  <a:lnTo>
                    <a:pt x="1088" y="586"/>
                  </a:lnTo>
                  <a:lnTo>
                    <a:pt x="1046" y="524"/>
                  </a:lnTo>
                  <a:lnTo>
                    <a:pt x="1088" y="503"/>
                  </a:lnTo>
                  <a:lnTo>
                    <a:pt x="1193" y="524"/>
                  </a:lnTo>
                  <a:lnTo>
                    <a:pt x="1339" y="503"/>
                  </a:lnTo>
                  <a:lnTo>
                    <a:pt x="1444" y="419"/>
                  </a:lnTo>
                  <a:lnTo>
                    <a:pt x="1549" y="398"/>
                  </a:lnTo>
                  <a:lnTo>
                    <a:pt x="1507" y="314"/>
                  </a:lnTo>
                  <a:lnTo>
                    <a:pt x="1465" y="293"/>
                  </a:lnTo>
                  <a:lnTo>
                    <a:pt x="1444" y="273"/>
                  </a:lnTo>
                  <a:lnTo>
                    <a:pt x="1486" y="210"/>
                  </a:lnTo>
                  <a:lnTo>
                    <a:pt x="1569" y="189"/>
                  </a:lnTo>
                  <a:lnTo>
                    <a:pt x="1528" y="126"/>
                  </a:lnTo>
                  <a:lnTo>
                    <a:pt x="1381" y="105"/>
                  </a:lnTo>
                  <a:lnTo>
                    <a:pt x="1318" y="126"/>
                  </a:lnTo>
                  <a:lnTo>
                    <a:pt x="1339" y="189"/>
                  </a:lnTo>
                  <a:lnTo>
                    <a:pt x="1256" y="210"/>
                  </a:lnTo>
                  <a:lnTo>
                    <a:pt x="1172" y="105"/>
                  </a:lnTo>
                  <a:lnTo>
                    <a:pt x="1172" y="42"/>
                  </a:lnTo>
                  <a:lnTo>
                    <a:pt x="102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3" name="Google Shape;1590;p39">
              <a:extLst>
                <a:ext uri="{FF2B5EF4-FFF2-40B4-BE49-F238E27FC236}">
                  <a16:creationId xmlns:a16="http://schemas.microsoft.com/office/drawing/2014/main" id="{EFBB8EF8-1647-B06D-D770-E36829412858}"/>
                </a:ext>
              </a:extLst>
            </p:cNvPr>
            <p:cNvSpPr/>
            <p:nvPr/>
          </p:nvSpPr>
          <p:spPr>
            <a:xfrm>
              <a:off x="3183264" y="3080853"/>
              <a:ext cx="38140" cy="16672"/>
            </a:xfrm>
            <a:custGeom>
              <a:avLst/>
              <a:gdLst/>
              <a:ahLst/>
              <a:cxnLst/>
              <a:rect l="l" t="t" r="r" b="b"/>
              <a:pathLst>
                <a:path w="3203" h="1466" extrusionOk="0">
                  <a:moveTo>
                    <a:pt x="2072" y="1"/>
                  </a:moveTo>
                  <a:lnTo>
                    <a:pt x="2030" y="43"/>
                  </a:lnTo>
                  <a:lnTo>
                    <a:pt x="1863" y="147"/>
                  </a:lnTo>
                  <a:lnTo>
                    <a:pt x="1675" y="189"/>
                  </a:lnTo>
                  <a:lnTo>
                    <a:pt x="1319" y="377"/>
                  </a:lnTo>
                  <a:lnTo>
                    <a:pt x="1214" y="461"/>
                  </a:lnTo>
                  <a:lnTo>
                    <a:pt x="1131" y="482"/>
                  </a:lnTo>
                  <a:lnTo>
                    <a:pt x="921" y="482"/>
                  </a:lnTo>
                  <a:lnTo>
                    <a:pt x="733" y="315"/>
                  </a:lnTo>
                  <a:lnTo>
                    <a:pt x="608" y="273"/>
                  </a:lnTo>
                  <a:lnTo>
                    <a:pt x="566" y="294"/>
                  </a:lnTo>
                  <a:lnTo>
                    <a:pt x="629" y="356"/>
                  </a:lnTo>
                  <a:lnTo>
                    <a:pt x="629" y="398"/>
                  </a:lnTo>
                  <a:lnTo>
                    <a:pt x="566" y="419"/>
                  </a:lnTo>
                  <a:lnTo>
                    <a:pt x="461" y="377"/>
                  </a:lnTo>
                  <a:lnTo>
                    <a:pt x="419" y="315"/>
                  </a:lnTo>
                  <a:lnTo>
                    <a:pt x="461" y="294"/>
                  </a:lnTo>
                  <a:lnTo>
                    <a:pt x="482" y="294"/>
                  </a:lnTo>
                  <a:lnTo>
                    <a:pt x="461" y="252"/>
                  </a:lnTo>
                  <a:lnTo>
                    <a:pt x="398" y="252"/>
                  </a:lnTo>
                  <a:lnTo>
                    <a:pt x="315" y="210"/>
                  </a:lnTo>
                  <a:lnTo>
                    <a:pt x="273" y="168"/>
                  </a:lnTo>
                  <a:lnTo>
                    <a:pt x="252" y="84"/>
                  </a:lnTo>
                  <a:lnTo>
                    <a:pt x="147" y="84"/>
                  </a:lnTo>
                  <a:lnTo>
                    <a:pt x="85" y="147"/>
                  </a:lnTo>
                  <a:lnTo>
                    <a:pt x="85" y="252"/>
                  </a:lnTo>
                  <a:lnTo>
                    <a:pt x="43" y="315"/>
                  </a:lnTo>
                  <a:lnTo>
                    <a:pt x="1" y="398"/>
                  </a:lnTo>
                  <a:lnTo>
                    <a:pt x="85" y="419"/>
                  </a:lnTo>
                  <a:lnTo>
                    <a:pt x="147" y="524"/>
                  </a:lnTo>
                  <a:lnTo>
                    <a:pt x="64" y="587"/>
                  </a:lnTo>
                  <a:lnTo>
                    <a:pt x="43" y="691"/>
                  </a:lnTo>
                  <a:lnTo>
                    <a:pt x="43" y="733"/>
                  </a:lnTo>
                  <a:lnTo>
                    <a:pt x="64" y="796"/>
                  </a:lnTo>
                  <a:lnTo>
                    <a:pt x="168" y="796"/>
                  </a:lnTo>
                  <a:lnTo>
                    <a:pt x="252" y="817"/>
                  </a:lnTo>
                  <a:lnTo>
                    <a:pt x="357" y="796"/>
                  </a:lnTo>
                  <a:lnTo>
                    <a:pt x="398" y="733"/>
                  </a:lnTo>
                  <a:lnTo>
                    <a:pt x="461" y="796"/>
                  </a:lnTo>
                  <a:lnTo>
                    <a:pt x="461" y="838"/>
                  </a:lnTo>
                  <a:lnTo>
                    <a:pt x="524" y="880"/>
                  </a:lnTo>
                  <a:lnTo>
                    <a:pt x="733" y="900"/>
                  </a:lnTo>
                  <a:lnTo>
                    <a:pt x="775" y="1026"/>
                  </a:lnTo>
                  <a:lnTo>
                    <a:pt x="817" y="1193"/>
                  </a:lnTo>
                  <a:lnTo>
                    <a:pt x="921" y="1235"/>
                  </a:lnTo>
                  <a:lnTo>
                    <a:pt x="1026" y="1235"/>
                  </a:lnTo>
                  <a:lnTo>
                    <a:pt x="1047" y="1152"/>
                  </a:lnTo>
                  <a:lnTo>
                    <a:pt x="1005" y="1131"/>
                  </a:lnTo>
                  <a:lnTo>
                    <a:pt x="1047" y="1047"/>
                  </a:lnTo>
                  <a:lnTo>
                    <a:pt x="1131" y="1089"/>
                  </a:lnTo>
                  <a:lnTo>
                    <a:pt x="1152" y="1131"/>
                  </a:lnTo>
                  <a:lnTo>
                    <a:pt x="1131" y="1193"/>
                  </a:lnTo>
                  <a:lnTo>
                    <a:pt x="1152" y="1319"/>
                  </a:lnTo>
                  <a:lnTo>
                    <a:pt x="1152" y="1403"/>
                  </a:lnTo>
                  <a:lnTo>
                    <a:pt x="1193" y="1444"/>
                  </a:lnTo>
                  <a:lnTo>
                    <a:pt x="1340" y="1465"/>
                  </a:lnTo>
                  <a:lnTo>
                    <a:pt x="1424" y="1361"/>
                  </a:lnTo>
                  <a:lnTo>
                    <a:pt x="1507" y="1298"/>
                  </a:lnTo>
                  <a:lnTo>
                    <a:pt x="1612" y="1319"/>
                  </a:lnTo>
                  <a:lnTo>
                    <a:pt x="1654" y="1298"/>
                  </a:lnTo>
                  <a:lnTo>
                    <a:pt x="1654" y="1152"/>
                  </a:lnTo>
                  <a:lnTo>
                    <a:pt x="1570" y="1089"/>
                  </a:lnTo>
                  <a:lnTo>
                    <a:pt x="1465" y="1026"/>
                  </a:lnTo>
                  <a:lnTo>
                    <a:pt x="1445" y="921"/>
                  </a:lnTo>
                  <a:lnTo>
                    <a:pt x="1445" y="880"/>
                  </a:lnTo>
                  <a:lnTo>
                    <a:pt x="1549" y="817"/>
                  </a:lnTo>
                  <a:lnTo>
                    <a:pt x="1737" y="775"/>
                  </a:lnTo>
                  <a:lnTo>
                    <a:pt x="1884" y="628"/>
                  </a:lnTo>
                  <a:lnTo>
                    <a:pt x="1884" y="587"/>
                  </a:lnTo>
                  <a:lnTo>
                    <a:pt x="1863" y="566"/>
                  </a:lnTo>
                  <a:lnTo>
                    <a:pt x="1863" y="419"/>
                  </a:lnTo>
                  <a:lnTo>
                    <a:pt x="2051" y="356"/>
                  </a:lnTo>
                  <a:lnTo>
                    <a:pt x="2177" y="315"/>
                  </a:lnTo>
                  <a:lnTo>
                    <a:pt x="2261" y="377"/>
                  </a:lnTo>
                  <a:lnTo>
                    <a:pt x="2365" y="482"/>
                  </a:lnTo>
                  <a:lnTo>
                    <a:pt x="2449" y="482"/>
                  </a:lnTo>
                  <a:lnTo>
                    <a:pt x="2553" y="608"/>
                  </a:lnTo>
                  <a:lnTo>
                    <a:pt x="2574" y="712"/>
                  </a:lnTo>
                  <a:lnTo>
                    <a:pt x="2616" y="775"/>
                  </a:lnTo>
                  <a:lnTo>
                    <a:pt x="2679" y="733"/>
                  </a:lnTo>
                  <a:lnTo>
                    <a:pt x="2763" y="670"/>
                  </a:lnTo>
                  <a:lnTo>
                    <a:pt x="2805" y="670"/>
                  </a:lnTo>
                  <a:lnTo>
                    <a:pt x="2826" y="733"/>
                  </a:lnTo>
                  <a:lnTo>
                    <a:pt x="2784" y="796"/>
                  </a:lnTo>
                  <a:lnTo>
                    <a:pt x="2721" y="796"/>
                  </a:lnTo>
                  <a:lnTo>
                    <a:pt x="2616" y="942"/>
                  </a:lnTo>
                  <a:lnTo>
                    <a:pt x="2595" y="984"/>
                  </a:lnTo>
                  <a:lnTo>
                    <a:pt x="2616" y="1131"/>
                  </a:lnTo>
                  <a:lnTo>
                    <a:pt x="2763" y="1319"/>
                  </a:lnTo>
                  <a:lnTo>
                    <a:pt x="2888" y="1424"/>
                  </a:lnTo>
                  <a:lnTo>
                    <a:pt x="2972" y="1235"/>
                  </a:lnTo>
                  <a:lnTo>
                    <a:pt x="3014" y="1235"/>
                  </a:lnTo>
                  <a:lnTo>
                    <a:pt x="3098" y="1193"/>
                  </a:lnTo>
                  <a:lnTo>
                    <a:pt x="3118" y="1047"/>
                  </a:lnTo>
                  <a:lnTo>
                    <a:pt x="3202" y="900"/>
                  </a:lnTo>
                  <a:lnTo>
                    <a:pt x="3139" y="733"/>
                  </a:lnTo>
                  <a:lnTo>
                    <a:pt x="3139" y="691"/>
                  </a:lnTo>
                  <a:lnTo>
                    <a:pt x="3181" y="587"/>
                  </a:lnTo>
                  <a:lnTo>
                    <a:pt x="3118" y="524"/>
                  </a:lnTo>
                  <a:lnTo>
                    <a:pt x="3035" y="482"/>
                  </a:lnTo>
                  <a:lnTo>
                    <a:pt x="3014" y="419"/>
                  </a:lnTo>
                  <a:lnTo>
                    <a:pt x="2909" y="294"/>
                  </a:lnTo>
                  <a:lnTo>
                    <a:pt x="2679" y="168"/>
                  </a:lnTo>
                  <a:lnTo>
                    <a:pt x="2512" y="147"/>
                  </a:lnTo>
                  <a:lnTo>
                    <a:pt x="2281" y="147"/>
                  </a:lnTo>
                  <a:lnTo>
                    <a:pt x="2198" y="105"/>
                  </a:lnTo>
                  <a:lnTo>
                    <a:pt x="2156" y="63"/>
                  </a:lnTo>
                  <a:lnTo>
                    <a:pt x="207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4" name="Google Shape;1591;p39">
              <a:extLst>
                <a:ext uri="{FF2B5EF4-FFF2-40B4-BE49-F238E27FC236}">
                  <a16:creationId xmlns:a16="http://schemas.microsoft.com/office/drawing/2014/main" id="{5345175F-5292-5942-E1BE-71E89B141451}"/>
                </a:ext>
              </a:extLst>
            </p:cNvPr>
            <p:cNvSpPr/>
            <p:nvPr/>
          </p:nvSpPr>
          <p:spPr>
            <a:xfrm>
              <a:off x="3163092" y="3070629"/>
              <a:ext cx="23172" cy="20709"/>
            </a:xfrm>
            <a:custGeom>
              <a:avLst/>
              <a:gdLst/>
              <a:ahLst/>
              <a:cxnLst/>
              <a:rect l="l" t="t" r="r" b="b"/>
              <a:pathLst>
                <a:path w="1946" h="1821" extrusionOk="0">
                  <a:moveTo>
                    <a:pt x="293" y="0"/>
                  </a:moveTo>
                  <a:lnTo>
                    <a:pt x="105" y="21"/>
                  </a:lnTo>
                  <a:lnTo>
                    <a:pt x="105" y="42"/>
                  </a:lnTo>
                  <a:lnTo>
                    <a:pt x="63" y="63"/>
                  </a:lnTo>
                  <a:lnTo>
                    <a:pt x="84" y="63"/>
                  </a:lnTo>
                  <a:lnTo>
                    <a:pt x="63" y="209"/>
                  </a:lnTo>
                  <a:lnTo>
                    <a:pt x="0" y="230"/>
                  </a:lnTo>
                  <a:lnTo>
                    <a:pt x="63" y="251"/>
                  </a:lnTo>
                  <a:lnTo>
                    <a:pt x="126" y="272"/>
                  </a:lnTo>
                  <a:lnTo>
                    <a:pt x="167" y="377"/>
                  </a:lnTo>
                  <a:lnTo>
                    <a:pt x="63" y="460"/>
                  </a:lnTo>
                  <a:lnTo>
                    <a:pt x="0" y="586"/>
                  </a:lnTo>
                  <a:lnTo>
                    <a:pt x="21" y="690"/>
                  </a:lnTo>
                  <a:lnTo>
                    <a:pt x="188" y="837"/>
                  </a:lnTo>
                  <a:lnTo>
                    <a:pt x="335" y="837"/>
                  </a:lnTo>
                  <a:lnTo>
                    <a:pt x="418" y="879"/>
                  </a:lnTo>
                  <a:lnTo>
                    <a:pt x="481" y="983"/>
                  </a:lnTo>
                  <a:lnTo>
                    <a:pt x="523" y="983"/>
                  </a:lnTo>
                  <a:lnTo>
                    <a:pt x="607" y="879"/>
                  </a:lnTo>
                  <a:lnTo>
                    <a:pt x="586" y="774"/>
                  </a:lnTo>
                  <a:lnTo>
                    <a:pt x="418" y="670"/>
                  </a:lnTo>
                  <a:lnTo>
                    <a:pt x="377" y="586"/>
                  </a:lnTo>
                  <a:lnTo>
                    <a:pt x="418" y="565"/>
                  </a:lnTo>
                  <a:lnTo>
                    <a:pt x="523" y="649"/>
                  </a:lnTo>
                  <a:lnTo>
                    <a:pt x="628" y="690"/>
                  </a:lnTo>
                  <a:lnTo>
                    <a:pt x="649" y="774"/>
                  </a:lnTo>
                  <a:lnTo>
                    <a:pt x="753" y="858"/>
                  </a:lnTo>
                  <a:lnTo>
                    <a:pt x="795" y="983"/>
                  </a:lnTo>
                  <a:lnTo>
                    <a:pt x="921" y="1067"/>
                  </a:lnTo>
                  <a:lnTo>
                    <a:pt x="1025" y="1151"/>
                  </a:lnTo>
                  <a:lnTo>
                    <a:pt x="1109" y="1193"/>
                  </a:lnTo>
                  <a:lnTo>
                    <a:pt x="1234" y="1318"/>
                  </a:lnTo>
                  <a:lnTo>
                    <a:pt x="1255" y="1402"/>
                  </a:lnTo>
                  <a:lnTo>
                    <a:pt x="1172" y="1486"/>
                  </a:lnTo>
                  <a:lnTo>
                    <a:pt x="1172" y="1569"/>
                  </a:lnTo>
                  <a:lnTo>
                    <a:pt x="1234" y="1632"/>
                  </a:lnTo>
                  <a:lnTo>
                    <a:pt x="1360" y="1695"/>
                  </a:lnTo>
                  <a:lnTo>
                    <a:pt x="1444" y="1737"/>
                  </a:lnTo>
                  <a:lnTo>
                    <a:pt x="1486" y="1716"/>
                  </a:lnTo>
                  <a:lnTo>
                    <a:pt x="1527" y="1632"/>
                  </a:lnTo>
                  <a:lnTo>
                    <a:pt x="1465" y="1569"/>
                  </a:lnTo>
                  <a:lnTo>
                    <a:pt x="1360" y="1507"/>
                  </a:lnTo>
                  <a:lnTo>
                    <a:pt x="1360" y="1486"/>
                  </a:lnTo>
                  <a:lnTo>
                    <a:pt x="1381" y="1465"/>
                  </a:lnTo>
                  <a:lnTo>
                    <a:pt x="1465" y="1507"/>
                  </a:lnTo>
                  <a:lnTo>
                    <a:pt x="1548" y="1632"/>
                  </a:lnTo>
                  <a:lnTo>
                    <a:pt x="1548" y="1737"/>
                  </a:lnTo>
                  <a:lnTo>
                    <a:pt x="1590" y="1737"/>
                  </a:lnTo>
                  <a:lnTo>
                    <a:pt x="1632" y="1779"/>
                  </a:lnTo>
                  <a:lnTo>
                    <a:pt x="1674" y="1820"/>
                  </a:lnTo>
                  <a:lnTo>
                    <a:pt x="1737" y="1820"/>
                  </a:lnTo>
                  <a:lnTo>
                    <a:pt x="1758" y="1779"/>
                  </a:lnTo>
                  <a:lnTo>
                    <a:pt x="1758" y="1695"/>
                  </a:lnTo>
                  <a:lnTo>
                    <a:pt x="1737" y="1632"/>
                  </a:lnTo>
                  <a:lnTo>
                    <a:pt x="1737" y="1590"/>
                  </a:lnTo>
                  <a:lnTo>
                    <a:pt x="1758" y="1486"/>
                  </a:lnTo>
                  <a:lnTo>
                    <a:pt x="1841" y="1423"/>
                  </a:lnTo>
                  <a:lnTo>
                    <a:pt x="1779" y="1318"/>
                  </a:lnTo>
                  <a:lnTo>
                    <a:pt x="1695" y="1297"/>
                  </a:lnTo>
                  <a:lnTo>
                    <a:pt x="1737" y="1214"/>
                  </a:lnTo>
                  <a:lnTo>
                    <a:pt x="1779" y="1151"/>
                  </a:lnTo>
                  <a:lnTo>
                    <a:pt x="1779" y="1046"/>
                  </a:lnTo>
                  <a:lnTo>
                    <a:pt x="1841" y="983"/>
                  </a:lnTo>
                  <a:lnTo>
                    <a:pt x="1946" y="983"/>
                  </a:lnTo>
                  <a:lnTo>
                    <a:pt x="1946" y="962"/>
                  </a:lnTo>
                  <a:lnTo>
                    <a:pt x="1862" y="900"/>
                  </a:lnTo>
                  <a:lnTo>
                    <a:pt x="1758" y="879"/>
                  </a:lnTo>
                  <a:lnTo>
                    <a:pt x="1695" y="795"/>
                  </a:lnTo>
                  <a:lnTo>
                    <a:pt x="1653" y="732"/>
                  </a:lnTo>
                  <a:lnTo>
                    <a:pt x="1548" y="586"/>
                  </a:lnTo>
                  <a:lnTo>
                    <a:pt x="1465" y="481"/>
                  </a:lnTo>
                  <a:lnTo>
                    <a:pt x="1465" y="356"/>
                  </a:lnTo>
                  <a:lnTo>
                    <a:pt x="1423" y="251"/>
                  </a:lnTo>
                  <a:lnTo>
                    <a:pt x="1360" y="272"/>
                  </a:lnTo>
                  <a:lnTo>
                    <a:pt x="1339" y="335"/>
                  </a:lnTo>
                  <a:lnTo>
                    <a:pt x="1234" y="335"/>
                  </a:lnTo>
                  <a:lnTo>
                    <a:pt x="1255" y="272"/>
                  </a:lnTo>
                  <a:lnTo>
                    <a:pt x="1172" y="272"/>
                  </a:lnTo>
                  <a:lnTo>
                    <a:pt x="1130" y="314"/>
                  </a:lnTo>
                  <a:lnTo>
                    <a:pt x="1025" y="209"/>
                  </a:lnTo>
                  <a:lnTo>
                    <a:pt x="1025" y="146"/>
                  </a:lnTo>
                  <a:lnTo>
                    <a:pt x="942" y="126"/>
                  </a:lnTo>
                  <a:lnTo>
                    <a:pt x="858" y="42"/>
                  </a:lnTo>
                  <a:lnTo>
                    <a:pt x="711" y="42"/>
                  </a:lnTo>
                  <a:lnTo>
                    <a:pt x="607" y="63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5" name="Google Shape;1592;p39">
              <a:extLst>
                <a:ext uri="{FF2B5EF4-FFF2-40B4-BE49-F238E27FC236}">
                  <a16:creationId xmlns:a16="http://schemas.microsoft.com/office/drawing/2014/main" id="{C71CCA6B-2BF1-3CF7-0F12-3B49DEFC3EDB}"/>
                </a:ext>
              </a:extLst>
            </p:cNvPr>
            <p:cNvSpPr/>
            <p:nvPr/>
          </p:nvSpPr>
          <p:spPr>
            <a:xfrm>
              <a:off x="3150875" y="3043494"/>
              <a:ext cx="32150" cy="30467"/>
            </a:xfrm>
            <a:custGeom>
              <a:avLst/>
              <a:gdLst/>
              <a:ahLst/>
              <a:cxnLst/>
              <a:rect l="l" t="t" r="r" b="b"/>
              <a:pathLst>
                <a:path w="2700" h="2679" extrusionOk="0">
                  <a:moveTo>
                    <a:pt x="2470" y="1"/>
                  </a:moveTo>
                  <a:lnTo>
                    <a:pt x="2407" y="22"/>
                  </a:lnTo>
                  <a:lnTo>
                    <a:pt x="2386" y="105"/>
                  </a:lnTo>
                  <a:lnTo>
                    <a:pt x="2302" y="126"/>
                  </a:lnTo>
                  <a:lnTo>
                    <a:pt x="2198" y="210"/>
                  </a:lnTo>
                  <a:lnTo>
                    <a:pt x="2093" y="210"/>
                  </a:lnTo>
                  <a:lnTo>
                    <a:pt x="2072" y="294"/>
                  </a:lnTo>
                  <a:lnTo>
                    <a:pt x="1988" y="252"/>
                  </a:lnTo>
                  <a:lnTo>
                    <a:pt x="1884" y="294"/>
                  </a:lnTo>
                  <a:lnTo>
                    <a:pt x="1863" y="231"/>
                  </a:lnTo>
                  <a:lnTo>
                    <a:pt x="1779" y="189"/>
                  </a:lnTo>
                  <a:lnTo>
                    <a:pt x="1737" y="189"/>
                  </a:lnTo>
                  <a:lnTo>
                    <a:pt x="1696" y="294"/>
                  </a:lnTo>
                  <a:lnTo>
                    <a:pt x="1591" y="294"/>
                  </a:lnTo>
                  <a:lnTo>
                    <a:pt x="1528" y="419"/>
                  </a:lnTo>
                  <a:lnTo>
                    <a:pt x="1528" y="461"/>
                  </a:lnTo>
                  <a:lnTo>
                    <a:pt x="1465" y="503"/>
                  </a:lnTo>
                  <a:lnTo>
                    <a:pt x="1361" y="587"/>
                  </a:lnTo>
                  <a:lnTo>
                    <a:pt x="1235" y="649"/>
                  </a:lnTo>
                  <a:lnTo>
                    <a:pt x="1214" y="691"/>
                  </a:lnTo>
                  <a:lnTo>
                    <a:pt x="1131" y="670"/>
                  </a:lnTo>
                  <a:lnTo>
                    <a:pt x="1068" y="691"/>
                  </a:lnTo>
                  <a:lnTo>
                    <a:pt x="1005" y="649"/>
                  </a:lnTo>
                  <a:lnTo>
                    <a:pt x="859" y="628"/>
                  </a:lnTo>
                  <a:lnTo>
                    <a:pt x="691" y="733"/>
                  </a:lnTo>
                  <a:lnTo>
                    <a:pt x="503" y="754"/>
                  </a:lnTo>
                  <a:lnTo>
                    <a:pt x="503" y="859"/>
                  </a:lnTo>
                  <a:lnTo>
                    <a:pt x="503" y="942"/>
                  </a:lnTo>
                  <a:lnTo>
                    <a:pt x="482" y="1089"/>
                  </a:lnTo>
                  <a:lnTo>
                    <a:pt x="419" y="1172"/>
                  </a:lnTo>
                  <a:lnTo>
                    <a:pt x="294" y="1172"/>
                  </a:lnTo>
                  <a:lnTo>
                    <a:pt x="189" y="1193"/>
                  </a:lnTo>
                  <a:lnTo>
                    <a:pt x="189" y="1256"/>
                  </a:lnTo>
                  <a:lnTo>
                    <a:pt x="126" y="1256"/>
                  </a:lnTo>
                  <a:lnTo>
                    <a:pt x="22" y="1214"/>
                  </a:lnTo>
                  <a:lnTo>
                    <a:pt x="1" y="1256"/>
                  </a:lnTo>
                  <a:lnTo>
                    <a:pt x="210" y="1507"/>
                  </a:lnTo>
                  <a:lnTo>
                    <a:pt x="315" y="1591"/>
                  </a:lnTo>
                  <a:lnTo>
                    <a:pt x="315" y="1675"/>
                  </a:lnTo>
                  <a:lnTo>
                    <a:pt x="482" y="1821"/>
                  </a:lnTo>
                  <a:lnTo>
                    <a:pt x="628" y="2030"/>
                  </a:lnTo>
                  <a:lnTo>
                    <a:pt x="900" y="2323"/>
                  </a:lnTo>
                  <a:lnTo>
                    <a:pt x="963" y="2323"/>
                  </a:lnTo>
                  <a:lnTo>
                    <a:pt x="1026" y="2344"/>
                  </a:lnTo>
                  <a:lnTo>
                    <a:pt x="1068" y="2323"/>
                  </a:lnTo>
                  <a:lnTo>
                    <a:pt x="1068" y="2407"/>
                  </a:lnTo>
                  <a:lnTo>
                    <a:pt x="1131" y="2407"/>
                  </a:lnTo>
                  <a:lnTo>
                    <a:pt x="1319" y="2386"/>
                  </a:lnTo>
                  <a:lnTo>
                    <a:pt x="1633" y="2449"/>
                  </a:lnTo>
                  <a:lnTo>
                    <a:pt x="1737" y="2428"/>
                  </a:lnTo>
                  <a:lnTo>
                    <a:pt x="1884" y="2428"/>
                  </a:lnTo>
                  <a:lnTo>
                    <a:pt x="1947" y="2512"/>
                  </a:lnTo>
                  <a:lnTo>
                    <a:pt x="2009" y="2532"/>
                  </a:lnTo>
                  <a:lnTo>
                    <a:pt x="2009" y="2595"/>
                  </a:lnTo>
                  <a:lnTo>
                    <a:pt x="2156" y="2679"/>
                  </a:lnTo>
                  <a:lnTo>
                    <a:pt x="2198" y="2658"/>
                  </a:lnTo>
                  <a:lnTo>
                    <a:pt x="2260" y="2658"/>
                  </a:lnTo>
                  <a:lnTo>
                    <a:pt x="2302" y="2637"/>
                  </a:lnTo>
                  <a:lnTo>
                    <a:pt x="2281" y="2553"/>
                  </a:lnTo>
                  <a:lnTo>
                    <a:pt x="2219" y="2470"/>
                  </a:lnTo>
                  <a:lnTo>
                    <a:pt x="2198" y="2344"/>
                  </a:lnTo>
                  <a:lnTo>
                    <a:pt x="2281" y="2219"/>
                  </a:lnTo>
                  <a:lnTo>
                    <a:pt x="2302" y="2135"/>
                  </a:lnTo>
                  <a:lnTo>
                    <a:pt x="2302" y="2009"/>
                  </a:lnTo>
                  <a:lnTo>
                    <a:pt x="2281" y="2093"/>
                  </a:lnTo>
                  <a:lnTo>
                    <a:pt x="2260" y="2135"/>
                  </a:lnTo>
                  <a:lnTo>
                    <a:pt x="2198" y="2156"/>
                  </a:lnTo>
                  <a:lnTo>
                    <a:pt x="2198" y="2093"/>
                  </a:lnTo>
                  <a:lnTo>
                    <a:pt x="2219" y="2009"/>
                  </a:lnTo>
                  <a:lnTo>
                    <a:pt x="2281" y="1884"/>
                  </a:lnTo>
                  <a:lnTo>
                    <a:pt x="2260" y="1800"/>
                  </a:lnTo>
                  <a:lnTo>
                    <a:pt x="2260" y="1716"/>
                  </a:lnTo>
                  <a:lnTo>
                    <a:pt x="2344" y="1528"/>
                  </a:lnTo>
                  <a:lnTo>
                    <a:pt x="2386" y="1528"/>
                  </a:lnTo>
                  <a:lnTo>
                    <a:pt x="2365" y="1591"/>
                  </a:lnTo>
                  <a:lnTo>
                    <a:pt x="2365" y="1675"/>
                  </a:lnTo>
                  <a:lnTo>
                    <a:pt x="2365" y="1800"/>
                  </a:lnTo>
                  <a:lnTo>
                    <a:pt x="2386" y="1800"/>
                  </a:lnTo>
                  <a:lnTo>
                    <a:pt x="2428" y="1716"/>
                  </a:lnTo>
                  <a:lnTo>
                    <a:pt x="2470" y="1486"/>
                  </a:lnTo>
                  <a:lnTo>
                    <a:pt x="2470" y="1214"/>
                  </a:lnTo>
                  <a:lnTo>
                    <a:pt x="2491" y="1172"/>
                  </a:lnTo>
                  <a:lnTo>
                    <a:pt x="2428" y="1089"/>
                  </a:lnTo>
                  <a:lnTo>
                    <a:pt x="2407" y="1068"/>
                  </a:lnTo>
                  <a:lnTo>
                    <a:pt x="2407" y="1005"/>
                  </a:lnTo>
                  <a:lnTo>
                    <a:pt x="2470" y="963"/>
                  </a:lnTo>
                  <a:lnTo>
                    <a:pt x="2491" y="963"/>
                  </a:lnTo>
                  <a:lnTo>
                    <a:pt x="2512" y="984"/>
                  </a:lnTo>
                  <a:lnTo>
                    <a:pt x="2533" y="838"/>
                  </a:lnTo>
                  <a:lnTo>
                    <a:pt x="2637" y="691"/>
                  </a:lnTo>
                  <a:lnTo>
                    <a:pt x="2700" y="628"/>
                  </a:lnTo>
                  <a:lnTo>
                    <a:pt x="2700" y="566"/>
                  </a:lnTo>
                  <a:lnTo>
                    <a:pt x="2637" y="524"/>
                  </a:lnTo>
                  <a:lnTo>
                    <a:pt x="2637" y="461"/>
                  </a:lnTo>
                  <a:lnTo>
                    <a:pt x="2679" y="377"/>
                  </a:lnTo>
                  <a:lnTo>
                    <a:pt x="2637" y="273"/>
                  </a:lnTo>
                  <a:lnTo>
                    <a:pt x="2637" y="126"/>
                  </a:lnTo>
                  <a:lnTo>
                    <a:pt x="2679" y="63"/>
                  </a:lnTo>
                  <a:lnTo>
                    <a:pt x="2700" y="43"/>
                  </a:lnTo>
                  <a:lnTo>
                    <a:pt x="2533" y="43"/>
                  </a:lnTo>
                  <a:lnTo>
                    <a:pt x="25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6" name="Google Shape;1593;p39">
              <a:extLst>
                <a:ext uri="{FF2B5EF4-FFF2-40B4-BE49-F238E27FC236}">
                  <a16:creationId xmlns:a16="http://schemas.microsoft.com/office/drawing/2014/main" id="{88CEED7D-BDA6-318C-1456-811F63B5841E}"/>
                </a:ext>
              </a:extLst>
            </p:cNvPr>
            <p:cNvSpPr/>
            <p:nvPr/>
          </p:nvSpPr>
          <p:spPr>
            <a:xfrm>
              <a:off x="3140409" y="3037308"/>
              <a:ext cx="43617" cy="20948"/>
            </a:xfrm>
            <a:custGeom>
              <a:avLst/>
              <a:gdLst/>
              <a:ahLst/>
              <a:cxnLst/>
              <a:rect l="l" t="t" r="r" b="b"/>
              <a:pathLst>
                <a:path w="3663" h="1842" extrusionOk="0">
                  <a:moveTo>
                    <a:pt x="1926" y="1"/>
                  </a:moveTo>
                  <a:lnTo>
                    <a:pt x="1905" y="43"/>
                  </a:lnTo>
                  <a:lnTo>
                    <a:pt x="1968" y="105"/>
                  </a:lnTo>
                  <a:lnTo>
                    <a:pt x="1863" y="126"/>
                  </a:lnTo>
                  <a:lnTo>
                    <a:pt x="1800" y="168"/>
                  </a:lnTo>
                  <a:lnTo>
                    <a:pt x="1696" y="147"/>
                  </a:lnTo>
                  <a:lnTo>
                    <a:pt x="1507" y="168"/>
                  </a:lnTo>
                  <a:lnTo>
                    <a:pt x="943" y="168"/>
                  </a:lnTo>
                  <a:lnTo>
                    <a:pt x="775" y="252"/>
                  </a:lnTo>
                  <a:lnTo>
                    <a:pt x="712" y="210"/>
                  </a:lnTo>
                  <a:lnTo>
                    <a:pt x="712" y="252"/>
                  </a:lnTo>
                  <a:lnTo>
                    <a:pt x="629" y="315"/>
                  </a:lnTo>
                  <a:lnTo>
                    <a:pt x="566" y="419"/>
                  </a:lnTo>
                  <a:lnTo>
                    <a:pt x="419" y="482"/>
                  </a:lnTo>
                  <a:lnTo>
                    <a:pt x="336" y="482"/>
                  </a:lnTo>
                  <a:lnTo>
                    <a:pt x="189" y="649"/>
                  </a:lnTo>
                  <a:lnTo>
                    <a:pt x="106" y="754"/>
                  </a:lnTo>
                  <a:lnTo>
                    <a:pt x="126" y="838"/>
                  </a:lnTo>
                  <a:lnTo>
                    <a:pt x="43" y="984"/>
                  </a:lnTo>
                  <a:lnTo>
                    <a:pt x="1" y="1047"/>
                  </a:lnTo>
                  <a:lnTo>
                    <a:pt x="43" y="1005"/>
                  </a:lnTo>
                  <a:lnTo>
                    <a:pt x="126" y="1047"/>
                  </a:lnTo>
                  <a:lnTo>
                    <a:pt x="147" y="1068"/>
                  </a:lnTo>
                  <a:lnTo>
                    <a:pt x="210" y="1089"/>
                  </a:lnTo>
                  <a:lnTo>
                    <a:pt x="252" y="1151"/>
                  </a:lnTo>
                  <a:lnTo>
                    <a:pt x="399" y="1110"/>
                  </a:lnTo>
                  <a:lnTo>
                    <a:pt x="503" y="1151"/>
                  </a:lnTo>
                  <a:lnTo>
                    <a:pt x="566" y="1256"/>
                  </a:lnTo>
                  <a:lnTo>
                    <a:pt x="608" y="1298"/>
                  </a:lnTo>
                  <a:lnTo>
                    <a:pt x="650" y="1361"/>
                  </a:lnTo>
                  <a:lnTo>
                    <a:pt x="671" y="1298"/>
                  </a:lnTo>
                  <a:lnTo>
                    <a:pt x="712" y="1256"/>
                  </a:lnTo>
                  <a:lnTo>
                    <a:pt x="817" y="1214"/>
                  </a:lnTo>
                  <a:lnTo>
                    <a:pt x="859" y="1256"/>
                  </a:lnTo>
                  <a:lnTo>
                    <a:pt x="943" y="1277"/>
                  </a:lnTo>
                  <a:lnTo>
                    <a:pt x="943" y="1382"/>
                  </a:lnTo>
                  <a:lnTo>
                    <a:pt x="922" y="1486"/>
                  </a:lnTo>
                  <a:lnTo>
                    <a:pt x="922" y="1507"/>
                  </a:lnTo>
                  <a:lnTo>
                    <a:pt x="880" y="1612"/>
                  </a:lnTo>
                  <a:lnTo>
                    <a:pt x="922" y="1675"/>
                  </a:lnTo>
                  <a:lnTo>
                    <a:pt x="963" y="1696"/>
                  </a:lnTo>
                  <a:lnTo>
                    <a:pt x="984" y="1716"/>
                  </a:lnTo>
                  <a:lnTo>
                    <a:pt x="1047" y="1716"/>
                  </a:lnTo>
                  <a:lnTo>
                    <a:pt x="1068" y="1696"/>
                  </a:lnTo>
                  <a:lnTo>
                    <a:pt x="1131" y="1716"/>
                  </a:lnTo>
                  <a:lnTo>
                    <a:pt x="1131" y="1800"/>
                  </a:lnTo>
                  <a:lnTo>
                    <a:pt x="1152" y="1842"/>
                  </a:lnTo>
                  <a:lnTo>
                    <a:pt x="1256" y="1821"/>
                  </a:lnTo>
                  <a:lnTo>
                    <a:pt x="1382" y="1821"/>
                  </a:lnTo>
                  <a:lnTo>
                    <a:pt x="1445" y="1737"/>
                  </a:lnTo>
                  <a:lnTo>
                    <a:pt x="1445" y="1591"/>
                  </a:lnTo>
                  <a:lnTo>
                    <a:pt x="1445" y="1507"/>
                  </a:lnTo>
                  <a:lnTo>
                    <a:pt x="1445" y="1403"/>
                  </a:lnTo>
                  <a:lnTo>
                    <a:pt x="1612" y="1382"/>
                  </a:lnTo>
                  <a:lnTo>
                    <a:pt x="1800" y="1277"/>
                  </a:lnTo>
                  <a:lnTo>
                    <a:pt x="1926" y="1298"/>
                  </a:lnTo>
                  <a:lnTo>
                    <a:pt x="2010" y="1361"/>
                  </a:lnTo>
                  <a:lnTo>
                    <a:pt x="2072" y="1361"/>
                  </a:lnTo>
                  <a:lnTo>
                    <a:pt x="2135" y="1382"/>
                  </a:lnTo>
                  <a:lnTo>
                    <a:pt x="2177" y="1298"/>
                  </a:lnTo>
                  <a:lnTo>
                    <a:pt x="2303" y="1277"/>
                  </a:lnTo>
                  <a:lnTo>
                    <a:pt x="2407" y="1151"/>
                  </a:lnTo>
                  <a:lnTo>
                    <a:pt x="2449" y="1110"/>
                  </a:lnTo>
                  <a:lnTo>
                    <a:pt x="2491" y="1068"/>
                  </a:lnTo>
                  <a:lnTo>
                    <a:pt x="2554" y="900"/>
                  </a:lnTo>
                  <a:lnTo>
                    <a:pt x="2658" y="900"/>
                  </a:lnTo>
                  <a:lnTo>
                    <a:pt x="2700" y="796"/>
                  </a:lnTo>
                  <a:lnTo>
                    <a:pt x="2742" y="796"/>
                  </a:lnTo>
                  <a:lnTo>
                    <a:pt x="2826" y="879"/>
                  </a:lnTo>
                  <a:lnTo>
                    <a:pt x="2847" y="900"/>
                  </a:lnTo>
                  <a:lnTo>
                    <a:pt x="2951" y="900"/>
                  </a:lnTo>
                  <a:lnTo>
                    <a:pt x="3035" y="942"/>
                  </a:lnTo>
                  <a:lnTo>
                    <a:pt x="3056" y="859"/>
                  </a:lnTo>
                  <a:lnTo>
                    <a:pt x="3139" y="859"/>
                  </a:lnTo>
                  <a:lnTo>
                    <a:pt x="3244" y="775"/>
                  </a:lnTo>
                  <a:lnTo>
                    <a:pt x="3328" y="754"/>
                  </a:lnTo>
                  <a:lnTo>
                    <a:pt x="3349" y="670"/>
                  </a:lnTo>
                  <a:lnTo>
                    <a:pt x="3391" y="649"/>
                  </a:lnTo>
                  <a:lnTo>
                    <a:pt x="3453" y="649"/>
                  </a:lnTo>
                  <a:lnTo>
                    <a:pt x="3474" y="670"/>
                  </a:lnTo>
                  <a:lnTo>
                    <a:pt x="3642" y="670"/>
                  </a:lnTo>
                  <a:lnTo>
                    <a:pt x="3663" y="628"/>
                  </a:lnTo>
                  <a:lnTo>
                    <a:pt x="3642" y="566"/>
                  </a:lnTo>
                  <a:lnTo>
                    <a:pt x="3495" y="461"/>
                  </a:lnTo>
                  <a:lnTo>
                    <a:pt x="3370" y="419"/>
                  </a:lnTo>
                  <a:lnTo>
                    <a:pt x="3370" y="419"/>
                  </a:lnTo>
                  <a:lnTo>
                    <a:pt x="3432" y="524"/>
                  </a:lnTo>
                  <a:lnTo>
                    <a:pt x="3286" y="524"/>
                  </a:lnTo>
                  <a:lnTo>
                    <a:pt x="3139" y="482"/>
                  </a:lnTo>
                  <a:lnTo>
                    <a:pt x="3077" y="461"/>
                  </a:lnTo>
                  <a:lnTo>
                    <a:pt x="2972" y="440"/>
                  </a:lnTo>
                  <a:lnTo>
                    <a:pt x="2867" y="440"/>
                  </a:lnTo>
                  <a:lnTo>
                    <a:pt x="2909" y="377"/>
                  </a:lnTo>
                  <a:lnTo>
                    <a:pt x="2972" y="377"/>
                  </a:lnTo>
                  <a:lnTo>
                    <a:pt x="2972" y="315"/>
                  </a:lnTo>
                  <a:lnTo>
                    <a:pt x="3035" y="315"/>
                  </a:lnTo>
                  <a:lnTo>
                    <a:pt x="3119" y="335"/>
                  </a:lnTo>
                  <a:lnTo>
                    <a:pt x="3265" y="377"/>
                  </a:lnTo>
                  <a:lnTo>
                    <a:pt x="3286" y="356"/>
                  </a:lnTo>
                  <a:lnTo>
                    <a:pt x="3181" y="273"/>
                  </a:lnTo>
                  <a:lnTo>
                    <a:pt x="3035" y="210"/>
                  </a:lnTo>
                  <a:lnTo>
                    <a:pt x="2951" y="168"/>
                  </a:lnTo>
                  <a:lnTo>
                    <a:pt x="2847" y="210"/>
                  </a:lnTo>
                  <a:lnTo>
                    <a:pt x="2805" y="168"/>
                  </a:lnTo>
                  <a:lnTo>
                    <a:pt x="2763" y="252"/>
                  </a:lnTo>
                  <a:lnTo>
                    <a:pt x="2700" y="210"/>
                  </a:lnTo>
                  <a:lnTo>
                    <a:pt x="2428" y="168"/>
                  </a:lnTo>
                  <a:lnTo>
                    <a:pt x="2198" y="147"/>
                  </a:lnTo>
                  <a:lnTo>
                    <a:pt x="2072" y="43"/>
                  </a:lnTo>
                  <a:lnTo>
                    <a:pt x="19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7" name="Google Shape;1594;p39">
              <a:extLst>
                <a:ext uri="{FF2B5EF4-FFF2-40B4-BE49-F238E27FC236}">
                  <a16:creationId xmlns:a16="http://schemas.microsoft.com/office/drawing/2014/main" id="{5204407B-F5F3-2161-6915-1A7D4AE12145}"/>
                </a:ext>
              </a:extLst>
            </p:cNvPr>
            <p:cNvSpPr/>
            <p:nvPr/>
          </p:nvSpPr>
          <p:spPr>
            <a:xfrm>
              <a:off x="3134431" y="3048737"/>
              <a:ext cx="17206" cy="9519"/>
            </a:xfrm>
            <a:custGeom>
              <a:avLst/>
              <a:gdLst/>
              <a:ahLst/>
              <a:cxnLst/>
              <a:rect l="l" t="t" r="r" b="b"/>
              <a:pathLst>
                <a:path w="1445" h="837" extrusionOk="0">
                  <a:moveTo>
                    <a:pt x="545" y="0"/>
                  </a:moveTo>
                  <a:lnTo>
                    <a:pt x="503" y="42"/>
                  </a:lnTo>
                  <a:lnTo>
                    <a:pt x="398" y="105"/>
                  </a:lnTo>
                  <a:lnTo>
                    <a:pt x="398" y="167"/>
                  </a:lnTo>
                  <a:lnTo>
                    <a:pt x="294" y="188"/>
                  </a:lnTo>
                  <a:lnTo>
                    <a:pt x="168" y="251"/>
                  </a:lnTo>
                  <a:lnTo>
                    <a:pt x="64" y="356"/>
                  </a:lnTo>
                  <a:lnTo>
                    <a:pt x="64" y="398"/>
                  </a:lnTo>
                  <a:lnTo>
                    <a:pt x="1" y="481"/>
                  </a:lnTo>
                  <a:lnTo>
                    <a:pt x="168" y="481"/>
                  </a:lnTo>
                  <a:lnTo>
                    <a:pt x="273" y="586"/>
                  </a:lnTo>
                  <a:lnTo>
                    <a:pt x="398" y="607"/>
                  </a:lnTo>
                  <a:lnTo>
                    <a:pt x="440" y="607"/>
                  </a:lnTo>
                  <a:lnTo>
                    <a:pt x="649" y="691"/>
                  </a:lnTo>
                  <a:lnTo>
                    <a:pt x="838" y="795"/>
                  </a:lnTo>
                  <a:lnTo>
                    <a:pt x="859" y="732"/>
                  </a:lnTo>
                  <a:lnTo>
                    <a:pt x="796" y="691"/>
                  </a:lnTo>
                  <a:lnTo>
                    <a:pt x="817" y="670"/>
                  </a:lnTo>
                  <a:lnTo>
                    <a:pt x="921" y="670"/>
                  </a:lnTo>
                  <a:lnTo>
                    <a:pt x="1005" y="795"/>
                  </a:lnTo>
                  <a:lnTo>
                    <a:pt x="1068" y="837"/>
                  </a:lnTo>
                  <a:lnTo>
                    <a:pt x="1340" y="837"/>
                  </a:lnTo>
                  <a:lnTo>
                    <a:pt x="1424" y="732"/>
                  </a:lnTo>
                  <a:lnTo>
                    <a:pt x="1382" y="691"/>
                  </a:lnTo>
                  <a:lnTo>
                    <a:pt x="1424" y="670"/>
                  </a:lnTo>
                  <a:lnTo>
                    <a:pt x="1382" y="607"/>
                  </a:lnTo>
                  <a:lnTo>
                    <a:pt x="1424" y="502"/>
                  </a:lnTo>
                  <a:lnTo>
                    <a:pt x="1424" y="481"/>
                  </a:lnTo>
                  <a:lnTo>
                    <a:pt x="1445" y="377"/>
                  </a:lnTo>
                  <a:lnTo>
                    <a:pt x="1445" y="272"/>
                  </a:lnTo>
                  <a:lnTo>
                    <a:pt x="1361" y="251"/>
                  </a:lnTo>
                  <a:lnTo>
                    <a:pt x="1319" y="209"/>
                  </a:lnTo>
                  <a:lnTo>
                    <a:pt x="1214" y="251"/>
                  </a:lnTo>
                  <a:lnTo>
                    <a:pt x="1173" y="293"/>
                  </a:lnTo>
                  <a:lnTo>
                    <a:pt x="1152" y="356"/>
                  </a:lnTo>
                  <a:lnTo>
                    <a:pt x="1110" y="293"/>
                  </a:lnTo>
                  <a:lnTo>
                    <a:pt x="1068" y="251"/>
                  </a:lnTo>
                  <a:lnTo>
                    <a:pt x="1005" y="146"/>
                  </a:lnTo>
                  <a:lnTo>
                    <a:pt x="901" y="105"/>
                  </a:lnTo>
                  <a:lnTo>
                    <a:pt x="754" y="146"/>
                  </a:lnTo>
                  <a:lnTo>
                    <a:pt x="712" y="84"/>
                  </a:lnTo>
                  <a:lnTo>
                    <a:pt x="649" y="63"/>
                  </a:lnTo>
                  <a:lnTo>
                    <a:pt x="628" y="42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8" name="Google Shape;1595;p39">
              <a:extLst>
                <a:ext uri="{FF2B5EF4-FFF2-40B4-BE49-F238E27FC236}">
                  <a16:creationId xmlns:a16="http://schemas.microsoft.com/office/drawing/2014/main" id="{77893E8C-C2CD-ADAC-7357-D002AC20B610}"/>
                </a:ext>
              </a:extLst>
            </p:cNvPr>
            <p:cNvSpPr/>
            <p:nvPr/>
          </p:nvSpPr>
          <p:spPr>
            <a:xfrm>
              <a:off x="3142159" y="3021841"/>
              <a:ext cx="7978" cy="16672"/>
            </a:xfrm>
            <a:custGeom>
              <a:avLst/>
              <a:gdLst/>
              <a:ahLst/>
              <a:cxnLst/>
              <a:rect l="l" t="t" r="r" b="b"/>
              <a:pathLst>
                <a:path w="670" h="1466" extrusionOk="0">
                  <a:moveTo>
                    <a:pt x="398" y="1"/>
                  </a:moveTo>
                  <a:lnTo>
                    <a:pt x="377" y="43"/>
                  </a:lnTo>
                  <a:lnTo>
                    <a:pt x="356" y="147"/>
                  </a:lnTo>
                  <a:lnTo>
                    <a:pt x="272" y="231"/>
                  </a:lnTo>
                  <a:lnTo>
                    <a:pt x="272" y="252"/>
                  </a:lnTo>
                  <a:lnTo>
                    <a:pt x="210" y="273"/>
                  </a:lnTo>
                  <a:lnTo>
                    <a:pt x="189" y="315"/>
                  </a:lnTo>
                  <a:lnTo>
                    <a:pt x="168" y="273"/>
                  </a:lnTo>
                  <a:lnTo>
                    <a:pt x="168" y="231"/>
                  </a:lnTo>
                  <a:lnTo>
                    <a:pt x="84" y="231"/>
                  </a:lnTo>
                  <a:lnTo>
                    <a:pt x="42" y="273"/>
                  </a:lnTo>
                  <a:lnTo>
                    <a:pt x="0" y="356"/>
                  </a:lnTo>
                  <a:lnTo>
                    <a:pt x="0" y="1423"/>
                  </a:lnTo>
                  <a:lnTo>
                    <a:pt x="84" y="1423"/>
                  </a:lnTo>
                  <a:lnTo>
                    <a:pt x="105" y="1465"/>
                  </a:lnTo>
                  <a:lnTo>
                    <a:pt x="168" y="1465"/>
                  </a:lnTo>
                  <a:lnTo>
                    <a:pt x="210" y="1361"/>
                  </a:lnTo>
                  <a:lnTo>
                    <a:pt x="314" y="1256"/>
                  </a:lnTo>
                  <a:lnTo>
                    <a:pt x="398" y="1298"/>
                  </a:lnTo>
                  <a:lnTo>
                    <a:pt x="565" y="1068"/>
                  </a:lnTo>
                  <a:lnTo>
                    <a:pt x="607" y="900"/>
                  </a:lnTo>
                  <a:lnTo>
                    <a:pt x="607" y="733"/>
                  </a:lnTo>
                  <a:lnTo>
                    <a:pt x="565" y="670"/>
                  </a:lnTo>
                  <a:lnTo>
                    <a:pt x="586" y="482"/>
                  </a:lnTo>
                  <a:lnTo>
                    <a:pt x="628" y="377"/>
                  </a:lnTo>
                  <a:lnTo>
                    <a:pt x="670" y="105"/>
                  </a:lnTo>
                  <a:lnTo>
                    <a:pt x="670" y="43"/>
                  </a:lnTo>
                  <a:lnTo>
                    <a:pt x="670" y="1"/>
                  </a:lnTo>
                  <a:lnTo>
                    <a:pt x="586" y="1"/>
                  </a:lnTo>
                  <a:lnTo>
                    <a:pt x="524" y="43"/>
                  </a:lnTo>
                  <a:lnTo>
                    <a:pt x="5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29" name="Google Shape;1596;p39">
              <a:extLst>
                <a:ext uri="{FF2B5EF4-FFF2-40B4-BE49-F238E27FC236}">
                  <a16:creationId xmlns:a16="http://schemas.microsoft.com/office/drawing/2014/main" id="{E4E61EEA-9CAC-21CF-472C-6AC79936F9A0}"/>
                </a:ext>
              </a:extLst>
            </p:cNvPr>
            <p:cNvSpPr/>
            <p:nvPr/>
          </p:nvSpPr>
          <p:spPr>
            <a:xfrm>
              <a:off x="3120487" y="3025651"/>
              <a:ext cx="28411" cy="28568"/>
            </a:xfrm>
            <a:custGeom>
              <a:avLst/>
              <a:gdLst/>
              <a:ahLst/>
              <a:cxnLst/>
              <a:rect l="l" t="t" r="r" b="b"/>
              <a:pathLst>
                <a:path w="2386" h="2512" extrusionOk="0">
                  <a:moveTo>
                    <a:pt x="837" y="0"/>
                  </a:moveTo>
                  <a:lnTo>
                    <a:pt x="816" y="314"/>
                  </a:lnTo>
                  <a:lnTo>
                    <a:pt x="565" y="335"/>
                  </a:lnTo>
                  <a:lnTo>
                    <a:pt x="649" y="419"/>
                  </a:lnTo>
                  <a:lnTo>
                    <a:pt x="670" y="461"/>
                  </a:lnTo>
                  <a:lnTo>
                    <a:pt x="774" y="565"/>
                  </a:lnTo>
                  <a:lnTo>
                    <a:pt x="858" y="649"/>
                  </a:lnTo>
                  <a:lnTo>
                    <a:pt x="942" y="649"/>
                  </a:lnTo>
                  <a:lnTo>
                    <a:pt x="963" y="712"/>
                  </a:lnTo>
                  <a:lnTo>
                    <a:pt x="983" y="816"/>
                  </a:lnTo>
                  <a:lnTo>
                    <a:pt x="1025" y="837"/>
                  </a:lnTo>
                  <a:lnTo>
                    <a:pt x="1130" y="858"/>
                  </a:lnTo>
                  <a:lnTo>
                    <a:pt x="1193" y="879"/>
                  </a:lnTo>
                  <a:lnTo>
                    <a:pt x="1193" y="963"/>
                  </a:lnTo>
                  <a:lnTo>
                    <a:pt x="1130" y="1026"/>
                  </a:lnTo>
                  <a:lnTo>
                    <a:pt x="398" y="1026"/>
                  </a:lnTo>
                  <a:lnTo>
                    <a:pt x="42" y="1570"/>
                  </a:lnTo>
                  <a:lnTo>
                    <a:pt x="42" y="1674"/>
                  </a:lnTo>
                  <a:lnTo>
                    <a:pt x="84" y="1695"/>
                  </a:lnTo>
                  <a:lnTo>
                    <a:pt x="42" y="1758"/>
                  </a:lnTo>
                  <a:lnTo>
                    <a:pt x="84" y="1800"/>
                  </a:lnTo>
                  <a:lnTo>
                    <a:pt x="105" y="1821"/>
                  </a:lnTo>
                  <a:lnTo>
                    <a:pt x="105" y="1863"/>
                  </a:lnTo>
                  <a:lnTo>
                    <a:pt x="42" y="1904"/>
                  </a:lnTo>
                  <a:lnTo>
                    <a:pt x="21" y="1967"/>
                  </a:lnTo>
                  <a:lnTo>
                    <a:pt x="0" y="1988"/>
                  </a:lnTo>
                  <a:lnTo>
                    <a:pt x="105" y="2093"/>
                  </a:lnTo>
                  <a:lnTo>
                    <a:pt x="147" y="2218"/>
                  </a:lnTo>
                  <a:lnTo>
                    <a:pt x="251" y="2218"/>
                  </a:lnTo>
                  <a:lnTo>
                    <a:pt x="335" y="2323"/>
                  </a:lnTo>
                  <a:lnTo>
                    <a:pt x="628" y="2428"/>
                  </a:lnTo>
                  <a:lnTo>
                    <a:pt x="942" y="2428"/>
                  </a:lnTo>
                  <a:lnTo>
                    <a:pt x="1172" y="2511"/>
                  </a:lnTo>
                  <a:lnTo>
                    <a:pt x="1235" y="2428"/>
                  </a:lnTo>
                  <a:lnTo>
                    <a:pt x="1235" y="2386"/>
                  </a:lnTo>
                  <a:lnTo>
                    <a:pt x="1339" y="2281"/>
                  </a:lnTo>
                  <a:lnTo>
                    <a:pt x="1465" y="2218"/>
                  </a:lnTo>
                  <a:lnTo>
                    <a:pt x="1569" y="2197"/>
                  </a:lnTo>
                  <a:lnTo>
                    <a:pt x="1569" y="2135"/>
                  </a:lnTo>
                  <a:lnTo>
                    <a:pt x="1716" y="2009"/>
                  </a:lnTo>
                  <a:lnTo>
                    <a:pt x="1799" y="1863"/>
                  </a:lnTo>
                  <a:lnTo>
                    <a:pt x="1779" y="1779"/>
                  </a:lnTo>
                  <a:lnTo>
                    <a:pt x="1862" y="1674"/>
                  </a:lnTo>
                  <a:lnTo>
                    <a:pt x="2009" y="1507"/>
                  </a:lnTo>
                  <a:lnTo>
                    <a:pt x="2092" y="1507"/>
                  </a:lnTo>
                  <a:lnTo>
                    <a:pt x="2239" y="1444"/>
                  </a:lnTo>
                  <a:lnTo>
                    <a:pt x="2302" y="1340"/>
                  </a:lnTo>
                  <a:lnTo>
                    <a:pt x="2385" y="1277"/>
                  </a:lnTo>
                  <a:lnTo>
                    <a:pt x="2385" y="1235"/>
                  </a:lnTo>
                  <a:lnTo>
                    <a:pt x="2344" y="1172"/>
                  </a:lnTo>
                  <a:lnTo>
                    <a:pt x="2239" y="1172"/>
                  </a:lnTo>
                  <a:lnTo>
                    <a:pt x="2218" y="1256"/>
                  </a:lnTo>
                  <a:lnTo>
                    <a:pt x="2113" y="1172"/>
                  </a:lnTo>
                  <a:lnTo>
                    <a:pt x="2030" y="1172"/>
                  </a:lnTo>
                  <a:lnTo>
                    <a:pt x="1988" y="1130"/>
                  </a:lnTo>
                  <a:lnTo>
                    <a:pt x="1925" y="1130"/>
                  </a:lnTo>
                  <a:lnTo>
                    <a:pt x="1904" y="1088"/>
                  </a:lnTo>
                  <a:lnTo>
                    <a:pt x="1820" y="1088"/>
                  </a:lnTo>
                  <a:lnTo>
                    <a:pt x="1820" y="21"/>
                  </a:lnTo>
                  <a:lnTo>
                    <a:pt x="8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0" name="Google Shape;1597;p39">
              <a:extLst>
                <a:ext uri="{FF2B5EF4-FFF2-40B4-BE49-F238E27FC236}">
                  <a16:creationId xmlns:a16="http://schemas.microsoft.com/office/drawing/2014/main" id="{C48AD528-3A2F-80CF-85CD-06D129BB7B5B}"/>
                </a:ext>
              </a:extLst>
            </p:cNvPr>
            <p:cNvSpPr/>
            <p:nvPr/>
          </p:nvSpPr>
          <p:spPr>
            <a:xfrm>
              <a:off x="2965761" y="2909287"/>
              <a:ext cx="196343" cy="138983"/>
            </a:xfrm>
            <a:custGeom>
              <a:avLst/>
              <a:gdLst/>
              <a:ahLst/>
              <a:cxnLst/>
              <a:rect l="l" t="t" r="r" b="b"/>
              <a:pathLst>
                <a:path w="16489" h="12221" extrusionOk="0">
                  <a:moveTo>
                    <a:pt x="1381" y="1"/>
                  </a:moveTo>
                  <a:lnTo>
                    <a:pt x="1" y="22"/>
                  </a:lnTo>
                  <a:lnTo>
                    <a:pt x="21" y="168"/>
                  </a:lnTo>
                  <a:lnTo>
                    <a:pt x="105" y="482"/>
                  </a:lnTo>
                  <a:lnTo>
                    <a:pt x="168" y="587"/>
                  </a:lnTo>
                  <a:lnTo>
                    <a:pt x="231" y="691"/>
                  </a:lnTo>
                  <a:lnTo>
                    <a:pt x="168" y="712"/>
                  </a:lnTo>
                  <a:lnTo>
                    <a:pt x="168" y="796"/>
                  </a:lnTo>
                  <a:lnTo>
                    <a:pt x="189" y="901"/>
                  </a:lnTo>
                  <a:lnTo>
                    <a:pt x="356" y="1110"/>
                  </a:lnTo>
                  <a:lnTo>
                    <a:pt x="356" y="1152"/>
                  </a:lnTo>
                  <a:lnTo>
                    <a:pt x="314" y="1173"/>
                  </a:lnTo>
                  <a:lnTo>
                    <a:pt x="335" y="1256"/>
                  </a:lnTo>
                  <a:lnTo>
                    <a:pt x="461" y="1361"/>
                  </a:lnTo>
                  <a:lnTo>
                    <a:pt x="482" y="1486"/>
                  </a:lnTo>
                  <a:lnTo>
                    <a:pt x="440" y="1549"/>
                  </a:lnTo>
                  <a:lnTo>
                    <a:pt x="440" y="1654"/>
                  </a:lnTo>
                  <a:lnTo>
                    <a:pt x="524" y="1696"/>
                  </a:lnTo>
                  <a:lnTo>
                    <a:pt x="545" y="1779"/>
                  </a:lnTo>
                  <a:lnTo>
                    <a:pt x="545" y="1968"/>
                  </a:lnTo>
                  <a:lnTo>
                    <a:pt x="586" y="2114"/>
                  </a:lnTo>
                  <a:lnTo>
                    <a:pt x="691" y="2219"/>
                  </a:lnTo>
                  <a:lnTo>
                    <a:pt x="754" y="2219"/>
                  </a:lnTo>
                  <a:lnTo>
                    <a:pt x="942" y="2386"/>
                  </a:lnTo>
                  <a:lnTo>
                    <a:pt x="1005" y="2512"/>
                  </a:lnTo>
                  <a:lnTo>
                    <a:pt x="1047" y="2595"/>
                  </a:lnTo>
                  <a:lnTo>
                    <a:pt x="1172" y="2721"/>
                  </a:lnTo>
                  <a:lnTo>
                    <a:pt x="1214" y="2909"/>
                  </a:lnTo>
                  <a:lnTo>
                    <a:pt x="1277" y="2930"/>
                  </a:lnTo>
                  <a:lnTo>
                    <a:pt x="1361" y="3056"/>
                  </a:lnTo>
                  <a:lnTo>
                    <a:pt x="1298" y="3139"/>
                  </a:lnTo>
                  <a:lnTo>
                    <a:pt x="1277" y="3202"/>
                  </a:lnTo>
                  <a:lnTo>
                    <a:pt x="1319" y="3265"/>
                  </a:lnTo>
                  <a:lnTo>
                    <a:pt x="1298" y="3349"/>
                  </a:lnTo>
                  <a:lnTo>
                    <a:pt x="1214" y="3328"/>
                  </a:lnTo>
                  <a:lnTo>
                    <a:pt x="1172" y="3411"/>
                  </a:lnTo>
                  <a:lnTo>
                    <a:pt x="1193" y="3432"/>
                  </a:lnTo>
                  <a:lnTo>
                    <a:pt x="1277" y="3432"/>
                  </a:lnTo>
                  <a:lnTo>
                    <a:pt x="1277" y="3516"/>
                  </a:lnTo>
                  <a:lnTo>
                    <a:pt x="1214" y="3558"/>
                  </a:lnTo>
                  <a:lnTo>
                    <a:pt x="1151" y="3516"/>
                  </a:lnTo>
                  <a:lnTo>
                    <a:pt x="1005" y="3516"/>
                  </a:lnTo>
                  <a:lnTo>
                    <a:pt x="900" y="3453"/>
                  </a:lnTo>
                  <a:lnTo>
                    <a:pt x="775" y="3474"/>
                  </a:lnTo>
                  <a:lnTo>
                    <a:pt x="712" y="3516"/>
                  </a:lnTo>
                  <a:lnTo>
                    <a:pt x="858" y="3662"/>
                  </a:lnTo>
                  <a:lnTo>
                    <a:pt x="963" y="3725"/>
                  </a:lnTo>
                  <a:lnTo>
                    <a:pt x="963" y="3830"/>
                  </a:lnTo>
                  <a:lnTo>
                    <a:pt x="1005" y="3934"/>
                  </a:lnTo>
                  <a:lnTo>
                    <a:pt x="1109" y="3955"/>
                  </a:lnTo>
                  <a:lnTo>
                    <a:pt x="1235" y="4039"/>
                  </a:lnTo>
                  <a:lnTo>
                    <a:pt x="1235" y="4081"/>
                  </a:lnTo>
                  <a:lnTo>
                    <a:pt x="1319" y="4081"/>
                  </a:lnTo>
                  <a:lnTo>
                    <a:pt x="1402" y="4102"/>
                  </a:lnTo>
                  <a:lnTo>
                    <a:pt x="1381" y="4144"/>
                  </a:lnTo>
                  <a:lnTo>
                    <a:pt x="1423" y="4206"/>
                  </a:lnTo>
                  <a:lnTo>
                    <a:pt x="1507" y="4186"/>
                  </a:lnTo>
                  <a:lnTo>
                    <a:pt x="1591" y="4186"/>
                  </a:lnTo>
                  <a:lnTo>
                    <a:pt x="1674" y="4081"/>
                  </a:lnTo>
                  <a:lnTo>
                    <a:pt x="1716" y="4081"/>
                  </a:lnTo>
                  <a:lnTo>
                    <a:pt x="1695" y="4186"/>
                  </a:lnTo>
                  <a:lnTo>
                    <a:pt x="1716" y="4374"/>
                  </a:lnTo>
                  <a:lnTo>
                    <a:pt x="1905" y="4562"/>
                  </a:lnTo>
                  <a:lnTo>
                    <a:pt x="2009" y="4583"/>
                  </a:lnTo>
                  <a:lnTo>
                    <a:pt x="2051" y="4583"/>
                  </a:lnTo>
                  <a:lnTo>
                    <a:pt x="2114" y="4667"/>
                  </a:lnTo>
                  <a:lnTo>
                    <a:pt x="2197" y="4897"/>
                  </a:lnTo>
                  <a:lnTo>
                    <a:pt x="2197" y="5127"/>
                  </a:lnTo>
                  <a:lnTo>
                    <a:pt x="2156" y="5315"/>
                  </a:lnTo>
                  <a:lnTo>
                    <a:pt x="2051" y="5462"/>
                  </a:lnTo>
                  <a:lnTo>
                    <a:pt x="2093" y="5546"/>
                  </a:lnTo>
                  <a:lnTo>
                    <a:pt x="2197" y="5650"/>
                  </a:lnTo>
                  <a:lnTo>
                    <a:pt x="2239" y="5629"/>
                  </a:lnTo>
                  <a:lnTo>
                    <a:pt x="2260" y="5713"/>
                  </a:lnTo>
                  <a:lnTo>
                    <a:pt x="2407" y="5734"/>
                  </a:lnTo>
                  <a:lnTo>
                    <a:pt x="2449" y="5859"/>
                  </a:lnTo>
                  <a:lnTo>
                    <a:pt x="2679" y="6131"/>
                  </a:lnTo>
                  <a:lnTo>
                    <a:pt x="2762" y="6152"/>
                  </a:lnTo>
                  <a:lnTo>
                    <a:pt x="2804" y="6236"/>
                  </a:lnTo>
                  <a:lnTo>
                    <a:pt x="2888" y="6341"/>
                  </a:lnTo>
                  <a:lnTo>
                    <a:pt x="3034" y="6362"/>
                  </a:lnTo>
                  <a:lnTo>
                    <a:pt x="3076" y="6445"/>
                  </a:lnTo>
                  <a:lnTo>
                    <a:pt x="3076" y="6571"/>
                  </a:lnTo>
                  <a:lnTo>
                    <a:pt x="3160" y="6655"/>
                  </a:lnTo>
                  <a:lnTo>
                    <a:pt x="3160" y="6717"/>
                  </a:lnTo>
                  <a:lnTo>
                    <a:pt x="3202" y="6822"/>
                  </a:lnTo>
                  <a:lnTo>
                    <a:pt x="3286" y="6864"/>
                  </a:lnTo>
                  <a:lnTo>
                    <a:pt x="3474" y="6780"/>
                  </a:lnTo>
                  <a:lnTo>
                    <a:pt x="3578" y="6613"/>
                  </a:lnTo>
                  <a:lnTo>
                    <a:pt x="3578" y="6487"/>
                  </a:lnTo>
                  <a:lnTo>
                    <a:pt x="3495" y="6445"/>
                  </a:lnTo>
                  <a:lnTo>
                    <a:pt x="3474" y="6341"/>
                  </a:lnTo>
                  <a:lnTo>
                    <a:pt x="3411" y="6278"/>
                  </a:lnTo>
                  <a:lnTo>
                    <a:pt x="3390" y="6173"/>
                  </a:lnTo>
                  <a:lnTo>
                    <a:pt x="3286" y="6131"/>
                  </a:lnTo>
                  <a:lnTo>
                    <a:pt x="3265" y="6048"/>
                  </a:lnTo>
                  <a:lnTo>
                    <a:pt x="3202" y="5964"/>
                  </a:lnTo>
                  <a:lnTo>
                    <a:pt x="3139" y="5943"/>
                  </a:lnTo>
                  <a:lnTo>
                    <a:pt x="3097" y="5964"/>
                  </a:lnTo>
                  <a:lnTo>
                    <a:pt x="3097" y="6048"/>
                  </a:lnTo>
                  <a:lnTo>
                    <a:pt x="3055" y="6069"/>
                  </a:lnTo>
                  <a:lnTo>
                    <a:pt x="3055" y="5985"/>
                  </a:lnTo>
                  <a:lnTo>
                    <a:pt x="2972" y="5943"/>
                  </a:lnTo>
                  <a:lnTo>
                    <a:pt x="2867" y="5818"/>
                  </a:lnTo>
                  <a:lnTo>
                    <a:pt x="2846" y="5734"/>
                  </a:lnTo>
                  <a:lnTo>
                    <a:pt x="2888" y="5629"/>
                  </a:lnTo>
                  <a:lnTo>
                    <a:pt x="2888" y="5504"/>
                  </a:lnTo>
                  <a:lnTo>
                    <a:pt x="2804" y="5399"/>
                  </a:lnTo>
                  <a:lnTo>
                    <a:pt x="2846" y="5294"/>
                  </a:lnTo>
                  <a:lnTo>
                    <a:pt x="2846" y="5232"/>
                  </a:lnTo>
                  <a:lnTo>
                    <a:pt x="2783" y="5148"/>
                  </a:lnTo>
                  <a:lnTo>
                    <a:pt x="2783" y="5085"/>
                  </a:lnTo>
                  <a:lnTo>
                    <a:pt x="2721" y="5002"/>
                  </a:lnTo>
                  <a:lnTo>
                    <a:pt x="2721" y="4897"/>
                  </a:lnTo>
                  <a:lnTo>
                    <a:pt x="2679" y="4834"/>
                  </a:lnTo>
                  <a:lnTo>
                    <a:pt x="2679" y="4688"/>
                  </a:lnTo>
                  <a:lnTo>
                    <a:pt x="2721" y="4604"/>
                  </a:lnTo>
                  <a:lnTo>
                    <a:pt x="2658" y="4395"/>
                  </a:lnTo>
                  <a:lnTo>
                    <a:pt x="2616" y="4290"/>
                  </a:lnTo>
                  <a:lnTo>
                    <a:pt x="2553" y="4206"/>
                  </a:lnTo>
                  <a:lnTo>
                    <a:pt x="2532" y="4186"/>
                  </a:lnTo>
                  <a:lnTo>
                    <a:pt x="2532" y="4248"/>
                  </a:lnTo>
                  <a:lnTo>
                    <a:pt x="2532" y="4290"/>
                  </a:lnTo>
                  <a:lnTo>
                    <a:pt x="2469" y="4353"/>
                  </a:lnTo>
                  <a:lnTo>
                    <a:pt x="2365" y="4186"/>
                  </a:lnTo>
                  <a:lnTo>
                    <a:pt x="2365" y="4102"/>
                  </a:lnTo>
                  <a:lnTo>
                    <a:pt x="2407" y="4039"/>
                  </a:lnTo>
                  <a:lnTo>
                    <a:pt x="2365" y="3976"/>
                  </a:lnTo>
                  <a:lnTo>
                    <a:pt x="2323" y="3955"/>
                  </a:lnTo>
                  <a:lnTo>
                    <a:pt x="2281" y="3746"/>
                  </a:lnTo>
                  <a:lnTo>
                    <a:pt x="2197" y="3579"/>
                  </a:lnTo>
                  <a:lnTo>
                    <a:pt x="2135" y="3558"/>
                  </a:lnTo>
                  <a:lnTo>
                    <a:pt x="2030" y="3453"/>
                  </a:lnTo>
                  <a:lnTo>
                    <a:pt x="2030" y="3328"/>
                  </a:lnTo>
                  <a:lnTo>
                    <a:pt x="2051" y="3202"/>
                  </a:lnTo>
                  <a:lnTo>
                    <a:pt x="1946" y="3056"/>
                  </a:lnTo>
                  <a:lnTo>
                    <a:pt x="1884" y="3035"/>
                  </a:lnTo>
                  <a:lnTo>
                    <a:pt x="1821" y="2993"/>
                  </a:lnTo>
                  <a:lnTo>
                    <a:pt x="1821" y="2846"/>
                  </a:lnTo>
                  <a:lnTo>
                    <a:pt x="1737" y="2784"/>
                  </a:lnTo>
                  <a:lnTo>
                    <a:pt x="1633" y="2742"/>
                  </a:lnTo>
                  <a:lnTo>
                    <a:pt x="1612" y="2637"/>
                  </a:lnTo>
                  <a:lnTo>
                    <a:pt x="1633" y="2574"/>
                  </a:lnTo>
                  <a:lnTo>
                    <a:pt x="1612" y="2407"/>
                  </a:lnTo>
                  <a:lnTo>
                    <a:pt x="1465" y="2302"/>
                  </a:lnTo>
                  <a:lnTo>
                    <a:pt x="1402" y="2219"/>
                  </a:lnTo>
                  <a:lnTo>
                    <a:pt x="1319" y="2198"/>
                  </a:lnTo>
                  <a:lnTo>
                    <a:pt x="1319" y="2093"/>
                  </a:lnTo>
                  <a:lnTo>
                    <a:pt x="1235" y="1947"/>
                  </a:lnTo>
                  <a:lnTo>
                    <a:pt x="1193" y="1863"/>
                  </a:lnTo>
                  <a:lnTo>
                    <a:pt x="1235" y="1779"/>
                  </a:lnTo>
                  <a:lnTo>
                    <a:pt x="1214" y="1361"/>
                  </a:lnTo>
                  <a:lnTo>
                    <a:pt x="1193" y="1131"/>
                  </a:lnTo>
                  <a:lnTo>
                    <a:pt x="1235" y="1005"/>
                  </a:lnTo>
                  <a:lnTo>
                    <a:pt x="1298" y="796"/>
                  </a:lnTo>
                  <a:lnTo>
                    <a:pt x="1277" y="691"/>
                  </a:lnTo>
                  <a:lnTo>
                    <a:pt x="1235" y="545"/>
                  </a:lnTo>
                  <a:lnTo>
                    <a:pt x="1319" y="691"/>
                  </a:lnTo>
                  <a:lnTo>
                    <a:pt x="1486" y="754"/>
                  </a:lnTo>
                  <a:lnTo>
                    <a:pt x="1570" y="921"/>
                  </a:lnTo>
                  <a:lnTo>
                    <a:pt x="1633" y="963"/>
                  </a:lnTo>
                  <a:lnTo>
                    <a:pt x="1737" y="963"/>
                  </a:lnTo>
                  <a:lnTo>
                    <a:pt x="1800" y="921"/>
                  </a:lnTo>
                  <a:lnTo>
                    <a:pt x="1884" y="1026"/>
                  </a:lnTo>
                  <a:lnTo>
                    <a:pt x="1925" y="1068"/>
                  </a:lnTo>
                  <a:lnTo>
                    <a:pt x="2030" y="1068"/>
                  </a:lnTo>
                  <a:lnTo>
                    <a:pt x="2156" y="1152"/>
                  </a:lnTo>
                  <a:lnTo>
                    <a:pt x="2156" y="1214"/>
                  </a:lnTo>
                  <a:lnTo>
                    <a:pt x="2093" y="1319"/>
                  </a:lnTo>
                  <a:lnTo>
                    <a:pt x="2093" y="1382"/>
                  </a:lnTo>
                  <a:lnTo>
                    <a:pt x="2135" y="1549"/>
                  </a:lnTo>
                  <a:lnTo>
                    <a:pt x="2156" y="1737"/>
                  </a:lnTo>
                  <a:lnTo>
                    <a:pt x="2218" y="1842"/>
                  </a:lnTo>
                  <a:lnTo>
                    <a:pt x="2239" y="1968"/>
                  </a:lnTo>
                  <a:lnTo>
                    <a:pt x="2218" y="2051"/>
                  </a:lnTo>
                  <a:lnTo>
                    <a:pt x="2239" y="2156"/>
                  </a:lnTo>
                  <a:lnTo>
                    <a:pt x="2407" y="2323"/>
                  </a:lnTo>
                  <a:lnTo>
                    <a:pt x="2365" y="2386"/>
                  </a:lnTo>
                  <a:lnTo>
                    <a:pt x="2344" y="2470"/>
                  </a:lnTo>
                  <a:lnTo>
                    <a:pt x="2407" y="2533"/>
                  </a:lnTo>
                  <a:lnTo>
                    <a:pt x="2428" y="2533"/>
                  </a:lnTo>
                  <a:lnTo>
                    <a:pt x="2469" y="2595"/>
                  </a:lnTo>
                  <a:lnTo>
                    <a:pt x="2532" y="2784"/>
                  </a:lnTo>
                  <a:lnTo>
                    <a:pt x="2616" y="2805"/>
                  </a:lnTo>
                  <a:lnTo>
                    <a:pt x="2658" y="2909"/>
                  </a:lnTo>
                  <a:lnTo>
                    <a:pt x="2658" y="3035"/>
                  </a:lnTo>
                  <a:lnTo>
                    <a:pt x="2721" y="3097"/>
                  </a:lnTo>
                  <a:lnTo>
                    <a:pt x="2783" y="3118"/>
                  </a:lnTo>
                  <a:lnTo>
                    <a:pt x="2846" y="3244"/>
                  </a:lnTo>
                  <a:lnTo>
                    <a:pt x="2867" y="3349"/>
                  </a:lnTo>
                  <a:lnTo>
                    <a:pt x="2951" y="3411"/>
                  </a:lnTo>
                  <a:lnTo>
                    <a:pt x="2972" y="3453"/>
                  </a:lnTo>
                  <a:lnTo>
                    <a:pt x="3055" y="3453"/>
                  </a:lnTo>
                  <a:lnTo>
                    <a:pt x="3097" y="3516"/>
                  </a:lnTo>
                  <a:lnTo>
                    <a:pt x="3181" y="3453"/>
                  </a:lnTo>
                  <a:lnTo>
                    <a:pt x="3244" y="3516"/>
                  </a:lnTo>
                  <a:lnTo>
                    <a:pt x="3244" y="3642"/>
                  </a:lnTo>
                  <a:lnTo>
                    <a:pt x="3181" y="3725"/>
                  </a:lnTo>
                  <a:lnTo>
                    <a:pt x="3202" y="3872"/>
                  </a:lnTo>
                  <a:lnTo>
                    <a:pt x="3390" y="4060"/>
                  </a:lnTo>
                  <a:lnTo>
                    <a:pt x="3474" y="4039"/>
                  </a:lnTo>
                  <a:lnTo>
                    <a:pt x="3558" y="4060"/>
                  </a:lnTo>
                  <a:lnTo>
                    <a:pt x="3516" y="4165"/>
                  </a:lnTo>
                  <a:lnTo>
                    <a:pt x="3578" y="4269"/>
                  </a:lnTo>
                  <a:lnTo>
                    <a:pt x="3683" y="4290"/>
                  </a:lnTo>
                  <a:lnTo>
                    <a:pt x="3767" y="4290"/>
                  </a:lnTo>
                  <a:lnTo>
                    <a:pt x="3850" y="4395"/>
                  </a:lnTo>
                  <a:lnTo>
                    <a:pt x="3892" y="4499"/>
                  </a:lnTo>
                  <a:lnTo>
                    <a:pt x="3976" y="4520"/>
                  </a:lnTo>
                  <a:lnTo>
                    <a:pt x="3997" y="4499"/>
                  </a:lnTo>
                  <a:lnTo>
                    <a:pt x="4018" y="4520"/>
                  </a:lnTo>
                  <a:lnTo>
                    <a:pt x="4039" y="4604"/>
                  </a:lnTo>
                  <a:lnTo>
                    <a:pt x="3997" y="4667"/>
                  </a:lnTo>
                  <a:lnTo>
                    <a:pt x="3934" y="4604"/>
                  </a:lnTo>
                  <a:lnTo>
                    <a:pt x="3850" y="4625"/>
                  </a:lnTo>
                  <a:lnTo>
                    <a:pt x="3767" y="4730"/>
                  </a:lnTo>
                  <a:lnTo>
                    <a:pt x="3704" y="4897"/>
                  </a:lnTo>
                  <a:lnTo>
                    <a:pt x="3725" y="5002"/>
                  </a:lnTo>
                  <a:lnTo>
                    <a:pt x="3809" y="5085"/>
                  </a:lnTo>
                  <a:lnTo>
                    <a:pt x="3913" y="5085"/>
                  </a:lnTo>
                  <a:lnTo>
                    <a:pt x="3997" y="5148"/>
                  </a:lnTo>
                  <a:lnTo>
                    <a:pt x="4206" y="5315"/>
                  </a:lnTo>
                  <a:lnTo>
                    <a:pt x="4353" y="5357"/>
                  </a:lnTo>
                  <a:lnTo>
                    <a:pt x="4415" y="5357"/>
                  </a:lnTo>
                  <a:lnTo>
                    <a:pt x="4436" y="5420"/>
                  </a:lnTo>
                  <a:lnTo>
                    <a:pt x="4499" y="5525"/>
                  </a:lnTo>
                  <a:lnTo>
                    <a:pt x="4541" y="5608"/>
                  </a:lnTo>
                  <a:lnTo>
                    <a:pt x="4499" y="5713"/>
                  </a:lnTo>
                  <a:lnTo>
                    <a:pt x="4415" y="5734"/>
                  </a:lnTo>
                  <a:lnTo>
                    <a:pt x="4436" y="5776"/>
                  </a:lnTo>
                  <a:lnTo>
                    <a:pt x="4520" y="5838"/>
                  </a:lnTo>
                  <a:lnTo>
                    <a:pt x="4708" y="5880"/>
                  </a:lnTo>
                  <a:lnTo>
                    <a:pt x="4708" y="5964"/>
                  </a:lnTo>
                  <a:lnTo>
                    <a:pt x="4750" y="5985"/>
                  </a:lnTo>
                  <a:lnTo>
                    <a:pt x="4897" y="6131"/>
                  </a:lnTo>
                  <a:lnTo>
                    <a:pt x="5085" y="6362"/>
                  </a:lnTo>
                  <a:lnTo>
                    <a:pt x="5231" y="6592"/>
                  </a:lnTo>
                  <a:lnTo>
                    <a:pt x="5399" y="6801"/>
                  </a:lnTo>
                  <a:lnTo>
                    <a:pt x="5399" y="6906"/>
                  </a:lnTo>
                  <a:lnTo>
                    <a:pt x="5608" y="7178"/>
                  </a:lnTo>
                  <a:lnTo>
                    <a:pt x="5650" y="7282"/>
                  </a:lnTo>
                  <a:lnTo>
                    <a:pt x="5587" y="7408"/>
                  </a:lnTo>
                  <a:lnTo>
                    <a:pt x="5650" y="7491"/>
                  </a:lnTo>
                  <a:lnTo>
                    <a:pt x="5692" y="7638"/>
                  </a:lnTo>
                  <a:lnTo>
                    <a:pt x="5817" y="7952"/>
                  </a:lnTo>
                  <a:lnTo>
                    <a:pt x="5817" y="8077"/>
                  </a:lnTo>
                  <a:lnTo>
                    <a:pt x="5775" y="8182"/>
                  </a:lnTo>
                  <a:lnTo>
                    <a:pt x="5650" y="8287"/>
                  </a:lnTo>
                  <a:lnTo>
                    <a:pt x="5608" y="8370"/>
                  </a:lnTo>
                  <a:lnTo>
                    <a:pt x="5671" y="8370"/>
                  </a:lnTo>
                  <a:lnTo>
                    <a:pt x="5754" y="8454"/>
                  </a:lnTo>
                  <a:lnTo>
                    <a:pt x="5692" y="8496"/>
                  </a:lnTo>
                  <a:lnTo>
                    <a:pt x="5566" y="8496"/>
                  </a:lnTo>
                  <a:lnTo>
                    <a:pt x="5482" y="8538"/>
                  </a:lnTo>
                  <a:lnTo>
                    <a:pt x="5482" y="8579"/>
                  </a:lnTo>
                  <a:lnTo>
                    <a:pt x="5566" y="8789"/>
                  </a:lnTo>
                  <a:lnTo>
                    <a:pt x="5650" y="8872"/>
                  </a:lnTo>
                  <a:lnTo>
                    <a:pt x="5650" y="8956"/>
                  </a:lnTo>
                  <a:lnTo>
                    <a:pt x="5754" y="9103"/>
                  </a:lnTo>
                  <a:lnTo>
                    <a:pt x="5796" y="9228"/>
                  </a:lnTo>
                  <a:lnTo>
                    <a:pt x="5859" y="9291"/>
                  </a:lnTo>
                  <a:lnTo>
                    <a:pt x="5922" y="9291"/>
                  </a:lnTo>
                  <a:lnTo>
                    <a:pt x="5943" y="9333"/>
                  </a:lnTo>
                  <a:lnTo>
                    <a:pt x="6131" y="9395"/>
                  </a:lnTo>
                  <a:lnTo>
                    <a:pt x="6278" y="9375"/>
                  </a:lnTo>
                  <a:lnTo>
                    <a:pt x="6340" y="9375"/>
                  </a:lnTo>
                  <a:lnTo>
                    <a:pt x="6299" y="9437"/>
                  </a:lnTo>
                  <a:lnTo>
                    <a:pt x="6299" y="9500"/>
                  </a:lnTo>
                  <a:lnTo>
                    <a:pt x="6424" y="9542"/>
                  </a:lnTo>
                  <a:lnTo>
                    <a:pt x="6591" y="9688"/>
                  </a:lnTo>
                  <a:lnTo>
                    <a:pt x="6696" y="9835"/>
                  </a:lnTo>
                  <a:lnTo>
                    <a:pt x="6759" y="9960"/>
                  </a:lnTo>
                  <a:lnTo>
                    <a:pt x="6863" y="10023"/>
                  </a:lnTo>
                  <a:lnTo>
                    <a:pt x="6926" y="10002"/>
                  </a:lnTo>
                  <a:lnTo>
                    <a:pt x="7031" y="10044"/>
                  </a:lnTo>
                  <a:lnTo>
                    <a:pt x="7115" y="10044"/>
                  </a:lnTo>
                  <a:lnTo>
                    <a:pt x="7345" y="10149"/>
                  </a:lnTo>
                  <a:lnTo>
                    <a:pt x="7428" y="10149"/>
                  </a:lnTo>
                  <a:lnTo>
                    <a:pt x="7449" y="10107"/>
                  </a:lnTo>
                  <a:lnTo>
                    <a:pt x="7512" y="10107"/>
                  </a:lnTo>
                  <a:lnTo>
                    <a:pt x="7575" y="10170"/>
                  </a:lnTo>
                  <a:lnTo>
                    <a:pt x="7847" y="10442"/>
                  </a:lnTo>
                  <a:lnTo>
                    <a:pt x="7910" y="10442"/>
                  </a:lnTo>
                  <a:lnTo>
                    <a:pt x="8098" y="10630"/>
                  </a:lnTo>
                  <a:lnTo>
                    <a:pt x="8328" y="10735"/>
                  </a:lnTo>
                  <a:lnTo>
                    <a:pt x="8621" y="10756"/>
                  </a:lnTo>
                  <a:lnTo>
                    <a:pt x="8747" y="10839"/>
                  </a:lnTo>
                  <a:lnTo>
                    <a:pt x="8830" y="10965"/>
                  </a:lnTo>
                  <a:lnTo>
                    <a:pt x="8998" y="10965"/>
                  </a:lnTo>
                  <a:lnTo>
                    <a:pt x="9144" y="11048"/>
                  </a:lnTo>
                  <a:lnTo>
                    <a:pt x="9228" y="10986"/>
                  </a:lnTo>
                  <a:lnTo>
                    <a:pt x="9249" y="11007"/>
                  </a:lnTo>
                  <a:lnTo>
                    <a:pt x="9332" y="11153"/>
                  </a:lnTo>
                  <a:lnTo>
                    <a:pt x="9479" y="11216"/>
                  </a:lnTo>
                  <a:lnTo>
                    <a:pt x="9625" y="11216"/>
                  </a:lnTo>
                  <a:lnTo>
                    <a:pt x="9730" y="11279"/>
                  </a:lnTo>
                  <a:lnTo>
                    <a:pt x="9960" y="11362"/>
                  </a:lnTo>
                  <a:lnTo>
                    <a:pt x="10148" y="11362"/>
                  </a:lnTo>
                  <a:lnTo>
                    <a:pt x="10295" y="11467"/>
                  </a:lnTo>
                  <a:lnTo>
                    <a:pt x="10588" y="11572"/>
                  </a:lnTo>
                  <a:lnTo>
                    <a:pt x="10692" y="11530"/>
                  </a:lnTo>
                  <a:lnTo>
                    <a:pt x="11006" y="11404"/>
                  </a:lnTo>
                  <a:lnTo>
                    <a:pt x="11111" y="11404"/>
                  </a:lnTo>
                  <a:lnTo>
                    <a:pt x="11299" y="11300"/>
                  </a:lnTo>
                  <a:lnTo>
                    <a:pt x="11404" y="11279"/>
                  </a:lnTo>
                  <a:lnTo>
                    <a:pt x="11613" y="11279"/>
                  </a:lnTo>
                  <a:lnTo>
                    <a:pt x="11613" y="11258"/>
                  </a:lnTo>
                  <a:lnTo>
                    <a:pt x="11467" y="11216"/>
                  </a:lnTo>
                  <a:lnTo>
                    <a:pt x="11404" y="11216"/>
                  </a:lnTo>
                  <a:lnTo>
                    <a:pt x="11404" y="11174"/>
                  </a:lnTo>
                  <a:lnTo>
                    <a:pt x="11529" y="11090"/>
                  </a:lnTo>
                  <a:lnTo>
                    <a:pt x="11550" y="11111"/>
                  </a:lnTo>
                  <a:lnTo>
                    <a:pt x="11550" y="11195"/>
                  </a:lnTo>
                  <a:lnTo>
                    <a:pt x="11634" y="11153"/>
                  </a:lnTo>
                  <a:lnTo>
                    <a:pt x="11718" y="11153"/>
                  </a:lnTo>
                  <a:lnTo>
                    <a:pt x="11718" y="11195"/>
                  </a:lnTo>
                  <a:lnTo>
                    <a:pt x="11655" y="11195"/>
                  </a:lnTo>
                  <a:lnTo>
                    <a:pt x="11634" y="11216"/>
                  </a:lnTo>
                  <a:lnTo>
                    <a:pt x="11655" y="11258"/>
                  </a:lnTo>
                  <a:lnTo>
                    <a:pt x="11760" y="11258"/>
                  </a:lnTo>
                  <a:lnTo>
                    <a:pt x="11864" y="11279"/>
                  </a:lnTo>
                  <a:lnTo>
                    <a:pt x="12032" y="11404"/>
                  </a:lnTo>
                  <a:lnTo>
                    <a:pt x="12094" y="11467"/>
                  </a:lnTo>
                  <a:lnTo>
                    <a:pt x="12094" y="11425"/>
                  </a:lnTo>
                  <a:lnTo>
                    <a:pt x="11969" y="11300"/>
                  </a:lnTo>
                  <a:lnTo>
                    <a:pt x="11780" y="11216"/>
                  </a:lnTo>
                  <a:lnTo>
                    <a:pt x="11780" y="11174"/>
                  </a:lnTo>
                  <a:lnTo>
                    <a:pt x="11822" y="11174"/>
                  </a:lnTo>
                  <a:lnTo>
                    <a:pt x="11843" y="11195"/>
                  </a:lnTo>
                  <a:lnTo>
                    <a:pt x="11948" y="11216"/>
                  </a:lnTo>
                  <a:lnTo>
                    <a:pt x="12053" y="11300"/>
                  </a:lnTo>
                  <a:lnTo>
                    <a:pt x="12157" y="11425"/>
                  </a:lnTo>
                  <a:lnTo>
                    <a:pt x="12157" y="11488"/>
                  </a:lnTo>
                  <a:lnTo>
                    <a:pt x="12199" y="11530"/>
                  </a:lnTo>
                  <a:lnTo>
                    <a:pt x="12597" y="11885"/>
                  </a:lnTo>
                  <a:lnTo>
                    <a:pt x="12722" y="11906"/>
                  </a:lnTo>
                  <a:lnTo>
                    <a:pt x="12764" y="11990"/>
                  </a:lnTo>
                  <a:lnTo>
                    <a:pt x="12910" y="12116"/>
                  </a:lnTo>
                  <a:lnTo>
                    <a:pt x="12994" y="12220"/>
                  </a:lnTo>
                  <a:lnTo>
                    <a:pt x="13015" y="12199"/>
                  </a:lnTo>
                  <a:lnTo>
                    <a:pt x="13036" y="12136"/>
                  </a:lnTo>
                  <a:lnTo>
                    <a:pt x="13099" y="12095"/>
                  </a:lnTo>
                  <a:lnTo>
                    <a:pt x="13099" y="12053"/>
                  </a:lnTo>
                  <a:lnTo>
                    <a:pt x="13078" y="12032"/>
                  </a:lnTo>
                  <a:lnTo>
                    <a:pt x="13036" y="11990"/>
                  </a:lnTo>
                  <a:lnTo>
                    <a:pt x="13078" y="11927"/>
                  </a:lnTo>
                  <a:lnTo>
                    <a:pt x="13036" y="11906"/>
                  </a:lnTo>
                  <a:lnTo>
                    <a:pt x="13036" y="11802"/>
                  </a:lnTo>
                  <a:lnTo>
                    <a:pt x="13392" y="11258"/>
                  </a:lnTo>
                  <a:lnTo>
                    <a:pt x="14124" y="11258"/>
                  </a:lnTo>
                  <a:lnTo>
                    <a:pt x="14187" y="11195"/>
                  </a:lnTo>
                  <a:lnTo>
                    <a:pt x="14187" y="11111"/>
                  </a:lnTo>
                  <a:lnTo>
                    <a:pt x="14124" y="11090"/>
                  </a:lnTo>
                  <a:lnTo>
                    <a:pt x="14019" y="11069"/>
                  </a:lnTo>
                  <a:lnTo>
                    <a:pt x="13977" y="11048"/>
                  </a:lnTo>
                  <a:lnTo>
                    <a:pt x="13957" y="10944"/>
                  </a:lnTo>
                  <a:lnTo>
                    <a:pt x="13936" y="10881"/>
                  </a:lnTo>
                  <a:lnTo>
                    <a:pt x="13852" y="10881"/>
                  </a:lnTo>
                  <a:lnTo>
                    <a:pt x="13768" y="10797"/>
                  </a:lnTo>
                  <a:lnTo>
                    <a:pt x="13664" y="10693"/>
                  </a:lnTo>
                  <a:lnTo>
                    <a:pt x="13643" y="10651"/>
                  </a:lnTo>
                  <a:lnTo>
                    <a:pt x="13559" y="10567"/>
                  </a:lnTo>
                  <a:lnTo>
                    <a:pt x="13810" y="10546"/>
                  </a:lnTo>
                  <a:lnTo>
                    <a:pt x="13831" y="10232"/>
                  </a:lnTo>
                  <a:lnTo>
                    <a:pt x="14814" y="10253"/>
                  </a:lnTo>
                  <a:lnTo>
                    <a:pt x="14856" y="10170"/>
                  </a:lnTo>
                  <a:lnTo>
                    <a:pt x="14898" y="10128"/>
                  </a:lnTo>
                  <a:lnTo>
                    <a:pt x="14982" y="10128"/>
                  </a:lnTo>
                  <a:lnTo>
                    <a:pt x="14982" y="10170"/>
                  </a:lnTo>
                  <a:lnTo>
                    <a:pt x="15003" y="10212"/>
                  </a:lnTo>
                  <a:lnTo>
                    <a:pt x="15024" y="10170"/>
                  </a:lnTo>
                  <a:lnTo>
                    <a:pt x="15086" y="10149"/>
                  </a:lnTo>
                  <a:lnTo>
                    <a:pt x="15086" y="10128"/>
                  </a:lnTo>
                  <a:lnTo>
                    <a:pt x="15170" y="10044"/>
                  </a:lnTo>
                  <a:lnTo>
                    <a:pt x="15191" y="9940"/>
                  </a:lnTo>
                  <a:lnTo>
                    <a:pt x="15212" y="9898"/>
                  </a:lnTo>
                  <a:lnTo>
                    <a:pt x="15317" y="9898"/>
                  </a:lnTo>
                  <a:lnTo>
                    <a:pt x="15421" y="9793"/>
                  </a:lnTo>
                  <a:lnTo>
                    <a:pt x="15526" y="9647"/>
                  </a:lnTo>
                  <a:lnTo>
                    <a:pt x="15610" y="9626"/>
                  </a:lnTo>
                  <a:lnTo>
                    <a:pt x="15610" y="9626"/>
                  </a:lnTo>
                  <a:lnTo>
                    <a:pt x="15589" y="9730"/>
                  </a:lnTo>
                  <a:lnTo>
                    <a:pt x="15526" y="9793"/>
                  </a:lnTo>
                  <a:lnTo>
                    <a:pt x="15547" y="9835"/>
                  </a:lnTo>
                  <a:lnTo>
                    <a:pt x="15651" y="9919"/>
                  </a:lnTo>
                  <a:lnTo>
                    <a:pt x="15714" y="10023"/>
                  </a:lnTo>
                  <a:lnTo>
                    <a:pt x="15735" y="10002"/>
                  </a:lnTo>
                  <a:lnTo>
                    <a:pt x="15840" y="9814"/>
                  </a:lnTo>
                  <a:lnTo>
                    <a:pt x="15944" y="9437"/>
                  </a:lnTo>
                  <a:lnTo>
                    <a:pt x="16007" y="9333"/>
                  </a:lnTo>
                  <a:lnTo>
                    <a:pt x="15944" y="9375"/>
                  </a:lnTo>
                  <a:lnTo>
                    <a:pt x="15902" y="9416"/>
                  </a:lnTo>
                  <a:lnTo>
                    <a:pt x="15840" y="9395"/>
                  </a:lnTo>
                  <a:lnTo>
                    <a:pt x="15840" y="9333"/>
                  </a:lnTo>
                  <a:lnTo>
                    <a:pt x="15965" y="9207"/>
                  </a:lnTo>
                  <a:lnTo>
                    <a:pt x="16007" y="9123"/>
                  </a:lnTo>
                  <a:lnTo>
                    <a:pt x="15902" y="9123"/>
                  </a:lnTo>
                  <a:lnTo>
                    <a:pt x="15819" y="9061"/>
                  </a:lnTo>
                  <a:lnTo>
                    <a:pt x="15840" y="9019"/>
                  </a:lnTo>
                  <a:lnTo>
                    <a:pt x="15965" y="8956"/>
                  </a:lnTo>
                  <a:lnTo>
                    <a:pt x="15965" y="8789"/>
                  </a:lnTo>
                  <a:lnTo>
                    <a:pt x="16028" y="8705"/>
                  </a:lnTo>
                  <a:lnTo>
                    <a:pt x="16279" y="8475"/>
                  </a:lnTo>
                  <a:lnTo>
                    <a:pt x="16426" y="8266"/>
                  </a:lnTo>
                  <a:lnTo>
                    <a:pt x="16488" y="8119"/>
                  </a:lnTo>
                  <a:lnTo>
                    <a:pt x="16488" y="8015"/>
                  </a:lnTo>
                  <a:lnTo>
                    <a:pt x="16321" y="7763"/>
                  </a:lnTo>
                  <a:lnTo>
                    <a:pt x="16216" y="7805"/>
                  </a:lnTo>
                  <a:lnTo>
                    <a:pt x="16237" y="7847"/>
                  </a:lnTo>
                  <a:lnTo>
                    <a:pt x="16174" y="7868"/>
                  </a:lnTo>
                  <a:lnTo>
                    <a:pt x="15923" y="7826"/>
                  </a:lnTo>
                  <a:lnTo>
                    <a:pt x="15693" y="7826"/>
                  </a:lnTo>
                  <a:lnTo>
                    <a:pt x="15693" y="7868"/>
                  </a:lnTo>
                  <a:lnTo>
                    <a:pt x="15547" y="7952"/>
                  </a:lnTo>
                  <a:lnTo>
                    <a:pt x="15505" y="7910"/>
                  </a:lnTo>
                  <a:lnTo>
                    <a:pt x="15379" y="7931"/>
                  </a:lnTo>
                  <a:lnTo>
                    <a:pt x="15275" y="8035"/>
                  </a:lnTo>
                  <a:lnTo>
                    <a:pt x="14793" y="8035"/>
                  </a:lnTo>
                  <a:lnTo>
                    <a:pt x="14396" y="8119"/>
                  </a:lnTo>
                  <a:lnTo>
                    <a:pt x="14396" y="8182"/>
                  </a:lnTo>
                  <a:lnTo>
                    <a:pt x="14501" y="8224"/>
                  </a:lnTo>
                  <a:lnTo>
                    <a:pt x="14291" y="8454"/>
                  </a:lnTo>
                  <a:lnTo>
                    <a:pt x="14270" y="8810"/>
                  </a:lnTo>
                  <a:lnTo>
                    <a:pt x="14291" y="8851"/>
                  </a:lnTo>
                  <a:lnTo>
                    <a:pt x="14082" y="9082"/>
                  </a:lnTo>
                  <a:lnTo>
                    <a:pt x="14082" y="9270"/>
                  </a:lnTo>
                  <a:lnTo>
                    <a:pt x="13957" y="9395"/>
                  </a:lnTo>
                  <a:lnTo>
                    <a:pt x="13873" y="9416"/>
                  </a:lnTo>
                  <a:lnTo>
                    <a:pt x="13622" y="9542"/>
                  </a:lnTo>
                  <a:lnTo>
                    <a:pt x="13643" y="9584"/>
                  </a:lnTo>
                  <a:lnTo>
                    <a:pt x="13747" y="9500"/>
                  </a:lnTo>
                  <a:lnTo>
                    <a:pt x="13726" y="9605"/>
                  </a:lnTo>
                  <a:lnTo>
                    <a:pt x="13726" y="9793"/>
                  </a:lnTo>
                  <a:lnTo>
                    <a:pt x="13622" y="9919"/>
                  </a:lnTo>
                  <a:lnTo>
                    <a:pt x="13538" y="9919"/>
                  </a:lnTo>
                  <a:lnTo>
                    <a:pt x="13517" y="9960"/>
                  </a:lnTo>
                  <a:lnTo>
                    <a:pt x="13454" y="9919"/>
                  </a:lnTo>
                  <a:lnTo>
                    <a:pt x="13329" y="9835"/>
                  </a:lnTo>
                  <a:lnTo>
                    <a:pt x="13350" y="9793"/>
                  </a:lnTo>
                  <a:lnTo>
                    <a:pt x="13454" y="9730"/>
                  </a:lnTo>
                  <a:lnTo>
                    <a:pt x="13308" y="9688"/>
                  </a:lnTo>
                  <a:lnTo>
                    <a:pt x="13245" y="9730"/>
                  </a:lnTo>
                  <a:lnTo>
                    <a:pt x="13120" y="9709"/>
                  </a:lnTo>
                  <a:lnTo>
                    <a:pt x="12973" y="9709"/>
                  </a:lnTo>
                  <a:lnTo>
                    <a:pt x="12869" y="9793"/>
                  </a:lnTo>
                  <a:lnTo>
                    <a:pt x="12722" y="9814"/>
                  </a:lnTo>
                  <a:lnTo>
                    <a:pt x="12513" y="9814"/>
                  </a:lnTo>
                  <a:lnTo>
                    <a:pt x="12492" y="9856"/>
                  </a:lnTo>
                  <a:lnTo>
                    <a:pt x="12262" y="10002"/>
                  </a:lnTo>
                  <a:lnTo>
                    <a:pt x="12178" y="10002"/>
                  </a:lnTo>
                  <a:lnTo>
                    <a:pt x="12157" y="9940"/>
                  </a:lnTo>
                  <a:lnTo>
                    <a:pt x="11948" y="10002"/>
                  </a:lnTo>
                  <a:lnTo>
                    <a:pt x="11822" y="10044"/>
                  </a:lnTo>
                  <a:lnTo>
                    <a:pt x="11760" y="9919"/>
                  </a:lnTo>
                  <a:lnTo>
                    <a:pt x="11634" y="9730"/>
                  </a:lnTo>
                  <a:lnTo>
                    <a:pt x="11467" y="9647"/>
                  </a:lnTo>
                  <a:lnTo>
                    <a:pt x="11425" y="9605"/>
                  </a:lnTo>
                  <a:lnTo>
                    <a:pt x="11257" y="9605"/>
                  </a:lnTo>
                  <a:lnTo>
                    <a:pt x="11216" y="9626"/>
                  </a:lnTo>
                  <a:lnTo>
                    <a:pt x="11132" y="9521"/>
                  </a:lnTo>
                  <a:lnTo>
                    <a:pt x="10902" y="9270"/>
                  </a:lnTo>
                  <a:lnTo>
                    <a:pt x="10881" y="9165"/>
                  </a:lnTo>
                  <a:lnTo>
                    <a:pt x="10881" y="9082"/>
                  </a:lnTo>
                  <a:lnTo>
                    <a:pt x="10776" y="8914"/>
                  </a:lnTo>
                  <a:lnTo>
                    <a:pt x="10713" y="8789"/>
                  </a:lnTo>
                  <a:lnTo>
                    <a:pt x="10400" y="8454"/>
                  </a:lnTo>
                  <a:lnTo>
                    <a:pt x="10379" y="8328"/>
                  </a:lnTo>
                  <a:lnTo>
                    <a:pt x="10316" y="8245"/>
                  </a:lnTo>
                  <a:lnTo>
                    <a:pt x="10358" y="8161"/>
                  </a:lnTo>
                  <a:lnTo>
                    <a:pt x="10316" y="8077"/>
                  </a:lnTo>
                  <a:lnTo>
                    <a:pt x="10253" y="7847"/>
                  </a:lnTo>
                  <a:lnTo>
                    <a:pt x="10169" y="7763"/>
                  </a:lnTo>
                  <a:lnTo>
                    <a:pt x="10190" y="7638"/>
                  </a:lnTo>
                  <a:lnTo>
                    <a:pt x="10316" y="7805"/>
                  </a:lnTo>
                  <a:lnTo>
                    <a:pt x="10316" y="8015"/>
                  </a:lnTo>
                  <a:lnTo>
                    <a:pt x="10379" y="7973"/>
                  </a:lnTo>
                  <a:lnTo>
                    <a:pt x="10379" y="7805"/>
                  </a:lnTo>
                  <a:lnTo>
                    <a:pt x="10211" y="7554"/>
                  </a:lnTo>
                  <a:lnTo>
                    <a:pt x="10253" y="7429"/>
                  </a:lnTo>
                  <a:lnTo>
                    <a:pt x="10190" y="7219"/>
                  </a:lnTo>
                  <a:lnTo>
                    <a:pt x="10169" y="7115"/>
                  </a:lnTo>
                  <a:lnTo>
                    <a:pt x="10253" y="7010"/>
                  </a:lnTo>
                  <a:lnTo>
                    <a:pt x="10295" y="6717"/>
                  </a:lnTo>
                  <a:lnTo>
                    <a:pt x="10253" y="6571"/>
                  </a:lnTo>
                  <a:lnTo>
                    <a:pt x="10316" y="6278"/>
                  </a:lnTo>
                  <a:lnTo>
                    <a:pt x="10316" y="6173"/>
                  </a:lnTo>
                  <a:lnTo>
                    <a:pt x="10358" y="6090"/>
                  </a:lnTo>
                  <a:lnTo>
                    <a:pt x="10316" y="6048"/>
                  </a:lnTo>
                  <a:lnTo>
                    <a:pt x="10316" y="5922"/>
                  </a:lnTo>
                  <a:lnTo>
                    <a:pt x="10379" y="5859"/>
                  </a:lnTo>
                  <a:lnTo>
                    <a:pt x="10400" y="5713"/>
                  </a:lnTo>
                  <a:lnTo>
                    <a:pt x="10420" y="5650"/>
                  </a:lnTo>
                  <a:lnTo>
                    <a:pt x="10358" y="5608"/>
                  </a:lnTo>
                  <a:lnTo>
                    <a:pt x="10420" y="5504"/>
                  </a:lnTo>
                  <a:lnTo>
                    <a:pt x="10420" y="5336"/>
                  </a:lnTo>
                  <a:lnTo>
                    <a:pt x="10525" y="5336"/>
                  </a:lnTo>
                  <a:lnTo>
                    <a:pt x="10504" y="5441"/>
                  </a:lnTo>
                  <a:lnTo>
                    <a:pt x="10504" y="5525"/>
                  </a:lnTo>
                  <a:lnTo>
                    <a:pt x="10567" y="5504"/>
                  </a:lnTo>
                  <a:lnTo>
                    <a:pt x="10588" y="5399"/>
                  </a:lnTo>
                  <a:lnTo>
                    <a:pt x="10672" y="5294"/>
                  </a:lnTo>
                  <a:lnTo>
                    <a:pt x="10692" y="5148"/>
                  </a:lnTo>
                  <a:lnTo>
                    <a:pt x="10734" y="5106"/>
                  </a:lnTo>
                  <a:lnTo>
                    <a:pt x="10776" y="4939"/>
                  </a:lnTo>
                  <a:lnTo>
                    <a:pt x="10776" y="4897"/>
                  </a:lnTo>
                  <a:lnTo>
                    <a:pt x="10692" y="4939"/>
                  </a:lnTo>
                  <a:lnTo>
                    <a:pt x="10672" y="5127"/>
                  </a:lnTo>
                  <a:lnTo>
                    <a:pt x="10567" y="5190"/>
                  </a:lnTo>
                  <a:lnTo>
                    <a:pt x="10588" y="5106"/>
                  </a:lnTo>
                  <a:lnTo>
                    <a:pt x="10525" y="5085"/>
                  </a:lnTo>
                  <a:lnTo>
                    <a:pt x="10504" y="5002"/>
                  </a:lnTo>
                  <a:lnTo>
                    <a:pt x="10400" y="5002"/>
                  </a:lnTo>
                  <a:lnTo>
                    <a:pt x="10295" y="4918"/>
                  </a:lnTo>
                  <a:lnTo>
                    <a:pt x="10107" y="4876"/>
                  </a:lnTo>
                  <a:lnTo>
                    <a:pt x="10002" y="4771"/>
                  </a:lnTo>
                  <a:lnTo>
                    <a:pt x="9939" y="4730"/>
                  </a:lnTo>
                  <a:lnTo>
                    <a:pt x="9856" y="4730"/>
                  </a:lnTo>
                  <a:lnTo>
                    <a:pt x="9793" y="4709"/>
                  </a:lnTo>
                  <a:lnTo>
                    <a:pt x="9772" y="4709"/>
                  </a:lnTo>
                  <a:lnTo>
                    <a:pt x="9730" y="4667"/>
                  </a:lnTo>
                  <a:lnTo>
                    <a:pt x="9751" y="4499"/>
                  </a:lnTo>
                  <a:lnTo>
                    <a:pt x="9625" y="4165"/>
                  </a:lnTo>
                  <a:lnTo>
                    <a:pt x="9625" y="4144"/>
                  </a:lnTo>
                  <a:lnTo>
                    <a:pt x="9625" y="4081"/>
                  </a:lnTo>
                  <a:lnTo>
                    <a:pt x="9625" y="3976"/>
                  </a:lnTo>
                  <a:lnTo>
                    <a:pt x="9646" y="3872"/>
                  </a:lnTo>
                  <a:lnTo>
                    <a:pt x="9542" y="3788"/>
                  </a:lnTo>
                  <a:lnTo>
                    <a:pt x="9479" y="3683"/>
                  </a:lnTo>
                  <a:lnTo>
                    <a:pt x="9458" y="3579"/>
                  </a:lnTo>
                  <a:lnTo>
                    <a:pt x="9374" y="3537"/>
                  </a:lnTo>
                  <a:lnTo>
                    <a:pt x="9353" y="3453"/>
                  </a:lnTo>
                  <a:lnTo>
                    <a:pt x="9312" y="3432"/>
                  </a:lnTo>
                  <a:lnTo>
                    <a:pt x="9228" y="3223"/>
                  </a:lnTo>
                  <a:lnTo>
                    <a:pt x="9207" y="3139"/>
                  </a:lnTo>
                  <a:lnTo>
                    <a:pt x="9123" y="3118"/>
                  </a:lnTo>
                  <a:lnTo>
                    <a:pt x="9123" y="2951"/>
                  </a:lnTo>
                  <a:lnTo>
                    <a:pt x="9123" y="2888"/>
                  </a:lnTo>
                  <a:lnTo>
                    <a:pt x="9060" y="2825"/>
                  </a:lnTo>
                  <a:lnTo>
                    <a:pt x="9040" y="2721"/>
                  </a:lnTo>
                  <a:lnTo>
                    <a:pt x="8935" y="2574"/>
                  </a:lnTo>
                  <a:lnTo>
                    <a:pt x="8830" y="2491"/>
                  </a:lnTo>
                  <a:lnTo>
                    <a:pt x="8788" y="2386"/>
                  </a:lnTo>
                  <a:lnTo>
                    <a:pt x="8705" y="2365"/>
                  </a:lnTo>
                  <a:lnTo>
                    <a:pt x="8621" y="2365"/>
                  </a:lnTo>
                  <a:lnTo>
                    <a:pt x="8600" y="2323"/>
                  </a:lnTo>
                  <a:lnTo>
                    <a:pt x="8579" y="2302"/>
                  </a:lnTo>
                  <a:lnTo>
                    <a:pt x="8475" y="2323"/>
                  </a:lnTo>
                  <a:lnTo>
                    <a:pt x="8370" y="2302"/>
                  </a:lnTo>
                  <a:lnTo>
                    <a:pt x="8265" y="2302"/>
                  </a:lnTo>
                  <a:lnTo>
                    <a:pt x="8223" y="2386"/>
                  </a:lnTo>
                  <a:lnTo>
                    <a:pt x="8182" y="2386"/>
                  </a:lnTo>
                  <a:lnTo>
                    <a:pt x="8161" y="2365"/>
                  </a:lnTo>
                  <a:lnTo>
                    <a:pt x="8119" y="2365"/>
                  </a:lnTo>
                  <a:lnTo>
                    <a:pt x="8035" y="2386"/>
                  </a:lnTo>
                  <a:lnTo>
                    <a:pt x="7993" y="2428"/>
                  </a:lnTo>
                  <a:lnTo>
                    <a:pt x="7910" y="2595"/>
                  </a:lnTo>
                  <a:lnTo>
                    <a:pt x="7868" y="2679"/>
                  </a:lnTo>
                  <a:lnTo>
                    <a:pt x="7868" y="2700"/>
                  </a:lnTo>
                  <a:lnTo>
                    <a:pt x="7868" y="2742"/>
                  </a:lnTo>
                  <a:lnTo>
                    <a:pt x="7805" y="2742"/>
                  </a:lnTo>
                  <a:lnTo>
                    <a:pt x="7700" y="2825"/>
                  </a:lnTo>
                  <a:lnTo>
                    <a:pt x="7700" y="2846"/>
                  </a:lnTo>
                  <a:lnTo>
                    <a:pt x="7659" y="2888"/>
                  </a:lnTo>
                  <a:lnTo>
                    <a:pt x="7596" y="2888"/>
                  </a:lnTo>
                  <a:lnTo>
                    <a:pt x="7575" y="2825"/>
                  </a:lnTo>
                  <a:lnTo>
                    <a:pt x="7449" y="2784"/>
                  </a:lnTo>
                  <a:lnTo>
                    <a:pt x="7366" y="2742"/>
                  </a:lnTo>
                  <a:lnTo>
                    <a:pt x="7345" y="2700"/>
                  </a:lnTo>
                  <a:lnTo>
                    <a:pt x="7219" y="2637"/>
                  </a:lnTo>
                  <a:lnTo>
                    <a:pt x="7156" y="2637"/>
                  </a:lnTo>
                  <a:lnTo>
                    <a:pt x="7115" y="2595"/>
                  </a:lnTo>
                  <a:lnTo>
                    <a:pt x="7115" y="2574"/>
                  </a:lnTo>
                  <a:lnTo>
                    <a:pt x="7073" y="2512"/>
                  </a:lnTo>
                  <a:lnTo>
                    <a:pt x="7031" y="2491"/>
                  </a:lnTo>
                  <a:lnTo>
                    <a:pt x="6989" y="2491"/>
                  </a:lnTo>
                  <a:lnTo>
                    <a:pt x="6947" y="2470"/>
                  </a:lnTo>
                  <a:lnTo>
                    <a:pt x="6926" y="2470"/>
                  </a:lnTo>
                  <a:lnTo>
                    <a:pt x="6926" y="2428"/>
                  </a:lnTo>
                  <a:lnTo>
                    <a:pt x="6905" y="2323"/>
                  </a:lnTo>
                  <a:lnTo>
                    <a:pt x="6822" y="2261"/>
                  </a:lnTo>
                  <a:lnTo>
                    <a:pt x="6717" y="2114"/>
                  </a:lnTo>
                  <a:lnTo>
                    <a:pt x="6717" y="2093"/>
                  </a:lnTo>
                  <a:lnTo>
                    <a:pt x="6801" y="2072"/>
                  </a:lnTo>
                  <a:lnTo>
                    <a:pt x="6822" y="2051"/>
                  </a:lnTo>
                  <a:lnTo>
                    <a:pt x="6822" y="1968"/>
                  </a:lnTo>
                  <a:lnTo>
                    <a:pt x="6738" y="1884"/>
                  </a:lnTo>
                  <a:lnTo>
                    <a:pt x="6717" y="1863"/>
                  </a:lnTo>
                  <a:lnTo>
                    <a:pt x="6696" y="1842"/>
                  </a:lnTo>
                  <a:lnTo>
                    <a:pt x="6654" y="1800"/>
                  </a:lnTo>
                  <a:lnTo>
                    <a:pt x="6633" y="1675"/>
                  </a:lnTo>
                  <a:lnTo>
                    <a:pt x="6591" y="1591"/>
                  </a:lnTo>
                  <a:lnTo>
                    <a:pt x="6508" y="1549"/>
                  </a:lnTo>
                  <a:lnTo>
                    <a:pt x="6424" y="1528"/>
                  </a:lnTo>
                  <a:lnTo>
                    <a:pt x="6466" y="1465"/>
                  </a:lnTo>
                  <a:lnTo>
                    <a:pt x="6466" y="1424"/>
                  </a:lnTo>
                  <a:lnTo>
                    <a:pt x="6403" y="1340"/>
                  </a:lnTo>
                  <a:lnTo>
                    <a:pt x="6299" y="1319"/>
                  </a:lnTo>
                  <a:lnTo>
                    <a:pt x="6319" y="1256"/>
                  </a:lnTo>
                  <a:lnTo>
                    <a:pt x="6278" y="1173"/>
                  </a:lnTo>
                  <a:lnTo>
                    <a:pt x="6215" y="1173"/>
                  </a:lnTo>
                  <a:lnTo>
                    <a:pt x="6194" y="1131"/>
                  </a:lnTo>
                  <a:lnTo>
                    <a:pt x="6131" y="1068"/>
                  </a:lnTo>
                  <a:lnTo>
                    <a:pt x="6068" y="942"/>
                  </a:lnTo>
                  <a:lnTo>
                    <a:pt x="5943" y="859"/>
                  </a:lnTo>
                  <a:lnTo>
                    <a:pt x="5022" y="838"/>
                  </a:lnTo>
                  <a:lnTo>
                    <a:pt x="4980" y="1047"/>
                  </a:lnTo>
                  <a:lnTo>
                    <a:pt x="3327" y="1005"/>
                  </a:lnTo>
                  <a:lnTo>
                    <a:pt x="1402" y="105"/>
                  </a:lnTo>
                  <a:lnTo>
                    <a:pt x="1402" y="64"/>
                  </a:lnTo>
                  <a:lnTo>
                    <a:pt x="138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1" name="Google Shape;1598;p39">
              <a:extLst>
                <a:ext uri="{FF2B5EF4-FFF2-40B4-BE49-F238E27FC236}">
                  <a16:creationId xmlns:a16="http://schemas.microsoft.com/office/drawing/2014/main" id="{23223F14-5C82-85F0-E7F6-A85926FA6DB5}"/>
                </a:ext>
              </a:extLst>
            </p:cNvPr>
            <p:cNvSpPr/>
            <p:nvPr/>
          </p:nvSpPr>
          <p:spPr>
            <a:xfrm>
              <a:off x="3378594" y="3107749"/>
              <a:ext cx="19445" cy="26657"/>
            </a:xfrm>
            <a:custGeom>
              <a:avLst/>
              <a:gdLst/>
              <a:ahLst/>
              <a:cxnLst/>
              <a:rect l="l" t="t" r="r" b="b"/>
              <a:pathLst>
                <a:path w="1633" h="2344" extrusionOk="0">
                  <a:moveTo>
                    <a:pt x="336" y="0"/>
                  </a:moveTo>
                  <a:lnTo>
                    <a:pt x="231" y="84"/>
                  </a:lnTo>
                  <a:lnTo>
                    <a:pt x="126" y="147"/>
                  </a:lnTo>
                  <a:lnTo>
                    <a:pt x="85" y="209"/>
                  </a:lnTo>
                  <a:lnTo>
                    <a:pt x="1" y="314"/>
                  </a:lnTo>
                  <a:lnTo>
                    <a:pt x="1" y="460"/>
                  </a:lnTo>
                  <a:lnTo>
                    <a:pt x="64" y="607"/>
                  </a:lnTo>
                  <a:lnTo>
                    <a:pt x="22" y="732"/>
                  </a:lnTo>
                  <a:lnTo>
                    <a:pt x="22" y="816"/>
                  </a:lnTo>
                  <a:lnTo>
                    <a:pt x="126" y="879"/>
                  </a:lnTo>
                  <a:lnTo>
                    <a:pt x="189" y="963"/>
                  </a:lnTo>
                  <a:lnTo>
                    <a:pt x="231" y="1067"/>
                  </a:lnTo>
                  <a:lnTo>
                    <a:pt x="273" y="1193"/>
                  </a:lnTo>
                  <a:lnTo>
                    <a:pt x="294" y="1256"/>
                  </a:lnTo>
                  <a:lnTo>
                    <a:pt x="273" y="1360"/>
                  </a:lnTo>
                  <a:lnTo>
                    <a:pt x="189" y="1444"/>
                  </a:lnTo>
                  <a:lnTo>
                    <a:pt x="189" y="1590"/>
                  </a:lnTo>
                  <a:lnTo>
                    <a:pt x="231" y="1653"/>
                  </a:lnTo>
                  <a:lnTo>
                    <a:pt x="189" y="1779"/>
                  </a:lnTo>
                  <a:lnTo>
                    <a:pt x="64" y="1883"/>
                  </a:lnTo>
                  <a:lnTo>
                    <a:pt x="1" y="1883"/>
                  </a:lnTo>
                  <a:lnTo>
                    <a:pt x="22" y="1925"/>
                  </a:lnTo>
                  <a:lnTo>
                    <a:pt x="85" y="2009"/>
                  </a:lnTo>
                  <a:lnTo>
                    <a:pt x="106" y="2030"/>
                  </a:lnTo>
                  <a:lnTo>
                    <a:pt x="106" y="2113"/>
                  </a:lnTo>
                  <a:lnTo>
                    <a:pt x="189" y="2197"/>
                  </a:lnTo>
                  <a:lnTo>
                    <a:pt x="294" y="2218"/>
                  </a:lnTo>
                  <a:lnTo>
                    <a:pt x="336" y="2134"/>
                  </a:lnTo>
                  <a:lnTo>
                    <a:pt x="419" y="2113"/>
                  </a:lnTo>
                  <a:lnTo>
                    <a:pt x="503" y="2113"/>
                  </a:lnTo>
                  <a:lnTo>
                    <a:pt x="503" y="2176"/>
                  </a:lnTo>
                  <a:lnTo>
                    <a:pt x="545" y="2197"/>
                  </a:lnTo>
                  <a:lnTo>
                    <a:pt x="545" y="2323"/>
                  </a:lnTo>
                  <a:lnTo>
                    <a:pt x="608" y="2344"/>
                  </a:lnTo>
                  <a:lnTo>
                    <a:pt x="712" y="2281"/>
                  </a:lnTo>
                  <a:lnTo>
                    <a:pt x="733" y="2197"/>
                  </a:lnTo>
                  <a:lnTo>
                    <a:pt x="817" y="2134"/>
                  </a:lnTo>
                  <a:lnTo>
                    <a:pt x="880" y="2113"/>
                  </a:lnTo>
                  <a:lnTo>
                    <a:pt x="963" y="1988"/>
                  </a:lnTo>
                  <a:lnTo>
                    <a:pt x="1068" y="1820"/>
                  </a:lnTo>
                  <a:lnTo>
                    <a:pt x="1173" y="1590"/>
                  </a:lnTo>
                  <a:lnTo>
                    <a:pt x="1173" y="1486"/>
                  </a:lnTo>
                  <a:lnTo>
                    <a:pt x="1340" y="1297"/>
                  </a:lnTo>
                  <a:lnTo>
                    <a:pt x="1466" y="1130"/>
                  </a:lnTo>
                  <a:lnTo>
                    <a:pt x="1528" y="1046"/>
                  </a:lnTo>
                  <a:lnTo>
                    <a:pt x="1633" y="921"/>
                  </a:lnTo>
                  <a:lnTo>
                    <a:pt x="1591" y="774"/>
                  </a:lnTo>
                  <a:lnTo>
                    <a:pt x="1487" y="649"/>
                  </a:lnTo>
                  <a:lnTo>
                    <a:pt x="1466" y="711"/>
                  </a:lnTo>
                  <a:lnTo>
                    <a:pt x="1382" y="649"/>
                  </a:lnTo>
                  <a:lnTo>
                    <a:pt x="1361" y="544"/>
                  </a:lnTo>
                  <a:lnTo>
                    <a:pt x="1173" y="335"/>
                  </a:lnTo>
                  <a:lnTo>
                    <a:pt x="1131" y="335"/>
                  </a:lnTo>
                  <a:lnTo>
                    <a:pt x="963" y="209"/>
                  </a:lnTo>
                  <a:lnTo>
                    <a:pt x="650" y="105"/>
                  </a:lnTo>
                  <a:lnTo>
                    <a:pt x="524" y="21"/>
                  </a:lnTo>
                  <a:lnTo>
                    <a:pt x="3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2" name="Google Shape;1599;p39">
              <a:extLst>
                <a:ext uri="{FF2B5EF4-FFF2-40B4-BE49-F238E27FC236}">
                  <a16:creationId xmlns:a16="http://schemas.microsoft.com/office/drawing/2014/main" id="{2663E1CB-73DF-3742-1015-D3F8C9E0D96E}"/>
                </a:ext>
              </a:extLst>
            </p:cNvPr>
            <p:cNvSpPr/>
            <p:nvPr/>
          </p:nvSpPr>
          <p:spPr>
            <a:xfrm>
              <a:off x="3354434" y="3105122"/>
              <a:ext cx="27661" cy="28807"/>
            </a:xfrm>
            <a:custGeom>
              <a:avLst/>
              <a:gdLst/>
              <a:ahLst/>
              <a:cxnLst/>
              <a:rect l="l" t="t" r="r" b="b"/>
              <a:pathLst>
                <a:path w="2323" h="2533" extrusionOk="0">
                  <a:moveTo>
                    <a:pt x="1632" y="1"/>
                  </a:moveTo>
                  <a:lnTo>
                    <a:pt x="1528" y="43"/>
                  </a:lnTo>
                  <a:lnTo>
                    <a:pt x="1339" y="22"/>
                  </a:lnTo>
                  <a:lnTo>
                    <a:pt x="1151" y="64"/>
                  </a:lnTo>
                  <a:lnTo>
                    <a:pt x="963" y="22"/>
                  </a:lnTo>
                  <a:lnTo>
                    <a:pt x="691" y="22"/>
                  </a:lnTo>
                  <a:lnTo>
                    <a:pt x="544" y="64"/>
                  </a:lnTo>
                  <a:lnTo>
                    <a:pt x="544" y="210"/>
                  </a:lnTo>
                  <a:lnTo>
                    <a:pt x="482" y="336"/>
                  </a:lnTo>
                  <a:lnTo>
                    <a:pt x="523" y="419"/>
                  </a:lnTo>
                  <a:lnTo>
                    <a:pt x="440" y="524"/>
                  </a:lnTo>
                  <a:lnTo>
                    <a:pt x="335" y="566"/>
                  </a:lnTo>
                  <a:lnTo>
                    <a:pt x="168" y="566"/>
                  </a:lnTo>
                  <a:lnTo>
                    <a:pt x="105" y="691"/>
                  </a:lnTo>
                  <a:lnTo>
                    <a:pt x="105" y="838"/>
                  </a:lnTo>
                  <a:lnTo>
                    <a:pt x="0" y="1068"/>
                  </a:lnTo>
                  <a:lnTo>
                    <a:pt x="21" y="1152"/>
                  </a:lnTo>
                  <a:lnTo>
                    <a:pt x="126" y="1194"/>
                  </a:lnTo>
                  <a:lnTo>
                    <a:pt x="168" y="1277"/>
                  </a:lnTo>
                  <a:lnTo>
                    <a:pt x="210" y="1319"/>
                  </a:lnTo>
                  <a:lnTo>
                    <a:pt x="272" y="1424"/>
                  </a:lnTo>
                  <a:lnTo>
                    <a:pt x="272" y="1507"/>
                  </a:lnTo>
                  <a:lnTo>
                    <a:pt x="335" y="1570"/>
                  </a:lnTo>
                  <a:lnTo>
                    <a:pt x="419" y="1570"/>
                  </a:lnTo>
                  <a:lnTo>
                    <a:pt x="461" y="1591"/>
                  </a:lnTo>
                  <a:lnTo>
                    <a:pt x="482" y="1696"/>
                  </a:lnTo>
                  <a:lnTo>
                    <a:pt x="523" y="1842"/>
                  </a:lnTo>
                  <a:lnTo>
                    <a:pt x="523" y="1989"/>
                  </a:lnTo>
                  <a:lnTo>
                    <a:pt x="586" y="2010"/>
                  </a:lnTo>
                  <a:lnTo>
                    <a:pt x="670" y="2135"/>
                  </a:lnTo>
                  <a:lnTo>
                    <a:pt x="691" y="2219"/>
                  </a:lnTo>
                  <a:lnTo>
                    <a:pt x="795" y="2261"/>
                  </a:lnTo>
                  <a:lnTo>
                    <a:pt x="795" y="2323"/>
                  </a:lnTo>
                  <a:lnTo>
                    <a:pt x="858" y="2407"/>
                  </a:lnTo>
                  <a:lnTo>
                    <a:pt x="942" y="2449"/>
                  </a:lnTo>
                  <a:lnTo>
                    <a:pt x="984" y="2449"/>
                  </a:lnTo>
                  <a:lnTo>
                    <a:pt x="1005" y="2470"/>
                  </a:lnTo>
                  <a:lnTo>
                    <a:pt x="1172" y="2533"/>
                  </a:lnTo>
                  <a:lnTo>
                    <a:pt x="1256" y="2533"/>
                  </a:lnTo>
                  <a:lnTo>
                    <a:pt x="1277" y="2470"/>
                  </a:lnTo>
                  <a:lnTo>
                    <a:pt x="1214" y="2344"/>
                  </a:lnTo>
                  <a:lnTo>
                    <a:pt x="1193" y="2303"/>
                  </a:lnTo>
                  <a:lnTo>
                    <a:pt x="1088" y="2198"/>
                  </a:lnTo>
                  <a:lnTo>
                    <a:pt x="1109" y="2093"/>
                  </a:lnTo>
                  <a:lnTo>
                    <a:pt x="1214" y="2010"/>
                  </a:lnTo>
                  <a:lnTo>
                    <a:pt x="1339" y="2031"/>
                  </a:lnTo>
                  <a:lnTo>
                    <a:pt x="1591" y="2031"/>
                  </a:lnTo>
                  <a:lnTo>
                    <a:pt x="1695" y="1989"/>
                  </a:lnTo>
                  <a:lnTo>
                    <a:pt x="1842" y="1989"/>
                  </a:lnTo>
                  <a:lnTo>
                    <a:pt x="1946" y="2093"/>
                  </a:lnTo>
                  <a:lnTo>
                    <a:pt x="2030" y="2114"/>
                  </a:lnTo>
                  <a:lnTo>
                    <a:pt x="2093" y="2114"/>
                  </a:lnTo>
                  <a:lnTo>
                    <a:pt x="2218" y="2010"/>
                  </a:lnTo>
                  <a:lnTo>
                    <a:pt x="2260" y="1884"/>
                  </a:lnTo>
                  <a:lnTo>
                    <a:pt x="2218" y="1821"/>
                  </a:lnTo>
                  <a:lnTo>
                    <a:pt x="2218" y="1675"/>
                  </a:lnTo>
                  <a:lnTo>
                    <a:pt x="2302" y="1591"/>
                  </a:lnTo>
                  <a:lnTo>
                    <a:pt x="2323" y="1487"/>
                  </a:lnTo>
                  <a:lnTo>
                    <a:pt x="2302" y="1424"/>
                  </a:lnTo>
                  <a:lnTo>
                    <a:pt x="2260" y="1298"/>
                  </a:lnTo>
                  <a:lnTo>
                    <a:pt x="2218" y="1194"/>
                  </a:lnTo>
                  <a:lnTo>
                    <a:pt x="2155" y="1110"/>
                  </a:lnTo>
                  <a:lnTo>
                    <a:pt x="2051" y="1047"/>
                  </a:lnTo>
                  <a:lnTo>
                    <a:pt x="2051" y="963"/>
                  </a:lnTo>
                  <a:lnTo>
                    <a:pt x="2093" y="838"/>
                  </a:lnTo>
                  <a:lnTo>
                    <a:pt x="2030" y="691"/>
                  </a:lnTo>
                  <a:lnTo>
                    <a:pt x="2030" y="545"/>
                  </a:lnTo>
                  <a:lnTo>
                    <a:pt x="2114" y="440"/>
                  </a:lnTo>
                  <a:lnTo>
                    <a:pt x="2155" y="378"/>
                  </a:lnTo>
                  <a:lnTo>
                    <a:pt x="2260" y="231"/>
                  </a:lnTo>
                  <a:lnTo>
                    <a:pt x="2260" y="147"/>
                  </a:lnTo>
                  <a:lnTo>
                    <a:pt x="2135" y="106"/>
                  </a:lnTo>
                  <a:lnTo>
                    <a:pt x="1946" y="64"/>
                  </a:lnTo>
                  <a:lnTo>
                    <a:pt x="17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3" name="Google Shape;1600;p39">
              <a:extLst>
                <a:ext uri="{FF2B5EF4-FFF2-40B4-BE49-F238E27FC236}">
                  <a16:creationId xmlns:a16="http://schemas.microsoft.com/office/drawing/2014/main" id="{36803F66-B27C-BCA4-787A-DF544DC239A9}"/>
                </a:ext>
              </a:extLst>
            </p:cNvPr>
            <p:cNvSpPr/>
            <p:nvPr/>
          </p:nvSpPr>
          <p:spPr>
            <a:xfrm>
              <a:off x="3331012" y="3088711"/>
              <a:ext cx="34639" cy="49743"/>
            </a:xfrm>
            <a:custGeom>
              <a:avLst/>
              <a:gdLst/>
              <a:ahLst/>
              <a:cxnLst/>
              <a:rect l="l" t="t" r="r" b="b"/>
              <a:pathLst>
                <a:path w="2909" h="4374" extrusionOk="0">
                  <a:moveTo>
                    <a:pt x="879" y="0"/>
                  </a:moveTo>
                  <a:lnTo>
                    <a:pt x="858" y="84"/>
                  </a:lnTo>
                  <a:lnTo>
                    <a:pt x="712" y="251"/>
                  </a:lnTo>
                  <a:lnTo>
                    <a:pt x="565" y="356"/>
                  </a:lnTo>
                  <a:lnTo>
                    <a:pt x="503" y="335"/>
                  </a:lnTo>
                  <a:lnTo>
                    <a:pt x="335" y="544"/>
                  </a:lnTo>
                  <a:lnTo>
                    <a:pt x="356" y="628"/>
                  </a:lnTo>
                  <a:lnTo>
                    <a:pt x="419" y="733"/>
                  </a:lnTo>
                  <a:lnTo>
                    <a:pt x="565" y="753"/>
                  </a:lnTo>
                  <a:lnTo>
                    <a:pt x="649" y="837"/>
                  </a:lnTo>
                  <a:lnTo>
                    <a:pt x="649" y="963"/>
                  </a:lnTo>
                  <a:lnTo>
                    <a:pt x="461" y="1046"/>
                  </a:lnTo>
                  <a:lnTo>
                    <a:pt x="398" y="1025"/>
                  </a:lnTo>
                  <a:lnTo>
                    <a:pt x="293" y="1046"/>
                  </a:lnTo>
                  <a:lnTo>
                    <a:pt x="210" y="1025"/>
                  </a:lnTo>
                  <a:lnTo>
                    <a:pt x="126" y="1088"/>
                  </a:lnTo>
                  <a:lnTo>
                    <a:pt x="105" y="1277"/>
                  </a:lnTo>
                  <a:lnTo>
                    <a:pt x="1" y="1381"/>
                  </a:lnTo>
                  <a:lnTo>
                    <a:pt x="42" y="1507"/>
                  </a:lnTo>
                  <a:lnTo>
                    <a:pt x="189" y="1716"/>
                  </a:lnTo>
                  <a:lnTo>
                    <a:pt x="419" y="1904"/>
                  </a:lnTo>
                  <a:lnTo>
                    <a:pt x="419" y="1925"/>
                  </a:lnTo>
                  <a:lnTo>
                    <a:pt x="461" y="1925"/>
                  </a:lnTo>
                  <a:lnTo>
                    <a:pt x="524" y="1988"/>
                  </a:lnTo>
                  <a:lnTo>
                    <a:pt x="565" y="1925"/>
                  </a:lnTo>
                  <a:lnTo>
                    <a:pt x="712" y="1967"/>
                  </a:lnTo>
                  <a:lnTo>
                    <a:pt x="817" y="2072"/>
                  </a:lnTo>
                  <a:lnTo>
                    <a:pt x="817" y="2218"/>
                  </a:lnTo>
                  <a:lnTo>
                    <a:pt x="733" y="2344"/>
                  </a:lnTo>
                  <a:lnTo>
                    <a:pt x="670" y="2406"/>
                  </a:lnTo>
                  <a:lnTo>
                    <a:pt x="775" y="2448"/>
                  </a:lnTo>
                  <a:lnTo>
                    <a:pt x="879" y="2448"/>
                  </a:lnTo>
                  <a:lnTo>
                    <a:pt x="942" y="2532"/>
                  </a:lnTo>
                  <a:lnTo>
                    <a:pt x="984" y="2616"/>
                  </a:lnTo>
                  <a:lnTo>
                    <a:pt x="1089" y="2616"/>
                  </a:lnTo>
                  <a:lnTo>
                    <a:pt x="1089" y="2657"/>
                  </a:lnTo>
                  <a:lnTo>
                    <a:pt x="984" y="2804"/>
                  </a:lnTo>
                  <a:lnTo>
                    <a:pt x="963" y="2950"/>
                  </a:lnTo>
                  <a:lnTo>
                    <a:pt x="837" y="3160"/>
                  </a:lnTo>
                  <a:lnTo>
                    <a:pt x="858" y="3264"/>
                  </a:lnTo>
                  <a:lnTo>
                    <a:pt x="817" y="3369"/>
                  </a:lnTo>
                  <a:lnTo>
                    <a:pt x="817" y="3474"/>
                  </a:lnTo>
                  <a:lnTo>
                    <a:pt x="837" y="3536"/>
                  </a:lnTo>
                  <a:lnTo>
                    <a:pt x="817" y="3599"/>
                  </a:lnTo>
                  <a:lnTo>
                    <a:pt x="817" y="3704"/>
                  </a:lnTo>
                  <a:lnTo>
                    <a:pt x="921" y="3808"/>
                  </a:lnTo>
                  <a:lnTo>
                    <a:pt x="1047" y="3955"/>
                  </a:lnTo>
                  <a:lnTo>
                    <a:pt x="1047" y="4018"/>
                  </a:lnTo>
                  <a:lnTo>
                    <a:pt x="1130" y="4122"/>
                  </a:lnTo>
                  <a:lnTo>
                    <a:pt x="1361" y="4331"/>
                  </a:lnTo>
                  <a:lnTo>
                    <a:pt x="1444" y="4373"/>
                  </a:lnTo>
                  <a:lnTo>
                    <a:pt x="1507" y="4290"/>
                  </a:lnTo>
                  <a:lnTo>
                    <a:pt x="1591" y="4269"/>
                  </a:lnTo>
                  <a:lnTo>
                    <a:pt x="1612" y="4290"/>
                  </a:lnTo>
                  <a:lnTo>
                    <a:pt x="1758" y="4290"/>
                  </a:lnTo>
                  <a:lnTo>
                    <a:pt x="1821" y="4185"/>
                  </a:lnTo>
                  <a:lnTo>
                    <a:pt x="1863" y="4122"/>
                  </a:lnTo>
                  <a:lnTo>
                    <a:pt x="1967" y="4101"/>
                  </a:lnTo>
                  <a:lnTo>
                    <a:pt x="2198" y="4101"/>
                  </a:lnTo>
                  <a:lnTo>
                    <a:pt x="2260" y="3913"/>
                  </a:lnTo>
                  <a:lnTo>
                    <a:pt x="2386" y="3871"/>
                  </a:lnTo>
                  <a:lnTo>
                    <a:pt x="2553" y="3871"/>
                  </a:lnTo>
                  <a:lnTo>
                    <a:pt x="2616" y="3913"/>
                  </a:lnTo>
                  <a:lnTo>
                    <a:pt x="2721" y="3892"/>
                  </a:lnTo>
                  <a:lnTo>
                    <a:pt x="2909" y="3892"/>
                  </a:lnTo>
                  <a:lnTo>
                    <a:pt x="2825" y="3850"/>
                  </a:lnTo>
                  <a:lnTo>
                    <a:pt x="2762" y="3766"/>
                  </a:lnTo>
                  <a:lnTo>
                    <a:pt x="2762" y="3704"/>
                  </a:lnTo>
                  <a:lnTo>
                    <a:pt x="2658" y="3662"/>
                  </a:lnTo>
                  <a:lnTo>
                    <a:pt x="2637" y="3578"/>
                  </a:lnTo>
                  <a:lnTo>
                    <a:pt x="2553" y="3453"/>
                  </a:lnTo>
                  <a:lnTo>
                    <a:pt x="2490" y="3432"/>
                  </a:lnTo>
                  <a:lnTo>
                    <a:pt x="2490" y="3285"/>
                  </a:lnTo>
                  <a:lnTo>
                    <a:pt x="2449" y="3139"/>
                  </a:lnTo>
                  <a:lnTo>
                    <a:pt x="2428" y="3034"/>
                  </a:lnTo>
                  <a:lnTo>
                    <a:pt x="2386" y="3013"/>
                  </a:lnTo>
                  <a:lnTo>
                    <a:pt x="2302" y="3013"/>
                  </a:lnTo>
                  <a:lnTo>
                    <a:pt x="2239" y="2950"/>
                  </a:lnTo>
                  <a:lnTo>
                    <a:pt x="2239" y="2867"/>
                  </a:lnTo>
                  <a:lnTo>
                    <a:pt x="2177" y="2762"/>
                  </a:lnTo>
                  <a:lnTo>
                    <a:pt x="2135" y="2720"/>
                  </a:lnTo>
                  <a:lnTo>
                    <a:pt x="2093" y="2637"/>
                  </a:lnTo>
                  <a:lnTo>
                    <a:pt x="1988" y="2595"/>
                  </a:lnTo>
                  <a:lnTo>
                    <a:pt x="1967" y="2511"/>
                  </a:lnTo>
                  <a:lnTo>
                    <a:pt x="2072" y="2281"/>
                  </a:lnTo>
                  <a:lnTo>
                    <a:pt x="2072" y="2134"/>
                  </a:lnTo>
                  <a:lnTo>
                    <a:pt x="2135" y="2009"/>
                  </a:lnTo>
                  <a:lnTo>
                    <a:pt x="2302" y="2009"/>
                  </a:lnTo>
                  <a:lnTo>
                    <a:pt x="2407" y="1967"/>
                  </a:lnTo>
                  <a:lnTo>
                    <a:pt x="2490" y="1862"/>
                  </a:lnTo>
                  <a:lnTo>
                    <a:pt x="2449" y="1779"/>
                  </a:lnTo>
                  <a:lnTo>
                    <a:pt x="2511" y="1653"/>
                  </a:lnTo>
                  <a:lnTo>
                    <a:pt x="2449" y="1549"/>
                  </a:lnTo>
                  <a:lnTo>
                    <a:pt x="2449" y="1381"/>
                  </a:lnTo>
                  <a:lnTo>
                    <a:pt x="2428" y="1297"/>
                  </a:lnTo>
                  <a:lnTo>
                    <a:pt x="2218" y="1256"/>
                  </a:lnTo>
                  <a:lnTo>
                    <a:pt x="2009" y="1046"/>
                  </a:lnTo>
                  <a:lnTo>
                    <a:pt x="1905" y="963"/>
                  </a:lnTo>
                  <a:lnTo>
                    <a:pt x="1863" y="984"/>
                  </a:lnTo>
                  <a:lnTo>
                    <a:pt x="1716" y="1046"/>
                  </a:lnTo>
                  <a:lnTo>
                    <a:pt x="1653" y="1130"/>
                  </a:lnTo>
                  <a:lnTo>
                    <a:pt x="1612" y="1235"/>
                  </a:lnTo>
                  <a:lnTo>
                    <a:pt x="1591" y="1088"/>
                  </a:lnTo>
                  <a:lnTo>
                    <a:pt x="1612" y="921"/>
                  </a:lnTo>
                  <a:lnTo>
                    <a:pt x="1674" y="816"/>
                  </a:lnTo>
                  <a:lnTo>
                    <a:pt x="1612" y="628"/>
                  </a:lnTo>
                  <a:lnTo>
                    <a:pt x="1507" y="565"/>
                  </a:lnTo>
                  <a:lnTo>
                    <a:pt x="1298" y="419"/>
                  </a:lnTo>
                  <a:lnTo>
                    <a:pt x="1151" y="251"/>
                  </a:lnTo>
                  <a:lnTo>
                    <a:pt x="1130" y="147"/>
                  </a:lnTo>
                  <a:lnTo>
                    <a:pt x="1026" y="42"/>
                  </a:lnTo>
                  <a:lnTo>
                    <a:pt x="921" y="21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4" name="Google Shape;1601;p39">
              <a:extLst>
                <a:ext uri="{FF2B5EF4-FFF2-40B4-BE49-F238E27FC236}">
                  <a16:creationId xmlns:a16="http://schemas.microsoft.com/office/drawing/2014/main" id="{CF217987-6652-C740-AF58-F50F88950196}"/>
                </a:ext>
              </a:extLst>
            </p:cNvPr>
            <p:cNvSpPr/>
            <p:nvPr/>
          </p:nvSpPr>
          <p:spPr>
            <a:xfrm>
              <a:off x="3250041" y="3063487"/>
              <a:ext cx="91450" cy="78538"/>
            </a:xfrm>
            <a:custGeom>
              <a:avLst/>
              <a:gdLst/>
              <a:ahLst/>
              <a:cxnLst/>
              <a:rect l="l" t="t" r="r" b="b"/>
              <a:pathLst>
                <a:path w="7680" h="6906" extrusionOk="0">
                  <a:moveTo>
                    <a:pt x="1988" y="0"/>
                  </a:moveTo>
                  <a:lnTo>
                    <a:pt x="1821" y="63"/>
                  </a:lnTo>
                  <a:lnTo>
                    <a:pt x="1674" y="251"/>
                  </a:lnTo>
                  <a:lnTo>
                    <a:pt x="1695" y="377"/>
                  </a:lnTo>
                  <a:lnTo>
                    <a:pt x="1758" y="440"/>
                  </a:lnTo>
                  <a:lnTo>
                    <a:pt x="1863" y="356"/>
                  </a:lnTo>
                  <a:lnTo>
                    <a:pt x="1967" y="377"/>
                  </a:lnTo>
                  <a:lnTo>
                    <a:pt x="2072" y="461"/>
                  </a:lnTo>
                  <a:lnTo>
                    <a:pt x="2030" y="544"/>
                  </a:lnTo>
                  <a:lnTo>
                    <a:pt x="1925" y="565"/>
                  </a:lnTo>
                  <a:lnTo>
                    <a:pt x="1821" y="523"/>
                  </a:lnTo>
                  <a:lnTo>
                    <a:pt x="1779" y="482"/>
                  </a:lnTo>
                  <a:lnTo>
                    <a:pt x="1758" y="523"/>
                  </a:lnTo>
                  <a:lnTo>
                    <a:pt x="1758" y="565"/>
                  </a:lnTo>
                  <a:lnTo>
                    <a:pt x="1611" y="649"/>
                  </a:lnTo>
                  <a:lnTo>
                    <a:pt x="1360" y="670"/>
                  </a:lnTo>
                  <a:lnTo>
                    <a:pt x="1088" y="774"/>
                  </a:lnTo>
                  <a:lnTo>
                    <a:pt x="1026" y="879"/>
                  </a:lnTo>
                  <a:lnTo>
                    <a:pt x="1026" y="984"/>
                  </a:lnTo>
                  <a:lnTo>
                    <a:pt x="1088" y="1088"/>
                  </a:lnTo>
                  <a:lnTo>
                    <a:pt x="1088" y="1318"/>
                  </a:lnTo>
                  <a:lnTo>
                    <a:pt x="1130" y="1486"/>
                  </a:lnTo>
                  <a:lnTo>
                    <a:pt x="1151" y="1611"/>
                  </a:lnTo>
                  <a:lnTo>
                    <a:pt x="1067" y="1800"/>
                  </a:lnTo>
                  <a:lnTo>
                    <a:pt x="879" y="1925"/>
                  </a:lnTo>
                  <a:lnTo>
                    <a:pt x="775" y="1904"/>
                  </a:lnTo>
                  <a:lnTo>
                    <a:pt x="775" y="1737"/>
                  </a:lnTo>
                  <a:lnTo>
                    <a:pt x="649" y="1611"/>
                  </a:lnTo>
                  <a:lnTo>
                    <a:pt x="628" y="1486"/>
                  </a:lnTo>
                  <a:lnTo>
                    <a:pt x="733" y="1402"/>
                  </a:lnTo>
                  <a:lnTo>
                    <a:pt x="754" y="1318"/>
                  </a:lnTo>
                  <a:lnTo>
                    <a:pt x="963" y="1109"/>
                  </a:lnTo>
                  <a:lnTo>
                    <a:pt x="963" y="942"/>
                  </a:lnTo>
                  <a:lnTo>
                    <a:pt x="879" y="795"/>
                  </a:lnTo>
                  <a:lnTo>
                    <a:pt x="921" y="754"/>
                  </a:lnTo>
                  <a:lnTo>
                    <a:pt x="879" y="670"/>
                  </a:lnTo>
                  <a:lnTo>
                    <a:pt x="816" y="628"/>
                  </a:lnTo>
                  <a:lnTo>
                    <a:pt x="754" y="523"/>
                  </a:lnTo>
                  <a:lnTo>
                    <a:pt x="775" y="440"/>
                  </a:lnTo>
                  <a:lnTo>
                    <a:pt x="921" y="377"/>
                  </a:lnTo>
                  <a:lnTo>
                    <a:pt x="1067" y="356"/>
                  </a:lnTo>
                  <a:lnTo>
                    <a:pt x="1172" y="210"/>
                  </a:lnTo>
                  <a:lnTo>
                    <a:pt x="1130" y="210"/>
                  </a:lnTo>
                  <a:lnTo>
                    <a:pt x="1088" y="230"/>
                  </a:lnTo>
                  <a:lnTo>
                    <a:pt x="775" y="356"/>
                  </a:lnTo>
                  <a:lnTo>
                    <a:pt x="628" y="628"/>
                  </a:lnTo>
                  <a:lnTo>
                    <a:pt x="565" y="670"/>
                  </a:lnTo>
                  <a:lnTo>
                    <a:pt x="461" y="691"/>
                  </a:lnTo>
                  <a:lnTo>
                    <a:pt x="356" y="837"/>
                  </a:lnTo>
                  <a:lnTo>
                    <a:pt x="293" y="900"/>
                  </a:lnTo>
                  <a:lnTo>
                    <a:pt x="105" y="1172"/>
                  </a:lnTo>
                  <a:lnTo>
                    <a:pt x="84" y="1298"/>
                  </a:lnTo>
                  <a:lnTo>
                    <a:pt x="105" y="1402"/>
                  </a:lnTo>
                  <a:lnTo>
                    <a:pt x="84" y="1590"/>
                  </a:lnTo>
                  <a:lnTo>
                    <a:pt x="0" y="1779"/>
                  </a:lnTo>
                  <a:lnTo>
                    <a:pt x="0" y="1821"/>
                  </a:lnTo>
                  <a:lnTo>
                    <a:pt x="147" y="1821"/>
                  </a:lnTo>
                  <a:lnTo>
                    <a:pt x="398" y="2239"/>
                  </a:lnTo>
                  <a:lnTo>
                    <a:pt x="503" y="2407"/>
                  </a:lnTo>
                  <a:lnTo>
                    <a:pt x="523" y="2511"/>
                  </a:lnTo>
                  <a:lnTo>
                    <a:pt x="461" y="2637"/>
                  </a:lnTo>
                  <a:lnTo>
                    <a:pt x="461" y="2720"/>
                  </a:lnTo>
                  <a:lnTo>
                    <a:pt x="440" y="2762"/>
                  </a:lnTo>
                  <a:lnTo>
                    <a:pt x="440" y="2867"/>
                  </a:lnTo>
                  <a:lnTo>
                    <a:pt x="565" y="2971"/>
                  </a:lnTo>
                  <a:lnTo>
                    <a:pt x="733" y="3034"/>
                  </a:lnTo>
                  <a:lnTo>
                    <a:pt x="837" y="3055"/>
                  </a:lnTo>
                  <a:lnTo>
                    <a:pt x="963" y="3097"/>
                  </a:lnTo>
                  <a:lnTo>
                    <a:pt x="1047" y="3055"/>
                  </a:lnTo>
                  <a:lnTo>
                    <a:pt x="1193" y="3055"/>
                  </a:lnTo>
                  <a:lnTo>
                    <a:pt x="1339" y="3097"/>
                  </a:lnTo>
                  <a:lnTo>
                    <a:pt x="1381" y="3076"/>
                  </a:lnTo>
                  <a:lnTo>
                    <a:pt x="1549" y="3055"/>
                  </a:lnTo>
                  <a:lnTo>
                    <a:pt x="1716" y="3076"/>
                  </a:lnTo>
                  <a:lnTo>
                    <a:pt x="1821" y="3139"/>
                  </a:lnTo>
                  <a:lnTo>
                    <a:pt x="2281" y="3557"/>
                  </a:lnTo>
                  <a:lnTo>
                    <a:pt x="2427" y="3515"/>
                  </a:lnTo>
                  <a:lnTo>
                    <a:pt x="2448" y="3557"/>
                  </a:lnTo>
                  <a:lnTo>
                    <a:pt x="2511" y="3515"/>
                  </a:lnTo>
                  <a:lnTo>
                    <a:pt x="2637" y="3578"/>
                  </a:lnTo>
                  <a:lnTo>
                    <a:pt x="2699" y="3599"/>
                  </a:lnTo>
                  <a:lnTo>
                    <a:pt x="2825" y="3557"/>
                  </a:lnTo>
                  <a:lnTo>
                    <a:pt x="2930" y="3557"/>
                  </a:lnTo>
                  <a:lnTo>
                    <a:pt x="3076" y="3578"/>
                  </a:lnTo>
                  <a:lnTo>
                    <a:pt x="3118" y="3515"/>
                  </a:lnTo>
                  <a:lnTo>
                    <a:pt x="3223" y="3515"/>
                  </a:lnTo>
                  <a:lnTo>
                    <a:pt x="3285" y="3578"/>
                  </a:lnTo>
                  <a:lnTo>
                    <a:pt x="3348" y="3808"/>
                  </a:lnTo>
                  <a:lnTo>
                    <a:pt x="3285" y="3892"/>
                  </a:lnTo>
                  <a:lnTo>
                    <a:pt x="3285" y="3997"/>
                  </a:lnTo>
                  <a:lnTo>
                    <a:pt x="3264" y="4080"/>
                  </a:lnTo>
                  <a:lnTo>
                    <a:pt x="3118" y="4101"/>
                  </a:lnTo>
                  <a:lnTo>
                    <a:pt x="3055" y="4185"/>
                  </a:lnTo>
                  <a:lnTo>
                    <a:pt x="3076" y="4394"/>
                  </a:lnTo>
                  <a:lnTo>
                    <a:pt x="3118" y="4457"/>
                  </a:lnTo>
                  <a:lnTo>
                    <a:pt x="3055" y="4624"/>
                  </a:lnTo>
                  <a:lnTo>
                    <a:pt x="3055" y="4813"/>
                  </a:lnTo>
                  <a:lnTo>
                    <a:pt x="3139" y="4875"/>
                  </a:lnTo>
                  <a:lnTo>
                    <a:pt x="3139" y="4959"/>
                  </a:lnTo>
                  <a:lnTo>
                    <a:pt x="3244" y="5252"/>
                  </a:lnTo>
                  <a:lnTo>
                    <a:pt x="3055" y="5587"/>
                  </a:lnTo>
                  <a:lnTo>
                    <a:pt x="3076" y="5692"/>
                  </a:lnTo>
                  <a:lnTo>
                    <a:pt x="3139" y="5692"/>
                  </a:lnTo>
                  <a:lnTo>
                    <a:pt x="3223" y="5671"/>
                  </a:lnTo>
                  <a:lnTo>
                    <a:pt x="3223" y="5692"/>
                  </a:lnTo>
                  <a:lnTo>
                    <a:pt x="3244" y="5775"/>
                  </a:lnTo>
                  <a:lnTo>
                    <a:pt x="3327" y="5817"/>
                  </a:lnTo>
                  <a:lnTo>
                    <a:pt x="3369" y="5922"/>
                  </a:lnTo>
                  <a:lnTo>
                    <a:pt x="3348" y="5984"/>
                  </a:lnTo>
                  <a:lnTo>
                    <a:pt x="3390" y="6131"/>
                  </a:lnTo>
                  <a:lnTo>
                    <a:pt x="3536" y="6424"/>
                  </a:lnTo>
                  <a:lnTo>
                    <a:pt x="3536" y="6528"/>
                  </a:lnTo>
                  <a:lnTo>
                    <a:pt x="3746" y="6696"/>
                  </a:lnTo>
                  <a:lnTo>
                    <a:pt x="3976" y="6863"/>
                  </a:lnTo>
                  <a:lnTo>
                    <a:pt x="4101" y="6905"/>
                  </a:lnTo>
                  <a:lnTo>
                    <a:pt x="4332" y="6863"/>
                  </a:lnTo>
                  <a:lnTo>
                    <a:pt x="4478" y="6717"/>
                  </a:lnTo>
                  <a:lnTo>
                    <a:pt x="4687" y="6591"/>
                  </a:lnTo>
                  <a:lnTo>
                    <a:pt x="4750" y="6487"/>
                  </a:lnTo>
                  <a:lnTo>
                    <a:pt x="5064" y="6319"/>
                  </a:lnTo>
                  <a:lnTo>
                    <a:pt x="5127" y="6173"/>
                  </a:lnTo>
                  <a:lnTo>
                    <a:pt x="5168" y="6110"/>
                  </a:lnTo>
                  <a:lnTo>
                    <a:pt x="5210" y="6068"/>
                  </a:lnTo>
                  <a:lnTo>
                    <a:pt x="5482" y="6005"/>
                  </a:lnTo>
                  <a:lnTo>
                    <a:pt x="5629" y="5964"/>
                  </a:lnTo>
                  <a:lnTo>
                    <a:pt x="5587" y="5817"/>
                  </a:lnTo>
                  <a:lnTo>
                    <a:pt x="5440" y="5796"/>
                  </a:lnTo>
                  <a:lnTo>
                    <a:pt x="5252" y="5817"/>
                  </a:lnTo>
                  <a:lnTo>
                    <a:pt x="4959" y="5712"/>
                  </a:lnTo>
                  <a:lnTo>
                    <a:pt x="5022" y="5545"/>
                  </a:lnTo>
                  <a:lnTo>
                    <a:pt x="5001" y="5482"/>
                  </a:lnTo>
                  <a:lnTo>
                    <a:pt x="4938" y="5440"/>
                  </a:lnTo>
                  <a:lnTo>
                    <a:pt x="5127" y="5168"/>
                  </a:lnTo>
                  <a:lnTo>
                    <a:pt x="5064" y="5064"/>
                  </a:lnTo>
                  <a:lnTo>
                    <a:pt x="4938" y="4938"/>
                  </a:lnTo>
                  <a:lnTo>
                    <a:pt x="4834" y="4917"/>
                  </a:lnTo>
                  <a:lnTo>
                    <a:pt x="4750" y="4750"/>
                  </a:lnTo>
                  <a:lnTo>
                    <a:pt x="4917" y="4813"/>
                  </a:lnTo>
                  <a:lnTo>
                    <a:pt x="5106" y="4834"/>
                  </a:lnTo>
                  <a:lnTo>
                    <a:pt x="5273" y="4938"/>
                  </a:lnTo>
                  <a:lnTo>
                    <a:pt x="5461" y="4938"/>
                  </a:lnTo>
                  <a:lnTo>
                    <a:pt x="5733" y="4875"/>
                  </a:lnTo>
                  <a:lnTo>
                    <a:pt x="5796" y="4938"/>
                  </a:lnTo>
                  <a:lnTo>
                    <a:pt x="5985" y="4875"/>
                  </a:lnTo>
                  <a:lnTo>
                    <a:pt x="6173" y="4708"/>
                  </a:lnTo>
                  <a:lnTo>
                    <a:pt x="6319" y="4708"/>
                  </a:lnTo>
                  <a:lnTo>
                    <a:pt x="6424" y="4729"/>
                  </a:lnTo>
                  <a:lnTo>
                    <a:pt x="6675" y="4624"/>
                  </a:lnTo>
                  <a:lnTo>
                    <a:pt x="6884" y="4624"/>
                  </a:lnTo>
                  <a:lnTo>
                    <a:pt x="7156" y="4394"/>
                  </a:lnTo>
                  <a:lnTo>
                    <a:pt x="7219" y="4248"/>
                  </a:lnTo>
                  <a:lnTo>
                    <a:pt x="7219" y="4143"/>
                  </a:lnTo>
                  <a:lnTo>
                    <a:pt x="7219" y="4122"/>
                  </a:lnTo>
                  <a:lnTo>
                    <a:pt x="6989" y="3934"/>
                  </a:lnTo>
                  <a:lnTo>
                    <a:pt x="6842" y="3725"/>
                  </a:lnTo>
                  <a:lnTo>
                    <a:pt x="6801" y="3599"/>
                  </a:lnTo>
                  <a:lnTo>
                    <a:pt x="6905" y="3495"/>
                  </a:lnTo>
                  <a:lnTo>
                    <a:pt x="6926" y="3306"/>
                  </a:lnTo>
                  <a:lnTo>
                    <a:pt x="7010" y="3243"/>
                  </a:lnTo>
                  <a:lnTo>
                    <a:pt x="7093" y="3264"/>
                  </a:lnTo>
                  <a:lnTo>
                    <a:pt x="7198" y="3243"/>
                  </a:lnTo>
                  <a:lnTo>
                    <a:pt x="7261" y="3264"/>
                  </a:lnTo>
                  <a:lnTo>
                    <a:pt x="7449" y="3181"/>
                  </a:lnTo>
                  <a:lnTo>
                    <a:pt x="7449" y="3055"/>
                  </a:lnTo>
                  <a:lnTo>
                    <a:pt x="7365" y="2971"/>
                  </a:lnTo>
                  <a:lnTo>
                    <a:pt x="7219" y="2951"/>
                  </a:lnTo>
                  <a:lnTo>
                    <a:pt x="7156" y="2846"/>
                  </a:lnTo>
                  <a:lnTo>
                    <a:pt x="7135" y="2762"/>
                  </a:lnTo>
                  <a:lnTo>
                    <a:pt x="7303" y="2553"/>
                  </a:lnTo>
                  <a:lnTo>
                    <a:pt x="7365" y="2574"/>
                  </a:lnTo>
                  <a:lnTo>
                    <a:pt x="7512" y="2469"/>
                  </a:lnTo>
                  <a:lnTo>
                    <a:pt x="7658" y="2302"/>
                  </a:lnTo>
                  <a:lnTo>
                    <a:pt x="7679" y="2218"/>
                  </a:lnTo>
                  <a:lnTo>
                    <a:pt x="7658" y="2218"/>
                  </a:lnTo>
                  <a:lnTo>
                    <a:pt x="7428" y="2114"/>
                  </a:lnTo>
                  <a:lnTo>
                    <a:pt x="7345" y="2114"/>
                  </a:lnTo>
                  <a:lnTo>
                    <a:pt x="7261" y="2135"/>
                  </a:lnTo>
                  <a:lnTo>
                    <a:pt x="7156" y="2114"/>
                  </a:lnTo>
                  <a:lnTo>
                    <a:pt x="7093" y="2114"/>
                  </a:lnTo>
                  <a:lnTo>
                    <a:pt x="7010" y="2155"/>
                  </a:lnTo>
                  <a:lnTo>
                    <a:pt x="6821" y="2197"/>
                  </a:lnTo>
                  <a:lnTo>
                    <a:pt x="6675" y="2155"/>
                  </a:lnTo>
                  <a:lnTo>
                    <a:pt x="6612" y="2155"/>
                  </a:lnTo>
                  <a:lnTo>
                    <a:pt x="6717" y="2135"/>
                  </a:lnTo>
                  <a:lnTo>
                    <a:pt x="6801" y="2135"/>
                  </a:lnTo>
                  <a:lnTo>
                    <a:pt x="6884" y="2093"/>
                  </a:lnTo>
                  <a:lnTo>
                    <a:pt x="6926" y="2009"/>
                  </a:lnTo>
                  <a:lnTo>
                    <a:pt x="7052" y="1904"/>
                  </a:lnTo>
                  <a:lnTo>
                    <a:pt x="7093" y="1842"/>
                  </a:lnTo>
                  <a:lnTo>
                    <a:pt x="7010" y="1800"/>
                  </a:lnTo>
                  <a:lnTo>
                    <a:pt x="7010" y="1779"/>
                  </a:lnTo>
                  <a:lnTo>
                    <a:pt x="6989" y="1674"/>
                  </a:lnTo>
                  <a:lnTo>
                    <a:pt x="6821" y="1590"/>
                  </a:lnTo>
                  <a:lnTo>
                    <a:pt x="6612" y="1528"/>
                  </a:lnTo>
                  <a:lnTo>
                    <a:pt x="6570" y="1486"/>
                  </a:lnTo>
                  <a:lnTo>
                    <a:pt x="6487" y="1423"/>
                  </a:lnTo>
                  <a:lnTo>
                    <a:pt x="6382" y="1423"/>
                  </a:lnTo>
                  <a:lnTo>
                    <a:pt x="6361" y="1381"/>
                  </a:lnTo>
                  <a:lnTo>
                    <a:pt x="6215" y="1318"/>
                  </a:lnTo>
                  <a:lnTo>
                    <a:pt x="6173" y="1318"/>
                  </a:lnTo>
                  <a:lnTo>
                    <a:pt x="6173" y="1423"/>
                  </a:lnTo>
                  <a:lnTo>
                    <a:pt x="6089" y="1318"/>
                  </a:lnTo>
                  <a:lnTo>
                    <a:pt x="6047" y="1214"/>
                  </a:lnTo>
                  <a:lnTo>
                    <a:pt x="5943" y="1172"/>
                  </a:lnTo>
                  <a:lnTo>
                    <a:pt x="5901" y="1088"/>
                  </a:lnTo>
                  <a:lnTo>
                    <a:pt x="5964" y="1046"/>
                  </a:lnTo>
                  <a:lnTo>
                    <a:pt x="6215" y="1067"/>
                  </a:lnTo>
                  <a:lnTo>
                    <a:pt x="6319" y="984"/>
                  </a:lnTo>
                  <a:lnTo>
                    <a:pt x="6487" y="984"/>
                  </a:lnTo>
                  <a:lnTo>
                    <a:pt x="6487" y="879"/>
                  </a:lnTo>
                  <a:lnTo>
                    <a:pt x="6361" y="900"/>
                  </a:lnTo>
                  <a:lnTo>
                    <a:pt x="6089" y="858"/>
                  </a:lnTo>
                  <a:lnTo>
                    <a:pt x="5901" y="879"/>
                  </a:lnTo>
                  <a:lnTo>
                    <a:pt x="5775" y="879"/>
                  </a:lnTo>
                  <a:lnTo>
                    <a:pt x="5524" y="963"/>
                  </a:lnTo>
                  <a:lnTo>
                    <a:pt x="5440" y="942"/>
                  </a:lnTo>
                  <a:lnTo>
                    <a:pt x="5336" y="942"/>
                  </a:lnTo>
                  <a:lnTo>
                    <a:pt x="5127" y="1088"/>
                  </a:lnTo>
                  <a:lnTo>
                    <a:pt x="5022" y="1109"/>
                  </a:lnTo>
                  <a:lnTo>
                    <a:pt x="4896" y="1172"/>
                  </a:lnTo>
                  <a:lnTo>
                    <a:pt x="4834" y="1256"/>
                  </a:lnTo>
                  <a:lnTo>
                    <a:pt x="4645" y="1277"/>
                  </a:lnTo>
                  <a:lnTo>
                    <a:pt x="4604" y="1298"/>
                  </a:lnTo>
                  <a:lnTo>
                    <a:pt x="4520" y="1277"/>
                  </a:lnTo>
                  <a:lnTo>
                    <a:pt x="4269" y="1088"/>
                  </a:lnTo>
                  <a:lnTo>
                    <a:pt x="4206" y="984"/>
                  </a:lnTo>
                  <a:lnTo>
                    <a:pt x="3871" y="984"/>
                  </a:lnTo>
                  <a:lnTo>
                    <a:pt x="3327" y="1088"/>
                  </a:lnTo>
                  <a:lnTo>
                    <a:pt x="3055" y="1088"/>
                  </a:lnTo>
                  <a:lnTo>
                    <a:pt x="2951" y="1046"/>
                  </a:lnTo>
                  <a:lnTo>
                    <a:pt x="2909" y="963"/>
                  </a:lnTo>
                  <a:lnTo>
                    <a:pt x="2909" y="858"/>
                  </a:lnTo>
                  <a:lnTo>
                    <a:pt x="2972" y="858"/>
                  </a:lnTo>
                  <a:lnTo>
                    <a:pt x="2951" y="733"/>
                  </a:lnTo>
                  <a:lnTo>
                    <a:pt x="2846" y="565"/>
                  </a:lnTo>
                  <a:lnTo>
                    <a:pt x="2741" y="544"/>
                  </a:lnTo>
                  <a:lnTo>
                    <a:pt x="2448" y="565"/>
                  </a:lnTo>
                  <a:lnTo>
                    <a:pt x="2323" y="482"/>
                  </a:lnTo>
                  <a:lnTo>
                    <a:pt x="2239" y="482"/>
                  </a:lnTo>
                  <a:lnTo>
                    <a:pt x="2176" y="523"/>
                  </a:lnTo>
                  <a:lnTo>
                    <a:pt x="2072" y="356"/>
                  </a:lnTo>
                  <a:lnTo>
                    <a:pt x="2072" y="210"/>
                  </a:lnTo>
                  <a:lnTo>
                    <a:pt x="2030" y="21"/>
                  </a:lnTo>
                  <a:lnTo>
                    <a:pt x="19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" name="Google Shape;1602;p39">
              <a:extLst>
                <a:ext uri="{FF2B5EF4-FFF2-40B4-BE49-F238E27FC236}">
                  <a16:creationId xmlns:a16="http://schemas.microsoft.com/office/drawing/2014/main" id="{88220D53-DF6B-DF40-F1A1-AD149BC70499}"/>
                </a:ext>
              </a:extLst>
            </p:cNvPr>
            <p:cNvSpPr/>
            <p:nvPr/>
          </p:nvSpPr>
          <p:spPr>
            <a:xfrm>
              <a:off x="3209425" y="3061815"/>
              <a:ext cx="82733" cy="112565"/>
            </a:xfrm>
            <a:custGeom>
              <a:avLst/>
              <a:gdLst/>
              <a:ahLst/>
              <a:cxnLst/>
              <a:rect l="l" t="t" r="r" b="b"/>
              <a:pathLst>
                <a:path w="6948" h="9898" extrusionOk="0">
                  <a:moveTo>
                    <a:pt x="4353" y="1"/>
                  </a:moveTo>
                  <a:lnTo>
                    <a:pt x="4332" y="64"/>
                  </a:lnTo>
                  <a:lnTo>
                    <a:pt x="4290" y="105"/>
                  </a:lnTo>
                  <a:lnTo>
                    <a:pt x="4227" y="147"/>
                  </a:lnTo>
                  <a:lnTo>
                    <a:pt x="4165" y="168"/>
                  </a:lnTo>
                  <a:lnTo>
                    <a:pt x="4060" y="168"/>
                  </a:lnTo>
                  <a:lnTo>
                    <a:pt x="3976" y="189"/>
                  </a:lnTo>
                  <a:lnTo>
                    <a:pt x="3955" y="252"/>
                  </a:lnTo>
                  <a:lnTo>
                    <a:pt x="3976" y="294"/>
                  </a:lnTo>
                  <a:lnTo>
                    <a:pt x="3955" y="357"/>
                  </a:lnTo>
                  <a:lnTo>
                    <a:pt x="3809" y="419"/>
                  </a:lnTo>
                  <a:lnTo>
                    <a:pt x="3621" y="566"/>
                  </a:lnTo>
                  <a:lnTo>
                    <a:pt x="3495" y="670"/>
                  </a:lnTo>
                  <a:lnTo>
                    <a:pt x="3328" y="691"/>
                  </a:lnTo>
                  <a:lnTo>
                    <a:pt x="2972" y="691"/>
                  </a:lnTo>
                  <a:lnTo>
                    <a:pt x="2867" y="733"/>
                  </a:lnTo>
                  <a:lnTo>
                    <a:pt x="2867" y="817"/>
                  </a:lnTo>
                  <a:lnTo>
                    <a:pt x="2888" y="901"/>
                  </a:lnTo>
                  <a:lnTo>
                    <a:pt x="2888" y="1005"/>
                  </a:lnTo>
                  <a:lnTo>
                    <a:pt x="2805" y="1089"/>
                  </a:lnTo>
                  <a:lnTo>
                    <a:pt x="2721" y="1047"/>
                  </a:lnTo>
                  <a:lnTo>
                    <a:pt x="2763" y="942"/>
                  </a:lnTo>
                  <a:lnTo>
                    <a:pt x="2763" y="921"/>
                  </a:lnTo>
                  <a:lnTo>
                    <a:pt x="2825" y="901"/>
                  </a:lnTo>
                  <a:lnTo>
                    <a:pt x="2700" y="880"/>
                  </a:lnTo>
                  <a:lnTo>
                    <a:pt x="2574" y="817"/>
                  </a:lnTo>
                  <a:lnTo>
                    <a:pt x="2491" y="817"/>
                  </a:lnTo>
                  <a:lnTo>
                    <a:pt x="2302" y="942"/>
                  </a:lnTo>
                  <a:lnTo>
                    <a:pt x="2261" y="1026"/>
                  </a:lnTo>
                  <a:lnTo>
                    <a:pt x="2135" y="1152"/>
                  </a:lnTo>
                  <a:lnTo>
                    <a:pt x="1968" y="1465"/>
                  </a:lnTo>
                  <a:lnTo>
                    <a:pt x="1947" y="1549"/>
                  </a:lnTo>
                  <a:lnTo>
                    <a:pt x="1947" y="1549"/>
                  </a:lnTo>
                  <a:lnTo>
                    <a:pt x="1989" y="1528"/>
                  </a:lnTo>
                  <a:lnTo>
                    <a:pt x="2051" y="1570"/>
                  </a:lnTo>
                  <a:lnTo>
                    <a:pt x="2051" y="1654"/>
                  </a:lnTo>
                  <a:lnTo>
                    <a:pt x="2030" y="1758"/>
                  </a:lnTo>
                  <a:lnTo>
                    <a:pt x="1947" y="1821"/>
                  </a:lnTo>
                  <a:lnTo>
                    <a:pt x="1842" y="1821"/>
                  </a:lnTo>
                  <a:lnTo>
                    <a:pt x="1737" y="1863"/>
                  </a:lnTo>
                  <a:lnTo>
                    <a:pt x="1612" y="1989"/>
                  </a:lnTo>
                  <a:lnTo>
                    <a:pt x="1528" y="2051"/>
                  </a:lnTo>
                  <a:lnTo>
                    <a:pt x="1424" y="2198"/>
                  </a:lnTo>
                  <a:lnTo>
                    <a:pt x="1340" y="2198"/>
                  </a:lnTo>
                  <a:lnTo>
                    <a:pt x="1256" y="2240"/>
                  </a:lnTo>
                  <a:lnTo>
                    <a:pt x="1298" y="2344"/>
                  </a:lnTo>
                  <a:lnTo>
                    <a:pt x="1403" y="2449"/>
                  </a:lnTo>
                  <a:lnTo>
                    <a:pt x="1403" y="2574"/>
                  </a:lnTo>
                  <a:lnTo>
                    <a:pt x="1340" y="2700"/>
                  </a:lnTo>
                  <a:lnTo>
                    <a:pt x="1256" y="2700"/>
                  </a:lnTo>
                  <a:lnTo>
                    <a:pt x="1152" y="2616"/>
                  </a:lnTo>
                  <a:lnTo>
                    <a:pt x="1193" y="2574"/>
                  </a:lnTo>
                  <a:lnTo>
                    <a:pt x="1214" y="2512"/>
                  </a:lnTo>
                  <a:lnTo>
                    <a:pt x="1131" y="2470"/>
                  </a:lnTo>
                  <a:lnTo>
                    <a:pt x="1089" y="2365"/>
                  </a:lnTo>
                  <a:lnTo>
                    <a:pt x="984" y="2261"/>
                  </a:lnTo>
                  <a:lnTo>
                    <a:pt x="942" y="2365"/>
                  </a:lnTo>
                  <a:lnTo>
                    <a:pt x="942" y="2407"/>
                  </a:lnTo>
                  <a:lnTo>
                    <a:pt x="1005" y="2574"/>
                  </a:lnTo>
                  <a:lnTo>
                    <a:pt x="921" y="2721"/>
                  </a:lnTo>
                  <a:lnTo>
                    <a:pt x="901" y="2867"/>
                  </a:lnTo>
                  <a:lnTo>
                    <a:pt x="817" y="2909"/>
                  </a:lnTo>
                  <a:lnTo>
                    <a:pt x="775" y="2909"/>
                  </a:lnTo>
                  <a:lnTo>
                    <a:pt x="691" y="3098"/>
                  </a:lnTo>
                  <a:lnTo>
                    <a:pt x="712" y="3118"/>
                  </a:lnTo>
                  <a:lnTo>
                    <a:pt x="733" y="3244"/>
                  </a:lnTo>
                  <a:lnTo>
                    <a:pt x="733" y="3390"/>
                  </a:lnTo>
                  <a:lnTo>
                    <a:pt x="880" y="3516"/>
                  </a:lnTo>
                  <a:lnTo>
                    <a:pt x="901" y="3516"/>
                  </a:lnTo>
                  <a:lnTo>
                    <a:pt x="942" y="3495"/>
                  </a:lnTo>
                  <a:lnTo>
                    <a:pt x="1005" y="3537"/>
                  </a:lnTo>
                  <a:lnTo>
                    <a:pt x="1005" y="3662"/>
                  </a:lnTo>
                  <a:lnTo>
                    <a:pt x="921" y="3746"/>
                  </a:lnTo>
                  <a:lnTo>
                    <a:pt x="921" y="3809"/>
                  </a:lnTo>
                  <a:lnTo>
                    <a:pt x="1005" y="3872"/>
                  </a:lnTo>
                  <a:lnTo>
                    <a:pt x="1005" y="4039"/>
                  </a:lnTo>
                  <a:lnTo>
                    <a:pt x="921" y="4081"/>
                  </a:lnTo>
                  <a:lnTo>
                    <a:pt x="880" y="4165"/>
                  </a:lnTo>
                  <a:lnTo>
                    <a:pt x="921" y="4186"/>
                  </a:lnTo>
                  <a:lnTo>
                    <a:pt x="984" y="4290"/>
                  </a:lnTo>
                  <a:lnTo>
                    <a:pt x="942" y="4478"/>
                  </a:lnTo>
                  <a:lnTo>
                    <a:pt x="984" y="4771"/>
                  </a:lnTo>
                  <a:lnTo>
                    <a:pt x="901" y="4855"/>
                  </a:lnTo>
                  <a:lnTo>
                    <a:pt x="880" y="4918"/>
                  </a:lnTo>
                  <a:lnTo>
                    <a:pt x="942" y="5022"/>
                  </a:lnTo>
                  <a:lnTo>
                    <a:pt x="1047" y="4981"/>
                  </a:lnTo>
                  <a:lnTo>
                    <a:pt x="1047" y="4981"/>
                  </a:lnTo>
                  <a:lnTo>
                    <a:pt x="1026" y="5064"/>
                  </a:lnTo>
                  <a:lnTo>
                    <a:pt x="1089" y="5127"/>
                  </a:lnTo>
                  <a:lnTo>
                    <a:pt x="1152" y="5127"/>
                  </a:lnTo>
                  <a:lnTo>
                    <a:pt x="1152" y="5190"/>
                  </a:lnTo>
                  <a:lnTo>
                    <a:pt x="1110" y="5274"/>
                  </a:lnTo>
                  <a:lnTo>
                    <a:pt x="1047" y="5378"/>
                  </a:lnTo>
                  <a:lnTo>
                    <a:pt x="817" y="5608"/>
                  </a:lnTo>
                  <a:lnTo>
                    <a:pt x="775" y="5713"/>
                  </a:lnTo>
                  <a:lnTo>
                    <a:pt x="608" y="5859"/>
                  </a:lnTo>
                  <a:lnTo>
                    <a:pt x="398" y="5922"/>
                  </a:lnTo>
                  <a:lnTo>
                    <a:pt x="210" y="6048"/>
                  </a:lnTo>
                  <a:lnTo>
                    <a:pt x="64" y="6278"/>
                  </a:lnTo>
                  <a:lnTo>
                    <a:pt x="43" y="6466"/>
                  </a:lnTo>
                  <a:lnTo>
                    <a:pt x="1" y="6571"/>
                  </a:lnTo>
                  <a:lnTo>
                    <a:pt x="189" y="6655"/>
                  </a:lnTo>
                  <a:lnTo>
                    <a:pt x="377" y="6780"/>
                  </a:lnTo>
                  <a:lnTo>
                    <a:pt x="629" y="6947"/>
                  </a:lnTo>
                  <a:lnTo>
                    <a:pt x="733" y="6947"/>
                  </a:lnTo>
                  <a:lnTo>
                    <a:pt x="880" y="7094"/>
                  </a:lnTo>
                  <a:lnTo>
                    <a:pt x="838" y="7178"/>
                  </a:lnTo>
                  <a:lnTo>
                    <a:pt x="880" y="7261"/>
                  </a:lnTo>
                  <a:lnTo>
                    <a:pt x="1047" y="7282"/>
                  </a:lnTo>
                  <a:lnTo>
                    <a:pt x="1256" y="7366"/>
                  </a:lnTo>
                  <a:lnTo>
                    <a:pt x="1319" y="7408"/>
                  </a:lnTo>
                  <a:lnTo>
                    <a:pt x="1507" y="7471"/>
                  </a:lnTo>
                  <a:lnTo>
                    <a:pt x="1570" y="7387"/>
                  </a:lnTo>
                  <a:lnTo>
                    <a:pt x="1570" y="7282"/>
                  </a:lnTo>
                  <a:lnTo>
                    <a:pt x="1654" y="7199"/>
                  </a:lnTo>
                  <a:lnTo>
                    <a:pt x="1717" y="7199"/>
                  </a:lnTo>
                  <a:lnTo>
                    <a:pt x="1863" y="7282"/>
                  </a:lnTo>
                  <a:lnTo>
                    <a:pt x="1968" y="7303"/>
                  </a:lnTo>
                  <a:lnTo>
                    <a:pt x="1989" y="7387"/>
                  </a:lnTo>
                  <a:lnTo>
                    <a:pt x="2072" y="7429"/>
                  </a:lnTo>
                  <a:lnTo>
                    <a:pt x="2135" y="7429"/>
                  </a:lnTo>
                  <a:lnTo>
                    <a:pt x="2177" y="7512"/>
                  </a:lnTo>
                  <a:lnTo>
                    <a:pt x="2386" y="7575"/>
                  </a:lnTo>
                  <a:lnTo>
                    <a:pt x="2512" y="7596"/>
                  </a:lnTo>
                  <a:lnTo>
                    <a:pt x="2553" y="7638"/>
                  </a:lnTo>
                  <a:lnTo>
                    <a:pt x="2700" y="7805"/>
                  </a:lnTo>
                  <a:lnTo>
                    <a:pt x="2700" y="7910"/>
                  </a:lnTo>
                  <a:lnTo>
                    <a:pt x="2805" y="8098"/>
                  </a:lnTo>
                  <a:lnTo>
                    <a:pt x="2888" y="8098"/>
                  </a:lnTo>
                  <a:lnTo>
                    <a:pt x="3139" y="8203"/>
                  </a:lnTo>
                  <a:lnTo>
                    <a:pt x="3244" y="8349"/>
                  </a:lnTo>
                  <a:lnTo>
                    <a:pt x="3244" y="8517"/>
                  </a:lnTo>
                  <a:lnTo>
                    <a:pt x="3307" y="8517"/>
                  </a:lnTo>
                  <a:lnTo>
                    <a:pt x="3411" y="8559"/>
                  </a:lnTo>
                  <a:lnTo>
                    <a:pt x="3432" y="8684"/>
                  </a:lnTo>
                  <a:lnTo>
                    <a:pt x="3411" y="8768"/>
                  </a:lnTo>
                  <a:lnTo>
                    <a:pt x="3432" y="8852"/>
                  </a:lnTo>
                  <a:lnTo>
                    <a:pt x="3537" y="8872"/>
                  </a:lnTo>
                  <a:lnTo>
                    <a:pt x="3662" y="8852"/>
                  </a:lnTo>
                  <a:lnTo>
                    <a:pt x="3767" y="8872"/>
                  </a:lnTo>
                  <a:lnTo>
                    <a:pt x="3914" y="8872"/>
                  </a:lnTo>
                  <a:lnTo>
                    <a:pt x="3955" y="8831"/>
                  </a:lnTo>
                  <a:lnTo>
                    <a:pt x="4144" y="8747"/>
                  </a:lnTo>
                  <a:lnTo>
                    <a:pt x="4290" y="8768"/>
                  </a:lnTo>
                  <a:lnTo>
                    <a:pt x="4458" y="8852"/>
                  </a:lnTo>
                  <a:lnTo>
                    <a:pt x="4646" y="8747"/>
                  </a:lnTo>
                  <a:lnTo>
                    <a:pt x="4750" y="8747"/>
                  </a:lnTo>
                  <a:lnTo>
                    <a:pt x="4792" y="8831"/>
                  </a:lnTo>
                  <a:lnTo>
                    <a:pt x="4876" y="8831"/>
                  </a:lnTo>
                  <a:lnTo>
                    <a:pt x="4981" y="8872"/>
                  </a:lnTo>
                  <a:lnTo>
                    <a:pt x="5064" y="8956"/>
                  </a:lnTo>
                  <a:lnTo>
                    <a:pt x="5169" y="8935"/>
                  </a:lnTo>
                  <a:lnTo>
                    <a:pt x="5169" y="8998"/>
                  </a:lnTo>
                  <a:lnTo>
                    <a:pt x="4792" y="9626"/>
                  </a:lnTo>
                  <a:lnTo>
                    <a:pt x="4813" y="9709"/>
                  </a:lnTo>
                  <a:lnTo>
                    <a:pt x="4960" y="9688"/>
                  </a:lnTo>
                  <a:lnTo>
                    <a:pt x="5085" y="9688"/>
                  </a:lnTo>
                  <a:lnTo>
                    <a:pt x="5190" y="9772"/>
                  </a:lnTo>
                  <a:lnTo>
                    <a:pt x="5211" y="9898"/>
                  </a:lnTo>
                  <a:lnTo>
                    <a:pt x="5294" y="9584"/>
                  </a:lnTo>
                  <a:lnTo>
                    <a:pt x="5629" y="8370"/>
                  </a:lnTo>
                  <a:lnTo>
                    <a:pt x="5629" y="8308"/>
                  </a:lnTo>
                  <a:lnTo>
                    <a:pt x="5629" y="8098"/>
                  </a:lnTo>
                  <a:lnTo>
                    <a:pt x="5504" y="7847"/>
                  </a:lnTo>
                  <a:lnTo>
                    <a:pt x="5294" y="7680"/>
                  </a:lnTo>
                  <a:lnTo>
                    <a:pt x="5190" y="7533"/>
                  </a:lnTo>
                  <a:lnTo>
                    <a:pt x="5169" y="7219"/>
                  </a:lnTo>
                  <a:lnTo>
                    <a:pt x="5546" y="7094"/>
                  </a:lnTo>
                  <a:lnTo>
                    <a:pt x="5692" y="7199"/>
                  </a:lnTo>
                  <a:lnTo>
                    <a:pt x="5713" y="7094"/>
                  </a:lnTo>
                  <a:lnTo>
                    <a:pt x="5650" y="7010"/>
                  </a:lnTo>
                  <a:lnTo>
                    <a:pt x="5713" y="6968"/>
                  </a:lnTo>
                  <a:lnTo>
                    <a:pt x="5629" y="6801"/>
                  </a:lnTo>
                  <a:lnTo>
                    <a:pt x="5420" y="6738"/>
                  </a:lnTo>
                  <a:lnTo>
                    <a:pt x="5336" y="6592"/>
                  </a:lnTo>
                  <a:lnTo>
                    <a:pt x="5399" y="6424"/>
                  </a:lnTo>
                  <a:lnTo>
                    <a:pt x="6048" y="6424"/>
                  </a:lnTo>
                  <a:lnTo>
                    <a:pt x="6131" y="6341"/>
                  </a:lnTo>
                  <a:lnTo>
                    <a:pt x="6236" y="6341"/>
                  </a:lnTo>
                  <a:lnTo>
                    <a:pt x="6278" y="6383"/>
                  </a:lnTo>
                  <a:lnTo>
                    <a:pt x="6362" y="6383"/>
                  </a:lnTo>
                  <a:lnTo>
                    <a:pt x="6466" y="6257"/>
                  </a:lnTo>
                  <a:lnTo>
                    <a:pt x="6634" y="6215"/>
                  </a:lnTo>
                  <a:lnTo>
                    <a:pt x="6675" y="6320"/>
                  </a:lnTo>
                  <a:lnTo>
                    <a:pt x="6759" y="6424"/>
                  </a:lnTo>
                  <a:lnTo>
                    <a:pt x="6780" y="6550"/>
                  </a:lnTo>
                  <a:lnTo>
                    <a:pt x="6780" y="6696"/>
                  </a:lnTo>
                  <a:lnTo>
                    <a:pt x="6947" y="6675"/>
                  </a:lnTo>
                  <a:lnTo>
                    <a:pt x="6947" y="6571"/>
                  </a:lnTo>
                  <a:lnTo>
                    <a:pt x="6801" y="6278"/>
                  </a:lnTo>
                  <a:lnTo>
                    <a:pt x="6759" y="6131"/>
                  </a:lnTo>
                  <a:lnTo>
                    <a:pt x="6780" y="6069"/>
                  </a:lnTo>
                  <a:lnTo>
                    <a:pt x="6738" y="5964"/>
                  </a:lnTo>
                  <a:lnTo>
                    <a:pt x="6655" y="5922"/>
                  </a:lnTo>
                  <a:lnTo>
                    <a:pt x="6634" y="5839"/>
                  </a:lnTo>
                  <a:lnTo>
                    <a:pt x="6634" y="5818"/>
                  </a:lnTo>
                  <a:lnTo>
                    <a:pt x="6550" y="5839"/>
                  </a:lnTo>
                  <a:lnTo>
                    <a:pt x="6487" y="5839"/>
                  </a:lnTo>
                  <a:lnTo>
                    <a:pt x="6466" y="5734"/>
                  </a:lnTo>
                  <a:lnTo>
                    <a:pt x="6655" y="5399"/>
                  </a:lnTo>
                  <a:lnTo>
                    <a:pt x="6550" y="5106"/>
                  </a:lnTo>
                  <a:lnTo>
                    <a:pt x="6550" y="5022"/>
                  </a:lnTo>
                  <a:lnTo>
                    <a:pt x="6466" y="4960"/>
                  </a:lnTo>
                  <a:lnTo>
                    <a:pt x="6466" y="4771"/>
                  </a:lnTo>
                  <a:lnTo>
                    <a:pt x="6529" y="4604"/>
                  </a:lnTo>
                  <a:lnTo>
                    <a:pt x="6487" y="4541"/>
                  </a:lnTo>
                  <a:lnTo>
                    <a:pt x="6466" y="4332"/>
                  </a:lnTo>
                  <a:lnTo>
                    <a:pt x="6529" y="4248"/>
                  </a:lnTo>
                  <a:lnTo>
                    <a:pt x="6675" y="4227"/>
                  </a:lnTo>
                  <a:lnTo>
                    <a:pt x="6696" y="4144"/>
                  </a:lnTo>
                  <a:lnTo>
                    <a:pt x="6696" y="4039"/>
                  </a:lnTo>
                  <a:lnTo>
                    <a:pt x="6759" y="3955"/>
                  </a:lnTo>
                  <a:lnTo>
                    <a:pt x="6696" y="3725"/>
                  </a:lnTo>
                  <a:lnTo>
                    <a:pt x="6634" y="3662"/>
                  </a:lnTo>
                  <a:lnTo>
                    <a:pt x="6529" y="3662"/>
                  </a:lnTo>
                  <a:lnTo>
                    <a:pt x="6487" y="3725"/>
                  </a:lnTo>
                  <a:lnTo>
                    <a:pt x="6341" y="3704"/>
                  </a:lnTo>
                  <a:lnTo>
                    <a:pt x="6236" y="3704"/>
                  </a:lnTo>
                  <a:lnTo>
                    <a:pt x="6110" y="3746"/>
                  </a:lnTo>
                  <a:lnTo>
                    <a:pt x="6048" y="3725"/>
                  </a:lnTo>
                  <a:lnTo>
                    <a:pt x="5922" y="3662"/>
                  </a:lnTo>
                  <a:lnTo>
                    <a:pt x="5859" y="3704"/>
                  </a:lnTo>
                  <a:lnTo>
                    <a:pt x="5838" y="3662"/>
                  </a:lnTo>
                  <a:lnTo>
                    <a:pt x="5692" y="3704"/>
                  </a:lnTo>
                  <a:lnTo>
                    <a:pt x="5232" y="3286"/>
                  </a:lnTo>
                  <a:lnTo>
                    <a:pt x="5127" y="3223"/>
                  </a:lnTo>
                  <a:lnTo>
                    <a:pt x="4960" y="3202"/>
                  </a:lnTo>
                  <a:lnTo>
                    <a:pt x="4792" y="3223"/>
                  </a:lnTo>
                  <a:lnTo>
                    <a:pt x="4750" y="3244"/>
                  </a:lnTo>
                  <a:lnTo>
                    <a:pt x="4604" y="3202"/>
                  </a:lnTo>
                  <a:lnTo>
                    <a:pt x="4458" y="3202"/>
                  </a:lnTo>
                  <a:lnTo>
                    <a:pt x="4374" y="3244"/>
                  </a:lnTo>
                  <a:lnTo>
                    <a:pt x="4248" y="3202"/>
                  </a:lnTo>
                  <a:lnTo>
                    <a:pt x="4144" y="3181"/>
                  </a:lnTo>
                  <a:lnTo>
                    <a:pt x="3976" y="3118"/>
                  </a:lnTo>
                  <a:lnTo>
                    <a:pt x="3851" y="3014"/>
                  </a:lnTo>
                  <a:lnTo>
                    <a:pt x="3851" y="2909"/>
                  </a:lnTo>
                  <a:lnTo>
                    <a:pt x="3872" y="2867"/>
                  </a:lnTo>
                  <a:lnTo>
                    <a:pt x="3872" y="2784"/>
                  </a:lnTo>
                  <a:lnTo>
                    <a:pt x="3934" y="2658"/>
                  </a:lnTo>
                  <a:lnTo>
                    <a:pt x="3914" y="2554"/>
                  </a:lnTo>
                  <a:lnTo>
                    <a:pt x="3809" y="2386"/>
                  </a:lnTo>
                  <a:lnTo>
                    <a:pt x="3558" y="1968"/>
                  </a:lnTo>
                  <a:lnTo>
                    <a:pt x="3411" y="1968"/>
                  </a:lnTo>
                  <a:lnTo>
                    <a:pt x="3411" y="1926"/>
                  </a:lnTo>
                  <a:lnTo>
                    <a:pt x="3495" y="1737"/>
                  </a:lnTo>
                  <a:lnTo>
                    <a:pt x="3516" y="1549"/>
                  </a:lnTo>
                  <a:lnTo>
                    <a:pt x="3495" y="1445"/>
                  </a:lnTo>
                  <a:lnTo>
                    <a:pt x="3516" y="1319"/>
                  </a:lnTo>
                  <a:lnTo>
                    <a:pt x="3704" y="1047"/>
                  </a:lnTo>
                  <a:lnTo>
                    <a:pt x="3767" y="984"/>
                  </a:lnTo>
                  <a:lnTo>
                    <a:pt x="3872" y="838"/>
                  </a:lnTo>
                  <a:lnTo>
                    <a:pt x="3976" y="817"/>
                  </a:lnTo>
                  <a:lnTo>
                    <a:pt x="4039" y="775"/>
                  </a:lnTo>
                  <a:lnTo>
                    <a:pt x="4186" y="503"/>
                  </a:lnTo>
                  <a:lnTo>
                    <a:pt x="4499" y="377"/>
                  </a:lnTo>
                  <a:lnTo>
                    <a:pt x="4541" y="357"/>
                  </a:lnTo>
                  <a:lnTo>
                    <a:pt x="4604" y="357"/>
                  </a:lnTo>
                  <a:lnTo>
                    <a:pt x="4667" y="294"/>
                  </a:lnTo>
                  <a:lnTo>
                    <a:pt x="4688" y="210"/>
                  </a:lnTo>
                  <a:lnTo>
                    <a:pt x="4646" y="147"/>
                  </a:lnTo>
                  <a:lnTo>
                    <a:pt x="4437" y="43"/>
                  </a:lnTo>
                  <a:lnTo>
                    <a:pt x="435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6" name="Google Shape;1603;p39">
              <a:extLst>
                <a:ext uri="{FF2B5EF4-FFF2-40B4-BE49-F238E27FC236}">
                  <a16:creationId xmlns:a16="http://schemas.microsoft.com/office/drawing/2014/main" id="{D392FAC6-342B-22E0-FFE0-90FE1D526A73}"/>
                </a:ext>
              </a:extLst>
            </p:cNvPr>
            <p:cNvSpPr/>
            <p:nvPr/>
          </p:nvSpPr>
          <p:spPr>
            <a:xfrm>
              <a:off x="3195231" y="3136533"/>
              <a:ext cx="40867" cy="42852"/>
            </a:xfrm>
            <a:custGeom>
              <a:avLst/>
              <a:gdLst/>
              <a:ahLst/>
              <a:cxnLst/>
              <a:rect l="l" t="t" r="r" b="b"/>
              <a:pathLst>
                <a:path w="3432" h="3768" extrusionOk="0">
                  <a:moveTo>
                    <a:pt x="1193" y="1"/>
                  </a:moveTo>
                  <a:lnTo>
                    <a:pt x="1172" y="168"/>
                  </a:lnTo>
                  <a:lnTo>
                    <a:pt x="1025" y="168"/>
                  </a:lnTo>
                  <a:lnTo>
                    <a:pt x="732" y="336"/>
                  </a:lnTo>
                  <a:lnTo>
                    <a:pt x="607" y="377"/>
                  </a:lnTo>
                  <a:lnTo>
                    <a:pt x="440" y="440"/>
                  </a:lnTo>
                  <a:lnTo>
                    <a:pt x="523" y="587"/>
                  </a:lnTo>
                  <a:lnTo>
                    <a:pt x="523" y="649"/>
                  </a:lnTo>
                  <a:lnTo>
                    <a:pt x="565" y="733"/>
                  </a:lnTo>
                  <a:lnTo>
                    <a:pt x="544" y="901"/>
                  </a:lnTo>
                  <a:lnTo>
                    <a:pt x="335" y="1131"/>
                  </a:lnTo>
                  <a:lnTo>
                    <a:pt x="314" y="1235"/>
                  </a:lnTo>
                  <a:lnTo>
                    <a:pt x="356" y="1277"/>
                  </a:lnTo>
                  <a:lnTo>
                    <a:pt x="251" y="1445"/>
                  </a:lnTo>
                  <a:lnTo>
                    <a:pt x="126" y="1465"/>
                  </a:lnTo>
                  <a:lnTo>
                    <a:pt x="21" y="1591"/>
                  </a:lnTo>
                  <a:lnTo>
                    <a:pt x="84" y="1696"/>
                  </a:lnTo>
                  <a:lnTo>
                    <a:pt x="126" y="1800"/>
                  </a:lnTo>
                  <a:lnTo>
                    <a:pt x="105" y="1905"/>
                  </a:lnTo>
                  <a:lnTo>
                    <a:pt x="126" y="2072"/>
                  </a:lnTo>
                  <a:lnTo>
                    <a:pt x="84" y="2198"/>
                  </a:lnTo>
                  <a:lnTo>
                    <a:pt x="0" y="2261"/>
                  </a:lnTo>
                  <a:lnTo>
                    <a:pt x="84" y="2323"/>
                  </a:lnTo>
                  <a:lnTo>
                    <a:pt x="209" y="2386"/>
                  </a:lnTo>
                  <a:lnTo>
                    <a:pt x="314" y="2491"/>
                  </a:lnTo>
                  <a:lnTo>
                    <a:pt x="419" y="2574"/>
                  </a:lnTo>
                  <a:lnTo>
                    <a:pt x="440" y="2533"/>
                  </a:lnTo>
                  <a:lnTo>
                    <a:pt x="502" y="2386"/>
                  </a:lnTo>
                  <a:lnTo>
                    <a:pt x="544" y="2323"/>
                  </a:lnTo>
                  <a:lnTo>
                    <a:pt x="628" y="2219"/>
                  </a:lnTo>
                  <a:lnTo>
                    <a:pt x="628" y="2323"/>
                  </a:lnTo>
                  <a:lnTo>
                    <a:pt x="649" y="2428"/>
                  </a:lnTo>
                  <a:lnTo>
                    <a:pt x="649" y="2365"/>
                  </a:lnTo>
                  <a:lnTo>
                    <a:pt x="649" y="2282"/>
                  </a:lnTo>
                  <a:lnTo>
                    <a:pt x="712" y="2282"/>
                  </a:lnTo>
                  <a:lnTo>
                    <a:pt x="732" y="2428"/>
                  </a:lnTo>
                  <a:lnTo>
                    <a:pt x="712" y="2595"/>
                  </a:lnTo>
                  <a:lnTo>
                    <a:pt x="712" y="2700"/>
                  </a:lnTo>
                  <a:lnTo>
                    <a:pt x="649" y="2826"/>
                  </a:lnTo>
                  <a:lnTo>
                    <a:pt x="502" y="2951"/>
                  </a:lnTo>
                  <a:lnTo>
                    <a:pt x="544" y="2993"/>
                  </a:lnTo>
                  <a:lnTo>
                    <a:pt x="607" y="3139"/>
                  </a:lnTo>
                  <a:lnTo>
                    <a:pt x="502" y="3202"/>
                  </a:lnTo>
                  <a:lnTo>
                    <a:pt x="398" y="3328"/>
                  </a:lnTo>
                  <a:lnTo>
                    <a:pt x="419" y="3432"/>
                  </a:lnTo>
                  <a:lnTo>
                    <a:pt x="523" y="3432"/>
                  </a:lnTo>
                  <a:lnTo>
                    <a:pt x="649" y="3370"/>
                  </a:lnTo>
                  <a:lnTo>
                    <a:pt x="712" y="3453"/>
                  </a:lnTo>
                  <a:lnTo>
                    <a:pt x="879" y="3516"/>
                  </a:lnTo>
                  <a:lnTo>
                    <a:pt x="984" y="3537"/>
                  </a:lnTo>
                  <a:lnTo>
                    <a:pt x="1151" y="3767"/>
                  </a:lnTo>
                  <a:lnTo>
                    <a:pt x="1235" y="3767"/>
                  </a:lnTo>
                  <a:lnTo>
                    <a:pt x="1339" y="3662"/>
                  </a:lnTo>
                  <a:lnTo>
                    <a:pt x="1779" y="2721"/>
                  </a:lnTo>
                  <a:lnTo>
                    <a:pt x="1883" y="2637"/>
                  </a:lnTo>
                  <a:lnTo>
                    <a:pt x="2448" y="2470"/>
                  </a:lnTo>
                  <a:lnTo>
                    <a:pt x="2720" y="2282"/>
                  </a:lnTo>
                  <a:lnTo>
                    <a:pt x="3118" y="1905"/>
                  </a:lnTo>
                  <a:lnTo>
                    <a:pt x="3264" y="1549"/>
                  </a:lnTo>
                  <a:lnTo>
                    <a:pt x="3369" y="1549"/>
                  </a:lnTo>
                  <a:lnTo>
                    <a:pt x="3390" y="1486"/>
                  </a:lnTo>
                  <a:lnTo>
                    <a:pt x="3432" y="1361"/>
                  </a:lnTo>
                  <a:lnTo>
                    <a:pt x="3390" y="1235"/>
                  </a:lnTo>
                  <a:lnTo>
                    <a:pt x="3285" y="1026"/>
                  </a:lnTo>
                  <a:lnTo>
                    <a:pt x="3285" y="963"/>
                  </a:lnTo>
                  <a:lnTo>
                    <a:pt x="3264" y="859"/>
                  </a:lnTo>
                  <a:lnTo>
                    <a:pt x="3181" y="817"/>
                  </a:lnTo>
                  <a:lnTo>
                    <a:pt x="3160" y="733"/>
                  </a:lnTo>
                  <a:lnTo>
                    <a:pt x="3055" y="712"/>
                  </a:lnTo>
                  <a:lnTo>
                    <a:pt x="2909" y="629"/>
                  </a:lnTo>
                  <a:lnTo>
                    <a:pt x="2846" y="629"/>
                  </a:lnTo>
                  <a:lnTo>
                    <a:pt x="2762" y="712"/>
                  </a:lnTo>
                  <a:lnTo>
                    <a:pt x="2762" y="817"/>
                  </a:lnTo>
                  <a:lnTo>
                    <a:pt x="2699" y="901"/>
                  </a:lnTo>
                  <a:lnTo>
                    <a:pt x="2511" y="838"/>
                  </a:lnTo>
                  <a:lnTo>
                    <a:pt x="2448" y="796"/>
                  </a:lnTo>
                  <a:lnTo>
                    <a:pt x="2239" y="712"/>
                  </a:lnTo>
                  <a:lnTo>
                    <a:pt x="2072" y="691"/>
                  </a:lnTo>
                  <a:lnTo>
                    <a:pt x="2030" y="608"/>
                  </a:lnTo>
                  <a:lnTo>
                    <a:pt x="2072" y="524"/>
                  </a:lnTo>
                  <a:lnTo>
                    <a:pt x="1925" y="377"/>
                  </a:lnTo>
                  <a:lnTo>
                    <a:pt x="1821" y="377"/>
                  </a:lnTo>
                  <a:lnTo>
                    <a:pt x="1569" y="210"/>
                  </a:lnTo>
                  <a:lnTo>
                    <a:pt x="1381" y="85"/>
                  </a:lnTo>
                  <a:lnTo>
                    <a:pt x="11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7" name="Google Shape;1604;p39">
              <a:extLst>
                <a:ext uri="{FF2B5EF4-FFF2-40B4-BE49-F238E27FC236}">
                  <a16:creationId xmlns:a16="http://schemas.microsoft.com/office/drawing/2014/main" id="{F24E4B73-EFC5-827B-BFEB-8604E81E881F}"/>
                </a:ext>
              </a:extLst>
            </p:cNvPr>
            <p:cNvSpPr/>
            <p:nvPr/>
          </p:nvSpPr>
          <p:spPr>
            <a:xfrm>
              <a:off x="3192980" y="3146290"/>
              <a:ext cx="88711" cy="124938"/>
            </a:xfrm>
            <a:custGeom>
              <a:avLst/>
              <a:gdLst/>
              <a:ahLst/>
              <a:cxnLst/>
              <a:rect l="l" t="t" r="r" b="b"/>
              <a:pathLst>
                <a:path w="7450" h="10986" extrusionOk="0">
                  <a:moveTo>
                    <a:pt x="3453" y="1"/>
                  </a:moveTo>
                  <a:lnTo>
                    <a:pt x="3474" y="105"/>
                  </a:lnTo>
                  <a:lnTo>
                    <a:pt x="3474" y="168"/>
                  </a:lnTo>
                  <a:lnTo>
                    <a:pt x="3579" y="377"/>
                  </a:lnTo>
                  <a:lnTo>
                    <a:pt x="3621" y="503"/>
                  </a:lnTo>
                  <a:lnTo>
                    <a:pt x="3579" y="628"/>
                  </a:lnTo>
                  <a:lnTo>
                    <a:pt x="3558" y="691"/>
                  </a:lnTo>
                  <a:lnTo>
                    <a:pt x="3453" y="691"/>
                  </a:lnTo>
                  <a:lnTo>
                    <a:pt x="3307" y="1047"/>
                  </a:lnTo>
                  <a:lnTo>
                    <a:pt x="2909" y="1424"/>
                  </a:lnTo>
                  <a:lnTo>
                    <a:pt x="2637" y="1612"/>
                  </a:lnTo>
                  <a:lnTo>
                    <a:pt x="2072" y="1779"/>
                  </a:lnTo>
                  <a:lnTo>
                    <a:pt x="1968" y="1863"/>
                  </a:lnTo>
                  <a:lnTo>
                    <a:pt x="1528" y="2804"/>
                  </a:lnTo>
                  <a:lnTo>
                    <a:pt x="1424" y="2909"/>
                  </a:lnTo>
                  <a:lnTo>
                    <a:pt x="1340" y="2909"/>
                  </a:lnTo>
                  <a:lnTo>
                    <a:pt x="1173" y="2679"/>
                  </a:lnTo>
                  <a:lnTo>
                    <a:pt x="1068" y="2658"/>
                  </a:lnTo>
                  <a:lnTo>
                    <a:pt x="901" y="2595"/>
                  </a:lnTo>
                  <a:lnTo>
                    <a:pt x="838" y="2512"/>
                  </a:lnTo>
                  <a:lnTo>
                    <a:pt x="712" y="2574"/>
                  </a:lnTo>
                  <a:lnTo>
                    <a:pt x="608" y="2574"/>
                  </a:lnTo>
                  <a:lnTo>
                    <a:pt x="587" y="2470"/>
                  </a:lnTo>
                  <a:lnTo>
                    <a:pt x="691" y="2344"/>
                  </a:lnTo>
                  <a:lnTo>
                    <a:pt x="796" y="2281"/>
                  </a:lnTo>
                  <a:lnTo>
                    <a:pt x="733" y="2135"/>
                  </a:lnTo>
                  <a:lnTo>
                    <a:pt x="691" y="2093"/>
                  </a:lnTo>
                  <a:lnTo>
                    <a:pt x="398" y="2240"/>
                  </a:lnTo>
                  <a:lnTo>
                    <a:pt x="294" y="2344"/>
                  </a:lnTo>
                  <a:lnTo>
                    <a:pt x="105" y="2512"/>
                  </a:lnTo>
                  <a:lnTo>
                    <a:pt x="64" y="2679"/>
                  </a:lnTo>
                  <a:lnTo>
                    <a:pt x="1" y="2784"/>
                  </a:lnTo>
                  <a:lnTo>
                    <a:pt x="22" y="2825"/>
                  </a:lnTo>
                  <a:lnTo>
                    <a:pt x="105" y="2909"/>
                  </a:lnTo>
                  <a:lnTo>
                    <a:pt x="126" y="2993"/>
                  </a:lnTo>
                  <a:lnTo>
                    <a:pt x="64" y="3035"/>
                  </a:lnTo>
                  <a:lnTo>
                    <a:pt x="64" y="3097"/>
                  </a:lnTo>
                  <a:lnTo>
                    <a:pt x="189" y="3202"/>
                  </a:lnTo>
                  <a:lnTo>
                    <a:pt x="273" y="3348"/>
                  </a:lnTo>
                  <a:lnTo>
                    <a:pt x="231" y="3495"/>
                  </a:lnTo>
                  <a:lnTo>
                    <a:pt x="168" y="3495"/>
                  </a:lnTo>
                  <a:lnTo>
                    <a:pt x="85" y="3516"/>
                  </a:lnTo>
                  <a:lnTo>
                    <a:pt x="22" y="3621"/>
                  </a:lnTo>
                  <a:lnTo>
                    <a:pt x="126" y="3704"/>
                  </a:lnTo>
                  <a:lnTo>
                    <a:pt x="231" y="3746"/>
                  </a:lnTo>
                  <a:lnTo>
                    <a:pt x="419" y="3872"/>
                  </a:lnTo>
                  <a:lnTo>
                    <a:pt x="587" y="3913"/>
                  </a:lnTo>
                  <a:lnTo>
                    <a:pt x="817" y="4060"/>
                  </a:lnTo>
                  <a:lnTo>
                    <a:pt x="921" y="4081"/>
                  </a:lnTo>
                  <a:lnTo>
                    <a:pt x="963" y="4185"/>
                  </a:lnTo>
                  <a:lnTo>
                    <a:pt x="1068" y="4374"/>
                  </a:lnTo>
                  <a:lnTo>
                    <a:pt x="1110" y="4541"/>
                  </a:lnTo>
                  <a:lnTo>
                    <a:pt x="1173" y="4667"/>
                  </a:lnTo>
                  <a:lnTo>
                    <a:pt x="1424" y="4771"/>
                  </a:lnTo>
                  <a:lnTo>
                    <a:pt x="1486" y="4960"/>
                  </a:lnTo>
                  <a:lnTo>
                    <a:pt x="1549" y="5106"/>
                  </a:lnTo>
                  <a:lnTo>
                    <a:pt x="1591" y="5211"/>
                  </a:lnTo>
                  <a:lnTo>
                    <a:pt x="1633" y="5399"/>
                  </a:lnTo>
                  <a:lnTo>
                    <a:pt x="1696" y="5525"/>
                  </a:lnTo>
                  <a:lnTo>
                    <a:pt x="1800" y="5587"/>
                  </a:lnTo>
                  <a:lnTo>
                    <a:pt x="1905" y="5797"/>
                  </a:lnTo>
                  <a:lnTo>
                    <a:pt x="1905" y="5922"/>
                  </a:lnTo>
                  <a:lnTo>
                    <a:pt x="1884" y="5964"/>
                  </a:lnTo>
                  <a:lnTo>
                    <a:pt x="1989" y="6152"/>
                  </a:lnTo>
                  <a:lnTo>
                    <a:pt x="2177" y="6382"/>
                  </a:lnTo>
                  <a:lnTo>
                    <a:pt x="2219" y="6487"/>
                  </a:lnTo>
                  <a:lnTo>
                    <a:pt x="2198" y="6592"/>
                  </a:lnTo>
                  <a:lnTo>
                    <a:pt x="2219" y="6675"/>
                  </a:lnTo>
                  <a:lnTo>
                    <a:pt x="2302" y="6696"/>
                  </a:lnTo>
                  <a:lnTo>
                    <a:pt x="2491" y="6885"/>
                  </a:lnTo>
                  <a:lnTo>
                    <a:pt x="2533" y="6989"/>
                  </a:lnTo>
                  <a:lnTo>
                    <a:pt x="2574" y="7157"/>
                  </a:lnTo>
                  <a:lnTo>
                    <a:pt x="2616" y="7219"/>
                  </a:lnTo>
                  <a:lnTo>
                    <a:pt x="2784" y="7282"/>
                  </a:lnTo>
                  <a:lnTo>
                    <a:pt x="2805" y="7408"/>
                  </a:lnTo>
                  <a:lnTo>
                    <a:pt x="2951" y="7680"/>
                  </a:lnTo>
                  <a:lnTo>
                    <a:pt x="3014" y="7805"/>
                  </a:lnTo>
                  <a:lnTo>
                    <a:pt x="3202" y="8056"/>
                  </a:lnTo>
                  <a:lnTo>
                    <a:pt x="3202" y="8203"/>
                  </a:lnTo>
                  <a:lnTo>
                    <a:pt x="3139" y="8203"/>
                  </a:lnTo>
                  <a:lnTo>
                    <a:pt x="3098" y="8161"/>
                  </a:lnTo>
                  <a:lnTo>
                    <a:pt x="3098" y="8224"/>
                  </a:lnTo>
                  <a:lnTo>
                    <a:pt x="3118" y="8328"/>
                  </a:lnTo>
                  <a:lnTo>
                    <a:pt x="3118" y="8412"/>
                  </a:lnTo>
                  <a:lnTo>
                    <a:pt x="3160" y="8412"/>
                  </a:lnTo>
                  <a:lnTo>
                    <a:pt x="3244" y="8454"/>
                  </a:lnTo>
                  <a:lnTo>
                    <a:pt x="3265" y="8538"/>
                  </a:lnTo>
                  <a:lnTo>
                    <a:pt x="3244" y="8579"/>
                  </a:lnTo>
                  <a:lnTo>
                    <a:pt x="3432" y="8726"/>
                  </a:lnTo>
                  <a:lnTo>
                    <a:pt x="3621" y="8789"/>
                  </a:lnTo>
                  <a:lnTo>
                    <a:pt x="3642" y="8872"/>
                  </a:lnTo>
                  <a:lnTo>
                    <a:pt x="3725" y="8977"/>
                  </a:lnTo>
                  <a:lnTo>
                    <a:pt x="3830" y="8998"/>
                  </a:lnTo>
                  <a:lnTo>
                    <a:pt x="3872" y="9061"/>
                  </a:lnTo>
                  <a:lnTo>
                    <a:pt x="3893" y="9165"/>
                  </a:lnTo>
                  <a:lnTo>
                    <a:pt x="3976" y="9207"/>
                  </a:lnTo>
                  <a:lnTo>
                    <a:pt x="4165" y="9186"/>
                  </a:lnTo>
                  <a:lnTo>
                    <a:pt x="4206" y="9144"/>
                  </a:lnTo>
                  <a:lnTo>
                    <a:pt x="4186" y="9207"/>
                  </a:lnTo>
                  <a:lnTo>
                    <a:pt x="4269" y="9354"/>
                  </a:lnTo>
                  <a:lnTo>
                    <a:pt x="4458" y="9416"/>
                  </a:lnTo>
                  <a:lnTo>
                    <a:pt x="4562" y="9500"/>
                  </a:lnTo>
                  <a:lnTo>
                    <a:pt x="4562" y="9605"/>
                  </a:lnTo>
                  <a:lnTo>
                    <a:pt x="4667" y="9667"/>
                  </a:lnTo>
                  <a:lnTo>
                    <a:pt x="4792" y="9709"/>
                  </a:lnTo>
                  <a:lnTo>
                    <a:pt x="4834" y="9688"/>
                  </a:lnTo>
                  <a:lnTo>
                    <a:pt x="4939" y="9709"/>
                  </a:lnTo>
                  <a:lnTo>
                    <a:pt x="5148" y="9835"/>
                  </a:lnTo>
                  <a:lnTo>
                    <a:pt x="5315" y="9919"/>
                  </a:lnTo>
                  <a:lnTo>
                    <a:pt x="5420" y="9919"/>
                  </a:lnTo>
                  <a:lnTo>
                    <a:pt x="5462" y="9939"/>
                  </a:lnTo>
                  <a:lnTo>
                    <a:pt x="5504" y="10023"/>
                  </a:lnTo>
                  <a:lnTo>
                    <a:pt x="5650" y="10128"/>
                  </a:lnTo>
                  <a:lnTo>
                    <a:pt x="5755" y="10191"/>
                  </a:lnTo>
                  <a:lnTo>
                    <a:pt x="5859" y="10316"/>
                  </a:lnTo>
                  <a:lnTo>
                    <a:pt x="5943" y="10337"/>
                  </a:lnTo>
                  <a:lnTo>
                    <a:pt x="5985" y="10421"/>
                  </a:lnTo>
                  <a:lnTo>
                    <a:pt x="5964" y="10463"/>
                  </a:lnTo>
                  <a:lnTo>
                    <a:pt x="5964" y="10546"/>
                  </a:lnTo>
                  <a:lnTo>
                    <a:pt x="6090" y="10567"/>
                  </a:lnTo>
                  <a:lnTo>
                    <a:pt x="6236" y="10630"/>
                  </a:lnTo>
                  <a:lnTo>
                    <a:pt x="6403" y="10776"/>
                  </a:lnTo>
                  <a:lnTo>
                    <a:pt x="6550" y="10944"/>
                  </a:lnTo>
                  <a:lnTo>
                    <a:pt x="6655" y="10965"/>
                  </a:lnTo>
                  <a:lnTo>
                    <a:pt x="6675" y="10986"/>
                  </a:lnTo>
                  <a:lnTo>
                    <a:pt x="6801" y="10923"/>
                  </a:lnTo>
                  <a:lnTo>
                    <a:pt x="6927" y="10839"/>
                  </a:lnTo>
                  <a:lnTo>
                    <a:pt x="7010" y="10839"/>
                  </a:lnTo>
                  <a:lnTo>
                    <a:pt x="7115" y="10776"/>
                  </a:lnTo>
                  <a:lnTo>
                    <a:pt x="7178" y="10672"/>
                  </a:lnTo>
                  <a:lnTo>
                    <a:pt x="7073" y="10567"/>
                  </a:lnTo>
                  <a:lnTo>
                    <a:pt x="7094" y="10463"/>
                  </a:lnTo>
                  <a:lnTo>
                    <a:pt x="7136" y="10400"/>
                  </a:lnTo>
                  <a:lnTo>
                    <a:pt x="7240" y="10421"/>
                  </a:lnTo>
                  <a:lnTo>
                    <a:pt x="7219" y="10337"/>
                  </a:lnTo>
                  <a:lnTo>
                    <a:pt x="7136" y="10316"/>
                  </a:lnTo>
                  <a:lnTo>
                    <a:pt x="7094" y="10253"/>
                  </a:lnTo>
                  <a:lnTo>
                    <a:pt x="7199" y="10086"/>
                  </a:lnTo>
                  <a:lnTo>
                    <a:pt x="7324" y="10002"/>
                  </a:lnTo>
                  <a:lnTo>
                    <a:pt x="7429" y="9835"/>
                  </a:lnTo>
                  <a:lnTo>
                    <a:pt x="7450" y="9709"/>
                  </a:lnTo>
                  <a:lnTo>
                    <a:pt x="7282" y="9312"/>
                  </a:lnTo>
                  <a:lnTo>
                    <a:pt x="7324" y="9207"/>
                  </a:lnTo>
                  <a:lnTo>
                    <a:pt x="7324" y="9082"/>
                  </a:lnTo>
                  <a:lnTo>
                    <a:pt x="7303" y="8998"/>
                  </a:lnTo>
                  <a:lnTo>
                    <a:pt x="7282" y="8872"/>
                  </a:lnTo>
                  <a:lnTo>
                    <a:pt x="7324" y="8789"/>
                  </a:lnTo>
                  <a:lnTo>
                    <a:pt x="7387" y="8621"/>
                  </a:lnTo>
                  <a:lnTo>
                    <a:pt x="7345" y="8245"/>
                  </a:lnTo>
                  <a:lnTo>
                    <a:pt x="7303" y="8098"/>
                  </a:lnTo>
                  <a:lnTo>
                    <a:pt x="7387" y="7910"/>
                  </a:lnTo>
                  <a:lnTo>
                    <a:pt x="7387" y="7491"/>
                  </a:lnTo>
                  <a:lnTo>
                    <a:pt x="7450" y="7324"/>
                  </a:lnTo>
                  <a:lnTo>
                    <a:pt x="7450" y="7261"/>
                  </a:lnTo>
                  <a:lnTo>
                    <a:pt x="6927" y="6487"/>
                  </a:lnTo>
                  <a:lnTo>
                    <a:pt x="6906" y="6487"/>
                  </a:lnTo>
                  <a:lnTo>
                    <a:pt x="6864" y="6466"/>
                  </a:lnTo>
                  <a:lnTo>
                    <a:pt x="6675" y="6466"/>
                  </a:lnTo>
                  <a:lnTo>
                    <a:pt x="6571" y="6529"/>
                  </a:lnTo>
                  <a:lnTo>
                    <a:pt x="6445" y="6529"/>
                  </a:lnTo>
                  <a:lnTo>
                    <a:pt x="6383" y="6466"/>
                  </a:lnTo>
                  <a:lnTo>
                    <a:pt x="6362" y="6341"/>
                  </a:lnTo>
                  <a:lnTo>
                    <a:pt x="6341" y="6006"/>
                  </a:lnTo>
                  <a:lnTo>
                    <a:pt x="6341" y="5797"/>
                  </a:lnTo>
                  <a:lnTo>
                    <a:pt x="6383" y="5734"/>
                  </a:lnTo>
                  <a:lnTo>
                    <a:pt x="6403" y="5608"/>
                  </a:lnTo>
                  <a:lnTo>
                    <a:pt x="6362" y="5545"/>
                  </a:lnTo>
                  <a:lnTo>
                    <a:pt x="6152" y="5650"/>
                  </a:lnTo>
                  <a:lnTo>
                    <a:pt x="5922" y="5901"/>
                  </a:lnTo>
                  <a:lnTo>
                    <a:pt x="5608" y="5859"/>
                  </a:lnTo>
                  <a:lnTo>
                    <a:pt x="5357" y="5859"/>
                  </a:lnTo>
                  <a:lnTo>
                    <a:pt x="5315" y="5713"/>
                  </a:lnTo>
                  <a:lnTo>
                    <a:pt x="5211" y="5525"/>
                  </a:lnTo>
                  <a:lnTo>
                    <a:pt x="5023" y="5483"/>
                  </a:lnTo>
                  <a:lnTo>
                    <a:pt x="4688" y="5525"/>
                  </a:lnTo>
                  <a:lnTo>
                    <a:pt x="4813" y="5336"/>
                  </a:lnTo>
                  <a:lnTo>
                    <a:pt x="4520" y="4876"/>
                  </a:lnTo>
                  <a:lnTo>
                    <a:pt x="4374" y="4709"/>
                  </a:lnTo>
                  <a:lnTo>
                    <a:pt x="4395" y="4646"/>
                  </a:lnTo>
                  <a:lnTo>
                    <a:pt x="4374" y="4541"/>
                  </a:lnTo>
                  <a:lnTo>
                    <a:pt x="4416" y="4437"/>
                  </a:lnTo>
                  <a:lnTo>
                    <a:pt x="4416" y="4290"/>
                  </a:lnTo>
                  <a:lnTo>
                    <a:pt x="4395" y="4227"/>
                  </a:lnTo>
                  <a:lnTo>
                    <a:pt x="4458" y="4165"/>
                  </a:lnTo>
                  <a:lnTo>
                    <a:pt x="4458" y="4039"/>
                  </a:lnTo>
                  <a:lnTo>
                    <a:pt x="4625" y="3934"/>
                  </a:lnTo>
                  <a:lnTo>
                    <a:pt x="4709" y="3955"/>
                  </a:lnTo>
                  <a:lnTo>
                    <a:pt x="4792" y="3851"/>
                  </a:lnTo>
                  <a:lnTo>
                    <a:pt x="4730" y="3746"/>
                  </a:lnTo>
                  <a:lnTo>
                    <a:pt x="4688" y="3558"/>
                  </a:lnTo>
                  <a:lnTo>
                    <a:pt x="4834" y="3411"/>
                  </a:lnTo>
                  <a:lnTo>
                    <a:pt x="4813" y="3307"/>
                  </a:lnTo>
                  <a:lnTo>
                    <a:pt x="4897" y="3223"/>
                  </a:lnTo>
                  <a:lnTo>
                    <a:pt x="4876" y="3076"/>
                  </a:lnTo>
                  <a:lnTo>
                    <a:pt x="4981" y="3014"/>
                  </a:lnTo>
                  <a:lnTo>
                    <a:pt x="5106" y="2930"/>
                  </a:lnTo>
                  <a:lnTo>
                    <a:pt x="5232" y="2825"/>
                  </a:lnTo>
                  <a:lnTo>
                    <a:pt x="5295" y="2804"/>
                  </a:lnTo>
                  <a:lnTo>
                    <a:pt x="5357" y="2721"/>
                  </a:lnTo>
                  <a:lnTo>
                    <a:pt x="5650" y="2679"/>
                  </a:lnTo>
                  <a:lnTo>
                    <a:pt x="6069" y="2553"/>
                  </a:lnTo>
                  <a:lnTo>
                    <a:pt x="6090" y="2449"/>
                  </a:lnTo>
                  <a:lnTo>
                    <a:pt x="6152" y="2470"/>
                  </a:lnTo>
                  <a:lnTo>
                    <a:pt x="6299" y="2470"/>
                  </a:lnTo>
                  <a:lnTo>
                    <a:pt x="6445" y="2553"/>
                  </a:lnTo>
                  <a:lnTo>
                    <a:pt x="6445" y="2574"/>
                  </a:lnTo>
                  <a:lnTo>
                    <a:pt x="6550" y="2595"/>
                  </a:lnTo>
                  <a:lnTo>
                    <a:pt x="6592" y="2512"/>
                  </a:lnTo>
                  <a:lnTo>
                    <a:pt x="6592" y="2470"/>
                  </a:lnTo>
                  <a:lnTo>
                    <a:pt x="6571" y="2344"/>
                  </a:lnTo>
                  <a:lnTo>
                    <a:pt x="6466" y="2260"/>
                  </a:lnTo>
                  <a:lnTo>
                    <a:pt x="6341" y="2260"/>
                  </a:lnTo>
                  <a:lnTo>
                    <a:pt x="6194" y="2281"/>
                  </a:lnTo>
                  <a:lnTo>
                    <a:pt x="6173" y="2198"/>
                  </a:lnTo>
                  <a:lnTo>
                    <a:pt x="6550" y="1570"/>
                  </a:lnTo>
                  <a:lnTo>
                    <a:pt x="6550" y="1507"/>
                  </a:lnTo>
                  <a:lnTo>
                    <a:pt x="6445" y="1528"/>
                  </a:lnTo>
                  <a:lnTo>
                    <a:pt x="6362" y="1444"/>
                  </a:lnTo>
                  <a:lnTo>
                    <a:pt x="6257" y="1403"/>
                  </a:lnTo>
                  <a:lnTo>
                    <a:pt x="6173" y="1403"/>
                  </a:lnTo>
                  <a:lnTo>
                    <a:pt x="6131" y="1319"/>
                  </a:lnTo>
                  <a:lnTo>
                    <a:pt x="6027" y="1319"/>
                  </a:lnTo>
                  <a:lnTo>
                    <a:pt x="5839" y="1424"/>
                  </a:lnTo>
                  <a:lnTo>
                    <a:pt x="5671" y="1340"/>
                  </a:lnTo>
                  <a:lnTo>
                    <a:pt x="5525" y="1319"/>
                  </a:lnTo>
                  <a:lnTo>
                    <a:pt x="5336" y="1403"/>
                  </a:lnTo>
                  <a:lnTo>
                    <a:pt x="5295" y="1444"/>
                  </a:lnTo>
                  <a:lnTo>
                    <a:pt x="5148" y="1444"/>
                  </a:lnTo>
                  <a:lnTo>
                    <a:pt x="5043" y="1424"/>
                  </a:lnTo>
                  <a:lnTo>
                    <a:pt x="4918" y="1444"/>
                  </a:lnTo>
                  <a:lnTo>
                    <a:pt x="4813" y="1424"/>
                  </a:lnTo>
                  <a:lnTo>
                    <a:pt x="4792" y="1340"/>
                  </a:lnTo>
                  <a:lnTo>
                    <a:pt x="4813" y="1256"/>
                  </a:lnTo>
                  <a:lnTo>
                    <a:pt x="4792" y="1131"/>
                  </a:lnTo>
                  <a:lnTo>
                    <a:pt x="4688" y="1089"/>
                  </a:lnTo>
                  <a:lnTo>
                    <a:pt x="4625" y="1089"/>
                  </a:lnTo>
                  <a:lnTo>
                    <a:pt x="4625" y="921"/>
                  </a:lnTo>
                  <a:lnTo>
                    <a:pt x="4520" y="775"/>
                  </a:lnTo>
                  <a:lnTo>
                    <a:pt x="4269" y="670"/>
                  </a:lnTo>
                  <a:lnTo>
                    <a:pt x="4186" y="670"/>
                  </a:lnTo>
                  <a:lnTo>
                    <a:pt x="4081" y="482"/>
                  </a:lnTo>
                  <a:lnTo>
                    <a:pt x="4081" y="377"/>
                  </a:lnTo>
                  <a:lnTo>
                    <a:pt x="3934" y="210"/>
                  </a:lnTo>
                  <a:lnTo>
                    <a:pt x="3893" y="168"/>
                  </a:lnTo>
                  <a:lnTo>
                    <a:pt x="3767" y="147"/>
                  </a:lnTo>
                  <a:lnTo>
                    <a:pt x="3558" y="84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8" name="Google Shape;1605;p39">
              <a:extLst>
                <a:ext uri="{FF2B5EF4-FFF2-40B4-BE49-F238E27FC236}">
                  <a16:creationId xmlns:a16="http://schemas.microsoft.com/office/drawing/2014/main" id="{EC84EF7B-4CD5-5006-C24A-CD6022A87372}"/>
                </a:ext>
              </a:extLst>
            </p:cNvPr>
            <p:cNvSpPr/>
            <p:nvPr/>
          </p:nvSpPr>
          <p:spPr>
            <a:xfrm>
              <a:off x="3275452" y="3211250"/>
              <a:ext cx="85722" cy="91389"/>
            </a:xfrm>
            <a:custGeom>
              <a:avLst/>
              <a:gdLst/>
              <a:ahLst/>
              <a:cxnLst/>
              <a:rect l="l" t="t" r="r" b="b"/>
              <a:pathLst>
                <a:path w="7199" h="8036" extrusionOk="0">
                  <a:moveTo>
                    <a:pt x="1967" y="1"/>
                  </a:moveTo>
                  <a:lnTo>
                    <a:pt x="1779" y="85"/>
                  </a:lnTo>
                  <a:lnTo>
                    <a:pt x="1612" y="126"/>
                  </a:lnTo>
                  <a:lnTo>
                    <a:pt x="1319" y="294"/>
                  </a:lnTo>
                  <a:lnTo>
                    <a:pt x="1235" y="545"/>
                  </a:lnTo>
                  <a:lnTo>
                    <a:pt x="1047" y="608"/>
                  </a:lnTo>
                  <a:lnTo>
                    <a:pt x="921" y="608"/>
                  </a:lnTo>
                  <a:lnTo>
                    <a:pt x="796" y="712"/>
                  </a:lnTo>
                  <a:lnTo>
                    <a:pt x="712" y="712"/>
                  </a:lnTo>
                  <a:lnTo>
                    <a:pt x="524" y="775"/>
                  </a:lnTo>
                  <a:lnTo>
                    <a:pt x="1" y="775"/>
                  </a:lnTo>
                  <a:lnTo>
                    <a:pt x="524" y="1549"/>
                  </a:lnTo>
                  <a:lnTo>
                    <a:pt x="524" y="1612"/>
                  </a:lnTo>
                  <a:lnTo>
                    <a:pt x="461" y="1779"/>
                  </a:lnTo>
                  <a:lnTo>
                    <a:pt x="461" y="2198"/>
                  </a:lnTo>
                  <a:lnTo>
                    <a:pt x="377" y="2386"/>
                  </a:lnTo>
                  <a:lnTo>
                    <a:pt x="419" y="2533"/>
                  </a:lnTo>
                  <a:lnTo>
                    <a:pt x="461" y="2909"/>
                  </a:lnTo>
                  <a:lnTo>
                    <a:pt x="398" y="3077"/>
                  </a:lnTo>
                  <a:lnTo>
                    <a:pt x="356" y="3160"/>
                  </a:lnTo>
                  <a:lnTo>
                    <a:pt x="377" y="3286"/>
                  </a:lnTo>
                  <a:lnTo>
                    <a:pt x="398" y="3370"/>
                  </a:lnTo>
                  <a:lnTo>
                    <a:pt x="398" y="3495"/>
                  </a:lnTo>
                  <a:lnTo>
                    <a:pt x="356" y="3600"/>
                  </a:lnTo>
                  <a:lnTo>
                    <a:pt x="524" y="3997"/>
                  </a:lnTo>
                  <a:lnTo>
                    <a:pt x="503" y="4123"/>
                  </a:lnTo>
                  <a:lnTo>
                    <a:pt x="398" y="4290"/>
                  </a:lnTo>
                  <a:lnTo>
                    <a:pt x="273" y="4374"/>
                  </a:lnTo>
                  <a:lnTo>
                    <a:pt x="168" y="4541"/>
                  </a:lnTo>
                  <a:lnTo>
                    <a:pt x="210" y="4604"/>
                  </a:lnTo>
                  <a:lnTo>
                    <a:pt x="293" y="4625"/>
                  </a:lnTo>
                  <a:lnTo>
                    <a:pt x="314" y="4709"/>
                  </a:lnTo>
                  <a:lnTo>
                    <a:pt x="356" y="4709"/>
                  </a:lnTo>
                  <a:lnTo>
                    <a:pt x="356" y="4834"/>
                  </a:lnTo>
                  <a:lnTo>
                    <a:pt x="482" y="4939"/>
                  </a:lnTo>
                  <a:lnTo>
                    <a:pt x="524" y="5002"/>
                  </a:lnTo>
                  <a:lnTo>
                    <a:pt x="565" y="5127"/>
                  </a:lnTo>
                  <a:lnTo>
                    <a:pt x="524" y="5232"/>
                  </a:lnTo>
                  <a:lnTo>
                    <a:pt x="524" y="5274"/>
                  </a:lnTo>
                  <a:lnTo>
                    <a:pt x="586" y="5483"/>
                  </a:lnTo>
                  <a:lnTo>
                    <a:pt x="670" y="5629"/>
                  </a:lnTo>
                  <a:lnTo>
                    <a:pt x="921" y="5839"/>
                  </a:lnTo>
                  <a:lnTo>
                    <a:pt x="942" y="5901"/>
                  </a:lnTo>
                  <a:lnTo>
                    <a:pt x="879" y="6090"/>
                  </a:lnTo>
                  <a:lnTo>
                    <a:pt x="921" y="6194"/>
                  </a:lnTo>
                  <a:lnTo>
                    <a:pt x="775" y="6508"/>
                  </a:lnTo>
                  <a:lnTo>
                    <a:pt x="879" y="6613"/>
                  </a:lnTo>
                  <a:lnTo>
                    <a:pt x="1130" y="6885"/>
                  </a:lnTo>
                  <a:lnTo>
                    <a:pt x="1570" y="8036"/>
                  </a:lnTo>
                  <a:lnTo>
                    <a:pt x="1737" y="8036"/>
                  </a:lnTo>
                  <a:lnTo>
                    <a:pt x="1758" y="7952"/>
                  </a:lnTo>
                  <a:lnTo>
                    <a:pt x="1863" y="7931"/>
                  </a:lnTo>
                  <a:lnTo>
                    <a:pt x="1863" y="7952"/>
                  </a:lnTo>
                  <a:lnTo>
                    <a:pt x="1946" y="7847"/>
                  </a:lnTo>
                  <a:lnTo>
                    <a:pt x="2051" y="7638"/>
                  </a:lnTo>
                  <a:lnTo>
                    <a:pt x="2260" y="7408"/>
                  </a:lnTo>
                  <a:lnTo>
                    <a:pt x="2407" y="7345"/>
                  </a:lnTo>
                  <a:lnTo>
                    <a:pt x="2553" y="7471"/>
                  </a:lnTo>
                  <a:lnTo>
                    <a:pt x="2721" y="7450"/>
                  </a:lnTo>
                  <a:lnTo>
                    <a:pt x="2804" y="7429"/>
                  </a:lnTo>
                  <a:lnTo>
                    <a:pt x="2930" y="7471"/>
                  </a:lnTo>
                  <a:lnTo>
                    <a:pt x="3139" y="7429"/>
                  </a:lnTo>
                  <a:lnTo>
                    <a:pt x="3244" y="7450"/>
                  </a:lnTo>
                  <a:lnTo>
                    <a:pt x="3286" y="7575"/>
                  </a:lnTo>
                  <a:lnTo>
                    <a:pt x="3348" y="7847"/>
                  </a:lnTo>
                  <a:lnTo>
                    <a:pt x="3411" y="7889"/>
                  </a:lnTo>
                  <a:lnTo>
                    <a:pt x="3453" y="7847"/>
                  </a:lnTo>
                  <a:lnTo>
                    <a:pt x="3453" y="7743"/>
                  </a:lnTo>
                  <a:lnTo>
                    <a:pt x="3516" y="7617"/>
                  </a:lnTo>
                  <a:lnTo>
                    <a:pt x="3516" y="7512"/>
                  </a:lnTo>
                  <a:lnTo>
                    <a:pt x="3620" y="7366"/>
                  </a:lnTo>
                  <a:lnTo>
                    <a:pt x="4227" y="7366"/>
                  </a:lnTo>
                  <a:lnTo>
                    <a:pt x="4353" y="7471"/>
                  </a:lnTo>
                  <a:lnTo>
                    <a:pt x="4374" y="7303"/>
                  </a:lnTo>
                  <a:lnTo>
                    <a:pt x="4541" y="6989"/>
                  </a:lnTo>
                  <a:lnTo>
                    <a:pt x="4562" y="6822"/>
                  </a:lnTo>
                  <a:lnTo>
                    <a:pt x="4541" y="6675"/>
                  </a:lnTo>
                  <a:lnTo>
                    <a:pt x="4478" y="6592"/>
                  </a:lnTo>
                  <a:lnTo>
                    <a:pt x="4667" y="6299"/>
                  </a:lnTo>
                  <a:lnTo>
                    <a:pt x="4750" y="6090"/>
                  </a:lnTo>
                  <a:lnTo>
                    <a:pt x="4750" y="5985"/>
                  </a:lnTo>
                  <a:lnTo>
                    <a:pt x="4876" y="5901"/>
                  </a:lnTo>
                  <a:lnTo>
                    <a:pt x="5650" y="5692"/>
                  </a:lnTo>
                  <a:lnTo>
                    <a:pt x="6319" y="5692"/>
                  </a:lnTo>
                  <a:lnTo>
                    <a:pt x="6696" y="5985"/>
                  </a:lnTo>
                  <a:lnTo>
                    <a:pt x="6780" y="5985"/>
                  </a:lnTo>
                  <a:lnTo>
                    <a:pt x="6864" y="6069"/>
                  </a:lnTo>
                  <a:lnTo>
                    <a:pt x="6926" y="5964"/>
                  </a:lnTo>
                  <a:lnTo>
                    <a:pt x="6905" y="5880"/>
                  </a:lnTo>
                  <a:lnTo>
                    <a:pt x="7198" y="5315"/>
                  </a:lnTo>
                  <a:lnTo>
                    <a:pt x="7177" y="5043"/>
                  </a:lnTo>
                  <a:lnTo>
                    <a:pt x="6884" y="4499"/>
                  </a:lnTo>
                  <a:lnTo>
                    <a:pt x="6571" y="4437"/>
                  </a:lnTo>
                  <a:lnTo>
                    <a:pt x="6591" y="4207"/>
                  </a:lnTo>
                  <a:lnTo>
                    <a:pt x="6550" y="3851"/>
                  </a:lnTo>
                  <a:lnTo>
                    <a:pt x="5524" y="3809"/>
                  </a:lnTo>
                  <a:lnTo>
                    <a:pt x="5545" y="3558"/>
                  </a:lnTo>
                  <a:lnTo>
                    <a:pt x="5315" y="3181"/>
                  </a:lnTo>
                  <a:lnTo>
                    <a:pt x="5399" y="3056"/>
                  </a:lnTo>
                  <a:lnTo>
                    <a:pt x="5336" y="2846"/>
                  </a:lnTo>
                  <a:lnTo>
                    <a:pt x="5378" y="2554"/>
                  </a:lnTo>
                  <a:lnTo>
                    <a:pt x="5315" y="2491"/>
                  </a:lnTo>
                  <a:lnTo>
                    <a:pt x="5106" y="2323"/>
                  </a:lnTo>
                  <a:lnTo>
                    <a:pt x="4771" y="2386"/>
                  </a:lnTo>
                  <a:lnTo>
                    <a:pt x="4604" y="2302"/>
                  </a:lnTo>
                  <a:lnTo>
                    <a:pt x="4499" y="2240"/>
                  </a:lnTo>
                  <a:lnTo>
                    <a:pt x="4457" y="2093"/>
                  </a:lnTo>
                  <a:lnTo>
                    <a:pt x="4290" y="2030"/>
                  </a:lnTo>
                  <a:lnTo>
                    <a:pt x="4060" y="1968"/>
                  </a:lnTo>
                  <a:lnTo>
                    <a:pt x="3955" y="1968"/>
                  </a:lnTo>
                  <a:lnTo>
                    <a:pt x="3746" y="1717"/>
                  </a:lnTo>
                  <a:lnTo>
                    <a:pt x="3620" y="1779"/>
                  </a:lnTo>
                  <a:lnTo>
                    <a:pt x="3411" y="1570"/>
                  </a:lnTo>
                  <a:lnTo>
                    <a:pt x="3181" y="1612"/>
                  </a:lnTo>
                  <a:lnTo>
                    <a:pt x="3118" y="1696"/>
                  </a:lnTo>
                  <a:lnTo>
                    <a:pt x="2993" y="1570"/>
                  </a:lnTo>
                  <a:lnTo>
                    <a:pt x="2804" y="1466"/>
                  </a:lnTo>
                  <a:lnTo>
                    <a:pt x="2679" y="1382"/>
                  </a:lnTo>
                  <a:lnTo>
                    <a:pt x="2616" y="1235"/>
                  </a:lnTo>
                  <a:lnTo>
                    <a:pt x="2490" y="1152"/>
                  </a:lnTo>
                  <a:lnTo>
                    <a:pt x="2407" y="942"/>
                  </a:lnTo>
                  <a:lnTo>
                    <a:pt x="2449" y="838"/>
                  </a:lnTo>
                  <a:lnTo>
                    <a:pt x="2386" y="545"/>
                  </a:lnTo>
                  <a:lnTo>
                    <a:pt x="2470" y="398"/>
                  </a:lnTo>
                  <a:lnTo>
                    <a:pt x="2407" y="189"/>
                  </a:lnTo>
                  <a:lnTo>
                    <a:pt x="2407" y="43"/>
                  </a:lnTo>
                  <a:lnTo>
                    <a:pt x="2365" y="1"/>
                  </a:lnTo>
                  <a:lnTo>
                    <a:pt x="2239" y="85"/>
                  </a:lnTo>
                  <a:lnTo>
                    <a:pt x="20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FF6B65"/>
                </a:solidFill>
              </a:endParaRPr>
            </a:p>
          </p:txBody>
        </p:sp>
        <p:sp>
          <p:nvSpPr>
            <p:cNvPr id="39" name="Google Shape;1606;p39">
              <a:extLst>
                <a:ext uri="{FF2B5EF4-FFF2-40B4-BE49-F238E27FC236}">
                  <a16:creationId xmlns:a16="http://schemas.microsoft.com/office/drawing/2014/main" id="{489B3155-55EB-A10F-F3A8-677F45E6DB35}"/>
                </a:ext>
              </a:extLst>
            </p:cNvPr>
            <p:cNvSpPr/>
            <p:nvPr/>
          </p:nvSpPr>
          <p:spPr>
            <a:xfrm>
              <a:off x="3327273" y="3275982"/>
              <a:ext cx="58811" cy="59262"/>
            </a:xfrm>
            <a:custGeom>
              <a:avLst/>
              <a:gdLst/>
              <a:ahLst/>
              <a:cxnLst/>
              <a:rect l="l" t="t" r="r" b="b"/>
              <a:pathLst>
                <a:path w="4939" h="5211" extrusionOk="0">
                  <a:moveTo>
                    <a:pt x="1298" y="0"/>
                  </a:moveTo>
                  <a:lnTo>
                    <a:pt x="524" y="209"/>
                  </a:lnTo>
                  <a:lnTo>
                    <a:pt x="398" y="293"/>
                  </a:lnTo>
                  <a:lnTo>
                    <a:pt x="398" y="398"/>
                  </a:lnTo>
                  <a:lnTo>
                    <a:pt x="315" y="607"/>
                  </a:lnTo>
                  <a:lnTo>
                    <a:pt x="126" y="900"/>
                  </a:lnTo>
                  <a:lnTo>
                    <a:pt x="189" y="983"/>
                  </a:lnTo>
                  <a:lnTo>
                    <a:pt x="210" y="1130"/>
                  </a:lnTo>
                  <a:lnTo>
                    <a:pt x="189" y="1297"/>
                  </a:lnTo>
                  <a:lnTo>
                    <a:pt x="22" y="1611"/>
                  </a:lnTo>
                  <a:lnTo>
                    <a:pt x="1" y="1779"/>
                  </a:lnTo>
                  <a:lnTo>
                    <a:pt x="1" y="1820"/>
                  </a:lnTo>
                  <a:lnTo>
                    <a:pt x="126" y="1946"/>
                  </a:lnTo>
                  <a:lnTo>
                    <a:pt x="231" y="1967"/>
                  </a:lnTo>
                  <a:lnTo>
                    <a:pt x="398" y="2239"/>
                  </a:lnTo>
                  <a:lnTo>
                    <a:pt x="754" y="2595"/>
                  </a:lnTo>
                  <a:lnTo>
                    <a:pt x="879" y="2595"/>
                  </a:lnTo>
                  <a:lnTo>
                    <a:pt x="1026" y="2720"/>
                  </a:lnTo>
                  <a:lnTo>
                    <a:pt x="1131" y="2888"/>
                  </a:lnTo>
                  <a:lnTo>
                    <a:pt x="1465" y="2971"/>
                  </a:lnTo>
                  <a:lnTo>
                    <a:pt x="1695" y="3097"/>
                  </a:lnTo>
                  <a:lnTo>
                    <a:pt x="1800" y="3097"/>
                  </a:lnTo>
                  <a:lnTo>
                    <a:pt x="2030" y="3327"/>
                  </a:lnTo>
                  <a:lnTo>
                    <a:pt x="2302" y="3452"/>
                  </a:lnTo>
                  <a:lnTo>
                    <a:pt x="2637" y="3515"/>
                  </a:lnTo>
                  <a:lnTo>
                    <a:pt x="2804" y="3641"/>
                  </a:lnTo>
                  <a:lnTo>
                    <a:pt x="2951" y="3808"/>
                  </a:lnTo>
                  <a:lnTo>
                    <a:pt x="3035" y="3934"/>
                  </a:lnTo>
                  <a:lnTo>
                    <a:pt x="2972" y="4059"/>
                  </a:lnTo>
                  <a:lnTo>
                    <a:pt x="2909" y="4185"/>
                  </a:lnTo>
                  <a:lnTo>
                    <a:pt x="2804" y="4269"/>
                  </a:lnTo>
                  <a:lnTo>
                    <a:pt x="2742" y="4373"/>
                  </a:lnTo>
                  <a:lnTo>
                    <a:pt x="2763" y="4478"/>
                  </a:lnTo>
                  <a:lnTo>
                    <a:pt x="2700" y="4708"/>
                  </a:lnTo>
                  <a:lnTo>
                    <a:pt x="2512" y="4896"/>
                  </a:lnTo>
                  <a:lnTo>
                    <a:pt x="2491" y="5022"/>
                  </a:lnTo>
                  <a:lnTo>
                    <a:pt x="2574" y="5022"/>
                  </a:lnTo>
                  <a:lnTo>
                    <a:pt x="2972" y="4959"/>
                  </a:lnTo>
                  <a:lnTo>
                    <a:pt x="3328" y="5064"/>
                  </a:lnTo>
                  <a:lnTo>
                    <a:pt x="3579" y="5210"/>
                  </a:lnTo>
                  <a:lnTo>
                    <a:pt x="3704" y="5168"/>
                  </a:lnTo>
                  <a:lnTo>
                    <a:pt x="3788" y="5168"/>
                  </a:lnTo>
                  <a:lnTo>
                    <a:pt x="3851" y="5210"/>
                  </a:lnTo>
                  <a:lnTo>
                    <a:pt x="3955" y="5064"/>
                  </a:lnTo>
                  <a:lnTo>
                    <a:pt x="3997" y="5022"/>
                  </a:lnTo>
                  <a:lnTo>
                    <a:pt x="4123" y="5085"/>
                  </a:lnTo>
                  <a:lnTo>
                    <a:pt x="4227" y="4959"/>
                  </a:lnTo>
                  <a:lnTo>
                    <a:pt x="4290" y="4792"/>
                  </a:lnTo>
                  <a:lnTo>
                    <a:pt x="4541" y="4603"/>
                  </a:lnTo>
                  <a:lnTo>
                    <a:pt x="4583" y="4478"/>
                  </a:lnTo>
                  <a:lnTo>
                    <a:pt x="4646" y="4352"/>
                  </a:lnTo>
                  <a:lnTo>
                    <a:pt x="4750" y="4248"/>
                  </a:lnTo>
                  <a:lnTo>
                    <a:pt x="4792" y="4038"/>
                  </a:lnTo>
                  <a:lnTo>
                    <a:pt x="4750" y="3976"/>
                  </a:lnTo>
                  <a:lnTo>
                    <a:pt x="4750" y="3829"/>
                  </a:lnTo>
                  <a:lnTo>
                    <a:pt x="4813" y="3808"/>
                  </a:lnTo>
                  <a:lnTo>
                    <a:pt x="4813" y="3724"/>
                  </a:lnTo>
                  <a:lnTo>
                    <a:pt x="4813" y="3662"/>
                  </a:lnTo>
                  <a:lnTo>
                    <a:pt x="4813" y="3599"/>
                  </a:lnTo>
                  <a:lnTo>
                    <a:pt x="4834" y="3599"/>
                  </a:lnTo>
                  <a:lnTo>
                    <a:pt x="4855" y="3515"/>
                  </a:lnTo>
                  <a:lnTo>
                    <a:pt x="4855" y="2971"/>
                  </a:lnTo>
                  <a:lnTo>
                    <a:pt x="4939" y="2888"/>
                  </a:lnTo>
                  <a:lnTo>
                    <a:pt x="4834" y="2867"/>
                  </a:lnTo>
                  <a:lnTo>
                    <a:pt x="4750" y="2783"/>
                  </a:lnTo>
                  <a:lnTo>
                    <a:pt x="4625" y="2720"/>
                  </a:lnTo>
                  <a:lnTo>
                    <a:pt x="4395" y="2867"/>
                  </a:lnTo>
                  <a:lnTo>
                    <a:pt x="4290" y="2825"/>
                  </a:lnTo>
                  <a:lnTo>
                    <a:pt x="4206" y="2616"/>
                  </a:lnTo>
                  <a:lnTo>
                    <a:pt x="4060" y="1988"/>
                  </a:lnTo>
                  <a:lnTo>
                    <a:pt x="4018" y="1862"/>
                  </a:lnTo>
                  <a:lnTo>
                    <a:pt x="3892" y="1820"/>
                  </a:lnTo>
                  <a:lnTo>
                    <a:pt x="3767" y="1716"/>
                  </a:lnTo>
                  <a:lnTo>
                    <a:pt x="3495" y="1841"/>
                  </a:lnTo>
                  <a:lnTo>
                    <a:pt x="3328" y="1758"/>
                  </a:lnTo>
                  <a:lnTo>
                    <a:pt x="3056" y="1779"/>
                  </a:lnTo>
                  <a:lnTo>
                    <a:pt x="2972" y="1737"/>
                  </a:lnTo>
                  <a:lnTo>
                    <a:pt x="2763" y="1758"/>
                  </a:lnTo>
                  <a:lnTo>
                    <a:pt x="2721" y="1632"/>
                  </a:lnTo>
                  <a:lnTo>
                    <a:pt x="2763" y="1528"/>
                  </a:lnTo>
                  <a:lnTo>
                    <a:pt x="2721" y="1360"/>
                  </a:lnTo>
                  <a:lnTo>
                    <a:pt x="2763" y="1025"/>
                  </a:lnTo>
                  <a:lnTo>
                    <a:pt x="2658" y="837"/>
                  </a:lnTo>
                  <a:lnTo>
                    <a:pt x="2658" y="670"/>
                  </a:lnTo>
                  <a:lnTo>
                    <a:pt x="2512" y="565"/>
                  </a:lnTo>
                  <a:lnTo>
                    <a:pt x="2553" y="419"/>
                  </a:lnTo>
                  <a:lnTo>
                    <a:pt x="2428" y="293"/>
                  </a:lnTo>
                  <a:lnTo>
                    <a:pt x="2344" y="293"/>
                  </a:lnTo>
                  <a:lnTo>
                    <a:pt x="196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A6CBC2"/>
                </a:solidFill>
              </a:endParaRPr>
            </a:p>
          </p:txBody>
        </p:sp>
        <p:sp>
          <p:nvSpPr>
            <p:cNvPr id="40" name="Google Shape;1607;p39">
              <a:extLst>
                <a:ext uri="{FF2B5EF4-FFF2-40B4-BE49-F238E27FC236}">
                  <a16:creationId xmlns:a16="http://schemas.microsoft.com/office/drawing/2014/main" id="{5E1D20C3-2FA6-E8C3-467E-C5C2DC345998}"/>
                </a:ext>
              </a:extLst>
            </p:cNvPr>
            <p:cNvSpPr/>
            <p:nvPr/>
          </p:nvSpPr>
          <p:spPr>
            <a:xfrm>
              <a:off x="3363150" y="3352838"/>
              <a:ext cx="34889" cy="37848"/>
            </a:xfrm>
            <a:custGeom>
              <a:avLst/>
              <a:gdLst/>
              <a:ahLst/>
              <a:cxnLst/>
              <a:rect l="l" t="t" r="r" b="b"/>
              <a:pathLst>
                <a:path w="2930" h="3328" extrusionOk="0">
                  <a:moveTo>
                    <a:pt x="754" y="0"/>
                  </a:moveTo>
                  <a:lnTo>
                    <a:pt x="440" y="63"/>
                  </a:lnTo>
                  <a:lnTo>
                    <a:pt x="377" y="42"/>
                  </a:lnTo>
                  <a:lnTo>
                    <a:pt x="315" y="42"/>
                  </a:lnTo>
                  <a:lnTo>
                    <a:pt x="273" y="63"/>
                  </a:lnTo>
                  <a:lnTo>
                    <a:pt x="231" y="210"/>
                  </a:lnTo>
                  <a:lnTo>
                    <a:pt x="126" y="335"/>
                  </a:lnTo>
                  <a:lnTo>
                    <a:pt x="168" y="524"/>
                  </a:lnTo>
                  <a:lnTo>
                    <a:pt x="126" y="586"/>
                  </a:lnTo>
                  <a:lnTo>
                    <a:pt x="147" y="712"/>
                  </a:lnTo>
                  <a:lnTo>
                    <a:pt x="147" y="963"/>
                  </a:lnTo>
                  <a:lnTo>
                    <a:pt x="84" y="1047"/>
                  </a:lnTo>
                  <a:lnTo>
                    <a:pt x="84" y="1151"/>
                  </a:lnTo>
                  <a:lnTo>
                    <a:pt x="43" y="1277"/>
                  </a:lnTo>
                  <a:lnTo>
                    <a:pt x="84" y="1465"/>
                  </a:lnTo>
                  <a:lnTo>
                    <a:pt x="43" y="1507"/>
                  </a:lnTo>
                  <a:lnTo>
                    <a:pt x="63" y="1779"/>
                  </a:lnTo>
                  <a:lnTo>
                    <a:pt x="126" y="1967"/>
                  </a:lnTo>
                  <a:lnTo>
                    <a:pt x="84" y="2030"/>
                  </a:lnTo>
                  <a:lnTo>
                    <a:pt x="22" y="2114"/>
                  </a:lnTo>
                  <a:lnTo>
                    <a:pt x="1" y="2156"/>
                  </a:lnTo>
                  <a:lnTo>
                    <a:pt x="1" y="2428"/>
                  </a:lnTo>
                  <a:lnTo>
                    <a:pt x="63" y="2637"/>
                  </a:lnTo>
                  <a:lnTo>
                    <a:pt x="231" y="2867"/>
                  </a:lnTo>
                  <a:lnTo>
                    <a:pt x="315" y="2867"/>
                  </a:lnTo>
                  <a:lnTo>
                    <a:pt x="461" y="3034"/>
                  </a:lnTo>
                  <a:lnTo>
                    <a:pt x="545" y="3055"/>
                  </a:lnTo>
                  <a:lnTo>
                    <a:pt x="796" y="3034"/>
                  </a:lnTo>
                  <a:lnTo>
                    <a:pt x="963" y="3055"/>
                  </a:lnTo>
                  <a:lnTo>
                    <a:pt x="1089" y="3139"/>
                  </a:lnTo>
                  <a:lnTo>
                    <a:pt x="1172" y="3160"/>
                  </a:lnTo>
                  <a:lnTo>
                    <a:pt x="1277" y="3160"/>
                  </a:lnTo>
                  <a:lnTo>
                    <a:pt x="1298" y="3181"/>
                  </a:lnTo>
                  <a:lnTo>
                    <a:pt x="1277" y="3244"/>
                  </a:lnTo>
                  <a:lnTo>
                    <a:pt x="1277" y="3285"/>
                  </a:lnTo>
                  <a:lnTo>
                    <a:pt x="1382" y="3285"/>
                  </a:lnTo>
                  <a:lnTo>
                    <a:pt x="1507" y="3202"/>
                  </a:lnTo>
                  <a:lnTo>
                    <a:pt x="1654" y="3181"/>
                  </a:lnTo>
                  <a:lnTo>
                    <a:pt x="1800" y="3244"/>
                  </a:lnTo>
                  <a:lnTo>
                    <a:pt x="1842" y="3264"/>
                  </a:lnTo>
                  <a:lnTo>
                    <a:pt x="1926" y="3264"/>
                  </a:lnTo>
                  <a:lnTo>
                    <a:pt x="2009" y="3285"/>
                  </a:lnTo>
                  <a:lnTo>
                    <a:pt x="2093" y="3327"/>
                  </a:lnTo>
                  <a:lnTo>
                    <a:pt x="2135" y="3264"/>
                  </a:lnTo>
                  <a:lnTo>
                    <a:pt x="2156" y="3181"/>
                  </a:lnTo>
                  <a:lnTo>
                    <a:pt x="2177" y="3181"/>
                  </a:lnTo>
                  <a:lnTo>
                    <a:pt x="2239" y="3202"/>
                  </a:lnTo>
                  <a:lnTo>
                    <a:pt x="2449" y="3139"/>
                  </a:lnTo>
                  <a:lnTo>
                    <a:pt x="2574" y="2972"/>
                  </a:lnTo>
                  <a:lnTo>
                    <a:pt x="2637" y="2930"/>
                  </a:lnTo>
                  <a:lnTo>
                    <a:pt x="2616" y="2909"/>
                  </a:lnTo>
                  <a:lnTo>
                    <a:pt x="2658" y="2804"/>
                  </a:lnTo>
                  <a:lnTo>
                    <a:pt x="2784" y="2720"/>
                  </a:lnTo>
                  <a:lnTo>
                    <a:pt x="2784" y="2532"/>
                  </a:lnTo>
                  <a:lnTo>
                    <a:pt x="2867" y="2428"/>
                  </a:lnTo>
                  <a:lnTo>
                    <a:pt x="2930" y="2407"/>
                  </a:lnTo>
                  <a:lnTo>
                    <a:pt x="2888" y="2386"/>
                  </a:lnTo>
                  <a:lnTo>
                    <a:pt x="2825" y="2281"/>
                  </a:lnTo>
                  <a:lnTo>
                    <a:pt x="2784" y="2239"/>
                  </a:lnTo>
                  <a:lnTo>
                    <a:pt x="2784" y="2218"/>
                  </a:lnTo>
                  <a:lnTo>
                    <a:pt x="2742" y="2030"/>
                  </a:lnTo>
                  <a:lnTo>
                    <a:pt x="2846" y="1884"/>
                  </a:lnTo>
                  <a:lnTo>
                    <a:pt x="2867" y="1716"/>
                  </a:lnTo>
                  <a:lnTo>
                    <a:pt x="2742" y="1612"/>
                  </a:lnTo>
                  <a:lnTo>
                    <a:pt x="2574" y="1402"/>
                  </a:lnTo>
                  <a:lnTo>
                    <a:pt x="2449" y="1256"/>
                  </a:lnTo>
                  <a:lnTo>
                    <a:pt x="2239" y="1151"/>
                  </a:lnTo>
                  <a:lnTo>
                    <a:pt x="2114" y="1172"/>
                  </a:lnTo>
                  <a:lnTo>
                    <a:pt x="2114" y="1026"/>
                  </a:lnTo>
                  <a:lnTo>
                    <a:pt x="1988" y="879"/>
                  </a:lnTo>
                  <a:lnTo>
                    <a:pt x="1842" y="858"/>
                  </a:lnTo>
                  <a:lnTo>
                    <a:pt x="1695" y="775"/>
                  </a:lnTo>
                  <a:lnTo>
                    <a:pt x="1570" y="565"/>
                  </a:lnTo>
                  <a:lnTo>
                    <a:pt x="1486" y="565"/>
                  </a:lnTo>
                  <a:lnTo>
                    <a:pt x="1382" y="670"/>
                  </a:lnTo>
                  <a:lnTo>
                    <a:pt x="1319" y="670"/>
                  </a:lnTo>
                  <a:lnTo>
                    <a:pt x="1172" y="461"/>
                  </a:lnTo>
                  <a:lnTo>
                    <a:pt x="1110" y="314"/>
                  </a:lnTo>
                  <a:lnTo>
                    <a:pt x="984" y="251"/>
                  </a:lnTo>
                  <a:lnTo>
                    <a:pt x="859" y="63"/>
                  </a:lnTo>
                  <a:lnTo>
                    <a:pt x="7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41" name="Google Shape;1608;p39">
              <a:extLst>
                <a:ext uri="{FF2B5EF4-FFF2-40B4-BE49-F238E27FC236}">
                  <a16:creationId xmlns:a16="http://schemas.microsoft.com/office/drawing/2014/main" id="{53A5BF2B-14A5-1F7B-B993-F5C6EDDBE904}"/>
                </a:ext>
              </a:extLst>
            </p:cNvPr>
            <p:cNvGrpSpPr/>
            <p:nvPr/>
          </p:nvGrpSpPr>
          <p:grpSpPr>
            <a:xfrm>
              <a:off x="3280929" y="3294542"/>
              <a:ext cx="109894" cy="272224"/>
              <a:chOff x="2711750" y="3572300"/>
              <a:chExt cx="230725" cy="598425"/>
            </a:xfrm>
            <a:grpFill/>
          </p:grpSpPr>
          <p:sp>
            <p:nvSpPr>
              <p:cNvPr id="222" name="Google Shape;1609;p39">
                <a:extLst>
                  <a:ext uri="{FF2B5EF4-FFF2-40B4-BE49-F238E27FC236}">
                    <a16:creationId xmlns:a16="http://schemas.microsoft.com/office/drawing/2014/main" id="{3C59EBA5-D6BE-F75A-17BA-B4EAE59ABC13}"/>
                  </a:ext>
                </a:extLst>
              </p:cNvPr>
              <p:cNvSpPr/>
              <p:nvPr/>
            </p:nvSpPr>
            <p:spPr>
              <a:xfrm>
                <a:off x="2711750" y="3572300"/>
                <a:ext cx="230725" cy="538800"/>
              </a:xfrm>
              <a:custGeom>
                <a:avLst/>
                <a:gdLst/>
                <a:ahLst/>
                <a:cxnLst/>
                <a:rect l="l" t="t" r="r" b="b"/>
                <a:pathLst>
                  <a:path w="9229" h="21552" extrusionOk="0">
                    <a:moveTo>
                      <a:pt x="1947" y="0"/>
                    </a:moveTo>
                    <a:lnTo>
                      <a:pt x="1800" y="42"/>
                    </a:lnTo>
                    <a:lnTo>
                      <a:pt x="1570" y="293"/>
                    </a:lnTo>
                    <a:lnTo>
                      <a:pt x="1466" y="502"/>
                    </a:lnTo>
                    <a:lnTo>
                      <a:pt x="1382" y="607"/>
                    </a:lnTo>
                    <a:lnTo>
                      <a:pt x="1466" y="753"/>
                    </a:lnTo>
                    <a:lnTo>
                      <a:pt x="1298" y="1402"/>
                    </a:lnTo>
                    <a:lnTo>
                      <a:pt x="629" y="1779"/>
                    </a:lnTo>
                    <a:lnTo>
                      <a:pt x="566" y="1925"/>
                    </a:lnTo>
                    <a:lnTo>
                      <a:pt x="691" y="2030"/>
                    </a:lnTo>
                    <a:lnTo>
                      <a:pt x="733" y="2134"/>
                    </a:lnTo>
                    <a:lnTo>
                      <a:pt x="650" y="2281"/>
                    </a:lnTo>
                    <a:lnTo>
                      <a:pt x="670" y="2448"/>
                    </a:lnTo>
                    <a:lnTo>
                      <a:pt x="796" y="2616"/>
                    </a:lnTo>
                    <a:lnTo>
                      <a:pt x="796" y="2762"/>
                    </a:lnTo>
                    <a:lnTo>
                      <a:pt x="691" y="2846"/>
                    </a:lnTo>
                    <a:lnTo>
                      <a:pt x="670" y="2950"/>
                    </a:lnTo>
                    <a:lnTo>
                      <a:pt x="754" y="3013"/>
                    </a:lnTo>
                    <a:lnTo>
                      <a:pt x="796" y="3076"/>
                    </a:lnTo>
                    <a:lnTo>
                      <a:pt x="796" y="3243"/>
                    </a:lnTo>
                    <a:lnTo>
                      <a:pt x="859" y="3285"/>
                    </a:lnTo>
                    <a:lnTo>
                      <a:pt x="775" y="3390"/>
                    </a:lnTo>
                    <a:lnTo>
                      <a:pt x="670" y="3453"/>
                    </a:lnTo>
                    <a:lnTo>
                      <a:pt x="524" y="3599"/>
                    </a:lnTo>
                    <a:lnTo>
                      <a:pt x="357" y="3997"/>
                    </a:lnTo>
                    <a:lnTo>
                      <a:pt x="252" y="4164"/>
                    </a:lnTo>
                    <a:lnTo>
                      <a:pt x="210" y="4582"/>
                    </a:lnTo>
                    <a:lnTo>
                      <a:pt x="126" y="4645"/>
                    </a:lnTo>
                    <a:lnTo>
                      <a:pt x="147" y="5022"/>
                    </a:lnTo>
                    <a:lnTo>
                      <a:pt x="252" y="5210"/>
                    </a:lnTo>
                    <a:lnTo>
                      <a:pt x="252" y="5461"/>
                    </a:lnTo>
                    <a:lnTo>
                      <a:pt x="168" y="5566"/>
                    </a:lnTo>
                    <a:lnTo>
                      <a:pt x="168" y="5859"/>
                    </a:lnTo>
                    <a:lnTo>
                      <a:pt x="22" y="5942"/>
                    </a:lnTo>
                    <a:lnTo>
                      <a:pt x="1" y="6152"/>
                    </a:lnTo>
                    <a:lnTo>
                      <a:pt x="43" y="6424"/>
                    </a:lnTo>
                    <a:lnTo>
                      <a:pt x="147" y="6570"/>
                    </a:lnTo>
                    <a:lnTo>
                      <a:pt x="168" y="6675"/>
                    </a:lnTo>
                    <a:lnTo>
                      <a:pt x="315" y="6884"/>
                    </a:lnTo>
                    <a:lnTo>
                      <a:pt x="378" y="7051"/>
                    </a:lnTo>
                    <a:lnTo>
                      <a:pt x="461" y="7407"/>
                    </a:lnTo>
                    <a:lnTo>
                      <a:pt x="545" y="7470"/>
                    </a:lnTo>
                    <a:lnTo>
                      <a:pt x="587" y="7930"/>
                    </a:lnTo>
                    <a:lnTo>
                      <a:pt x="566" y="8181"/>
                    </a:lnTo>
                    <a:lnTo>
                      <a:pt x="461" y="8202"/>
                    </a:lnTo>
                    <a:lnTo>
                      <a:pt x="357" y="8453"/>
                    </a:lnTo>
                    <a:lnTo>
                      <a:pt x="378" y="8683"/>
                    </a:lnTo>
                    <a:lnTo>
                      <a:pt x="252" y="8872"/>
                    </a:lnTo>
                    <a:lnTo>
                      <a:pt x="336" y="8935"/>
                    </a:lnTo>
                    <a:lnTo>
                      <a:pt x="440" y="9123"/>
                    </a:lnTo>
                    <a:lnTo>
                      <a:pt x="461" y="9332"/>
                    </a:lnTo>
                    <a:lnTo>
                      <a:pt x="336" y="9458"/>
                    </a:lnTo>
                    <a:lnTo>
                      <a:pt x="210" y="9709"/>
                    </a:lnTo>
                    <a:lnTo>
                      <a:pt x="210" y="10085"/>
                    </a:lnTo>
                    <a:lnTo>
                      <a:pt x="210" y="10253"/>
                    </a:lnTo>
                    <a:lnTo>
                      <a:pt x="147" y="10483"/>
                    </a:lnTo>
                    <a:lnTo>
                      <a:pt x="482" y="11173"/>
                    </a:lnTo>
                    <a:lnTo>
                      <a:pt x="419" y="11278"/>
                    </a:lnTo>
                    <a:lnTo>
                      <a:pt x="252" y="11341"/>
                    </a:lnTo>
                    <a:lnTo>
                      <a:pt x="231" y="11655"/>
                    </a:lnTo>
                    <a:lnTo>
                      <a:pt x="22" y="11948"/>
                    </a:lnTo>
                    <a:lnTo>
                      <a:pt x="43" y="12157"/>
                    </a:lnTo>
                    <a:lnTo>
                      <a:pt x="147" y="12345"/>
                    </a:lnTo>
                    <a:lnTo>
                      <a:pt x="126" y="12764"/>
                    </a:lnTo>
                    <a:lnTo>
                      <a:pt x="147" y="13119"/>
                    </a:lnTo>
                    <a:lnTo>
                      <a:pt x="210" y="13391"/>
                    </a:lnTo>
                    <a:lnTo>
                      <a:pt x="315" y="13433"/>
                    </a:lnTo>
                    <a:lnTo>
                      <a:pt x="357" y="13538"/>
                    </a:lnTo>
                    <a:lnTo>
                      <a:pt x="336" y="13705"/>
                    </a:lnTo>
                    <a:lnTo>
                      <a:pt x="210" y="13789"/>
                    </a:lnTo>
                    <a:lnTo>
                      <a:pt x="231" y="14103"/>
                    </a:lnTo>
                    <a:cubicBezTo>
                      <a:pt x="252" y="14165"/>
                      <a:pt x="252" y="14270"/>
                      <a:pt x="273" y="14354"/>
                    </a:cubicBezTo>
                    <a:lnTo>
                      <a:pt x="273" y="14375"/>
                    </a:lnTo>
                    <a:lnTo>
                      <a:pt x="461" y="14437"/>
                    </a:lnTo>
                    <a:lnTo>
                      <a:pt x="461" y="14626"/>
                    </a:lnTo>
                    <a:lnTo>
                      <a:pt x="461" y="14772"/>
                    </a:lnTo>
                    <a:lnTo>
                      <a:pt x="566" y="15002"/>
                    </a:lnTo>
                    <a:lnTo>
                      <a:pt x="608" y="15274"/>
                    </a:lnTo>
                    <a:lnTo>
                      <a:pt x="712" y="15295"/>
                    </a:lnTo>
                    <a:lnTo>
                      <a:pt x="796" y="15253"/>
                    </a:lnTo>
                    <a:lnTo>
                      <a:pt x="880" y="15274"/>
                    </a:lnTo>
                    <a:lnTo>
                      <a:pt x="880" y="15400"/>
                    </a:lnTo>
                    <a:lnTo>
                      <a:pt x="754" y="15567"/>
                    </a:lnTo>
                    <a:lnTo>
                      <a:pt x="482" y="15567"/>
                    </a:lnTo>
                    <a:lnTo>
                      <a:pt x="440" y="15672"/>
                    </a:lnTo>
                    <a:lnTo>
                      <a:pt x="524" y="15735"/>
                    </a:lnTo>
                    <a:lnTo>
                      <a:pt x="545" y="15714"/>
                    </a:lnTo>
                    <a:lnTo>
                      <a:pt x="670" y="15714"/>
                    </a:lnTo>
                    <a:lnTo>
                      <a:pt x="859" y="15839"/>
                    </a:lnTo>
                    <a:lnTo>
                      <a:pt x="984" y="16049"/>
                    </a:lnTo>
                    <a:lnTo>
                      <a:pt x="984" y="16195"/>
                    </a:lnTo>
                    <a:lnTo>
                      <a:pt x="838" y="16321"/>
                    </a:lnTo>
                    <a:lnTo>
                      <a:pt x="838" y="16425"/>
                    </a:lnTo>
                    <a:lnTo>
                      <a:pt x="901" y="16572"/>
                    </a:lnTo>
                    <a:lnTo>
                      <a:pt x="963" y="16885"/>
                    </a:lnTo>
                    <a:lnTo>
                      <a:pt x="1047" y="17137"/>
                    </a:lnTo>
                    <a:lnTo>
                      <a:pt x="942" y="17241"/>
                    </a:lnTo>
                    <a:lnTo>
                      <a:pt x="901" y="17367"/>
                    </a:lnTo>
                    <a:lnTo>
                      <a:pt x="1005" y="17618"/>
                    </a:lnTo>
                    <a:lnTo>
                      <a:pt x="901" y="17764"/>
                    </a:lnTo>
                    <a:lnTo>
                      <a:pt x="859" y="18015"/>
                    </a:lnTo>
                    <a:lnTo>
                      <a:pt x="942" y="18246"/>
                    </a:lnTo>
                    <a:lnTo>
                      <a:pt x="984" y="18559"/>
                    </a:lnTo>
                    <a:lnTo>
                      <a:pt x="942" y="18852"/>
                    </a:lnTo>
                    <a:lnTo>
                      <a:pt x="733" y="19062"/>
                    </a:lnTo>
                    <a:lnTo>
                      <a:pt x="587" y="19250"/>
                    </a:lnTo>
                    <a:lnTo>
                      <a:pt x="524" y="19752"/>
                    </a:lnTo>
                    <a:cubicBezTo>
                      <a:pt x="545" y="19815"/>
                      <a:pt x="545" y="19898"/>
                      <a:pt x="566" y="19982"/>
                    </a:cubicBezTo>
                    <a:lnTo>
                      <a:pt x="796" y="20422"/>
                    </a:lnTo>
                    <a:lnTo>
                      <a:pt x="942" y="20422"/>
                    </a:lnTo>
                    <a:lnTo>
                      <a:pt x="1047" y="20317"/>
                    </a:lnTo>
                    <a:lnTo>
                      <a:pt x="1214" y="20233"/>
                    </a:lnTo>
                    <a:lnTo>
                      <a:pt x="1361" y="20233"/>
                    </a:lnTo>
                    <a:lnTo>
                      <a:pt x="1361" y="20401"/>
                    </a:lnTo>
                    <a:lnTo>
                      <a:pt x="1382" y="20735"/>
                    </a:lnTo>
                    <a:lnTo>
                      <a:pt x="1507" y="20840"/>
                    </a:lnTo>
                    <a:lnTo>
                      <a:pt x="1570" y="21049"/>
                    </a:lnTo>
                    <a:lnTo>
                      <a:pt x="1633" y="21279"/>
                    </a:lnTo>
                    <a:lnTo>
                      <a:pt x="1926" y="21321"/>
                    </a:lnTo>
                    <a:lnTo>
                      <a:pt x="2030" y="21363"/>
                    </a:lnTo>
                    <a:lnTo>
                      <a:pt x="2449" y="21279"/>
                    </a:lnTo>
                    <a:lnTo>
                      <a:pt x="3181" y="21279"/>
                    </a:lnTo>
                    <a:lnTo>
                      <a:pt x="3244" y="21342"/>
                    </a:lnTo>
                    <a:lnTo>
                      <a:pt x="3370" y="21363"/>
                    </a:lnTo>
                    <a:lnTo>
                      <a:pt x="3516" y="21489"/>
                    </a:lnTo>
                    <a:lnTo>
                      <a:pt x="3663" y="21551"/>
                    </a:lnTo>
                    <a:lnTo>
                      <a:pt x="3704" y="21551"/>
                    </a:lnTo>
                    <a:lnTo>
                      <a:pt x="3704" y="21447"/>
                    </a:lnTo>
                    <a:lnTo>
                      <a:pt x="3600" y="21363"/>
                    </a:lnTo>
                    <a:lnTo>
                      <a:pt x="3411" y="21238"/>
                    </a:lnTo>
                    <a:lnTo>
                      <a:pt x="3391" y="21133"/>
                    </a:lnTo>
                    <a:lnTo>
                      <a:pt x="3286" y="21028"/>
                    </a:lnTo>
                    <a:lnTo>
                      <a:pt x="3202" y="21049"/>
                    </a:lnTo>
                    <a:lnTo>
                      <a:pt x="3160" y="21007"/>
                    </a:lnTo>
                    <a:lnTo>
                      <a:pt x="3244" y="20945"/>
                    </a:lnTo>
                    <a:lnTo>
                      <a:pt x="3265" y="20861"/>
                    </a:lnTo>
                    <a:lnTo>
                      <a:pt x="3244" y="20840"/>
                    </a:lnTo>
                    <a:lnTo>
                      <a:pt x="3244" y="20756"/>
                    </a:lnTo>
                    <a:lnTo>
                      <a:pt x="3139" y="20505"/>
                    </a:lnTo>
                    <a:lnTo>
                      <a:pt x="3035" y="20317"/>
                    </a:lnTo>
                    <a:lnTo>
                      <a:pt x="2993" y="20129"/>
                    </a:lnTo>
                    <a:lnTo>
                      <a:pt x="3077" y="19961"/>
                    </a:lnTo>
                    <a:lnTo>
                      <a:pt x="3202" y="19857"/>
                    </a:lnTo>
                    <a:lnTo>
                      <a:pt x="3265" y="19752"/>
                    </a:lnTo>
                    <a:lnTo>
                      <a:pt x="3202" y="19689"/>
                    </a:lnTo>
                    <a:lnTo>
                      <a:pt x="3202" y="19585"/>
                    </a:lnTo>
                    <a:lnTo>
                      <a:pt x="3160" y="19501"/>
                    </a:lnTo>
                    <a:lnTo>
                      <a:pt x="3244" y="19564"/>
                    </a:lnTo>
                    <a:lnTo>
                      <a:pt x="3307" y="19647"/>
                    </a:lnTo>
                    <a:lnTo>
                      <a:pt x="3391" y="19668"/>
                    </a:lnTo>
                    <a:lnTo>
                      <a:pt x="3516" y="19564"/>
                    </a:lnTo>
                    <a:lnTo>
                      <a:pt x="3558" y="19480"/>
                    </a:lnTo>
                    <a:lnTo>
                      <a:pt x="3663" y="19354"/>
                    </a:lnTo>
                    <a:lnTo>
                      <a:pt x="3683" y="19250"/>
                    </a:lnTo>
                    <a:lnTo>
                      <a:pt x="3663" y="19062"/>
                    </a:lnTo>
                    <a:lnTo>
                      <a:pt x="3579" y="19041"/>
                    </a:lnTo>
                    <a:lnTo>
                      <a:pt x="3516" y="19082"/>
                    </a:lnTo>
                    <a:lnTo>
                      <a:pt x="3516" y="19082"/>
                    </a:lnTo>
                    <a:lnTo>
                      <a:pt x="3558" y="19020"/>
                    </a:lnTo>
                    <a:lnTo>
                      <a:pt x="3663" y="18915"/>
                    </a:lnTo>
                    <a:lnTo>
                      <a:pt x="3704" y="18769"/>
                    </a:lnTo>
                    <a:lnTo>
                      <a:pt x="3725" y="18643"/>
                    </a:lnTo>
                    <a:lnTo>
                      <a:pt x="3872" y="18518"/>
                    </a:lnTo>
                    <a:lnTo>
                      <a:pt x="3976" y="18518"/>
                    </a:lnTo>
                    <a:lnTo>
                      <a:pt x="4018" y="18392"/>
                    </a:lnTo>
                    <a:lnTo>
                      <a:pt x="4102" y="18287"/>
                    </a:lnTo>
                    <a:lnTo>
                      <a:pt x="4144" y="18246"/>
                    </a:lnTo>
                    <a:lnTo>
                      <a:pt x="4186" y="18141"/>
                    </a:lnTo>
                    <a:lnTo>
                      <a:pt x="4248" y="18099"/>
                    </a:lnTo>
                    <a:lnTo>
                      <a:pt x="4332" y="17994"/>
                    </a:lnTo>
                    <a:lnTo>
                      <a:pt x="4311" y="17932"/>
                    </a:lnTo>
                    <a:lnTo>
                      <a:pt x="4311" y="17869"/>
                    </a:lnTo>
                    <a:lnTo>
                      <a:pt x="4395" y="17806"/>
                    </a:lnTo>
                    <a:lnTo>
                      <a:pt x="4290" y="17702"/>
                    </a:lnTo>
                    <a:lnTo>
                      <a:pt x="4207" y="17702"/>
                    </a:lnTo>
                    <a:lnTo>
                      <a:pt x="4311" y="17597"/>
                    </a:lnTo>
                    <a:lnTo>
                      <a:pt x="4311" y="17492"/>
                    </a:lnTo>
                    <a:lnTo>
                      <a:pt x="4227" y="17367"/>
                    </a:lnTo>
                    <a:lnTo>
                      <a:pt x="4227" y="17423"/>
                    </a:lnTo>
                    <a:lnTo>
                      <a:pt x="4186" y="17409"/>
                    </a:lnTo>
                    <a:lnTo>
                      <a:pt x="4123" y="17429"/>
                    </a:lnTo>
                    <a:lnTo>
                      <a:pt x="4018" y="17429"/>
                    </a:lnTo>
                    <a:lnTo>
                      <a:pt x="3830" y="17471"/>
                    </a:lnTo>
                    <a:lnTo>
                      <a:pt x="3600" y="17262"/>
                    </a:lnTo>
                    <a:lnTo>
                      <a:pt x="3453" y="17137"/>
                    </a:lnTo>
                    <a:lnTo>
                      <a:pt x="3370" y="17095"/>
                    </a:lnTo>
                    <a:lnTo>
                      <a:pt x="3265" y="16990"/>
                    </a:lnTo>
                    <a:lnTo>
                      <a:pt x="3139" y="16781"/>
                    </a:lnTo>
                    <a:lnTo>
                      <a:pt x="3139" y="16655"/>
                    </a:lnTo>
                    <a:lnTo>
                      <a:pt x="3056" y="16551"/>
                    </a:lnTo>
                    <a:lnTo>
                      <a:pt x="3056" y="16467"/>
                    </a:lnTo>
                    <a:lnTo>
                      <a:pt x="3181" y="16362"/>
                    </a:lnTo>
                    <a:lnTo>
                      <a:pt x="3244" y="16258"/>
                    </a:lnTo>
                    <a:lnTo>
                      <a:pt x="3286" y="16132"/>
                    </a:lnTo>
                    <a:lnTo>
                      <a:pt x="3370" y="16111"/>
                    </a:lnTo>
                    <a:lnTo>
                      <a:pt x="3474" y="16007"/>
                    </a:lnTo>
                    <a:lnTo>
                      <a:pt x="3600" y="15986"/>
                    </a:lnTo>
                    <a:lnTo>
                      <a:pt x="3704" y="15881"/>
                    </a:lnTo>
                    <a:lnTo>
                      <a:pt x="3872" y="15839"/>
                    </a:lnTo>
                    <a:lnTo>
                      <a:pt x="3976" y="15881"/>
                    </a:lnTo>
                    <a:lnTo>
                      <a:pt x="4144" y="15839"/>
                    </a:lnTo>
                    <a:lnTo>
                      <a:pt x="4144" y="15797"/>
                    </a:lnTo>
                    <a:lnTo>
                      <a:pt x="4102" y="15735"/>
                    </a:lnTo>
                    <a:lnTo>
                      <a:pt x="3997" y="15693"/>
                    </a:lnTo>
                    <a:lnTo>
                      <a:pt x="4018" y="15630"/>
                    </a:lnTo>
                    <a:lnTo>
                      <a:pt x="4039" y="15567"/>
                    </a:lnTo>
                    <a:lnTo>
                      <a:pt x="4207" y="15463"/>
                    </a:lnTo>
                    <a:lnTo>
                      <a:pt x="4186" y="15421"/>
                    </a:lnTo>
                    <a:lnTo>
                      <a:pt x="4227" y="15358"/>
                    </a:lnTo>
                    <a:lnTo>
                      <a:pt x="4227" y="15295"/>
                    </a:lnTo>
                    <a:lnTo>
                      <a:pt x="4102" y="15128"/>
                    </a:lnTo>
                    <a:lnTo>
                      <a:pt x="4123" y="15065"/>
                    </a:lnTo>
                    <a:lnTo>
                      <a:pt x="4123" y="14981"/>
                    </a:lnTo>
                    <a:lnTo>
                      <a:pt x="4018" y="14940"/>
                    </a:lnTo>
                    <a:lnTo>
                      <a:pt x="3997" y="14772"/>
                    </a:lnTo>
                    <a:lnTo>
                      <a:pt x="4081" y="14668"/>
                    </a:lnTo>
                    <a:lnTo>
                      <a:pt x="4123" y="14563"/>
                    </a:lnTo>
                    <a:lnTo>
                      <a:pt x="4081" y="14521"/>
                    </a:lnTo>
                    <a:lnTo>
                      <a:pt x="4144" y="14437"/>
                    </a:lnTo>
                    <a:lnTo>
                      <a:pt x="4332" y="14354"/>
                    </a:lnTo>
                    <a:lnTo>
                      <a:pt x="4458" y="14249"/>
                    </a:lnTo>
                    <a:lnTo>
                      <a:pt x="4458" y="14207"/>
                    </a:lnTo>
                    <a:lnTo>
                      <a:pt x="4311" y="14144"/>
                    </a:lnTo>
                    <a:lnTo>
                      <a:pt x="4207" y="14144"/>
                    </a:lnTo>
                    <a:lnTo>
                      <a:pt x="4144" y="14061"/>
                    </a:lnTo>
                    <a:lnTo>
                      <a:pt x="4186" y="14019"/>
                    </a:lnTo>
                    <a:lnTo>
                      <a:pt x="4290" y="13935"/>
                    </a:lnTo>
                    <a:lnTo>
                      <a:pt x="4437" y="13893"/>
                    </a:lnTo>
                    <a:lnTo>
                      <a:pt x="4562" y="13956"/>
                    </a:lnTo>
                    <a:lnTo>
                      <a:pt x="4562" y="14040"/>
                    </a:lnTo>
                    <a:lnTo>
                      <a:pt x="4541" y="14082"/>
                    </a:lnTo>
                    <a:lnTo>
                      <a:pt x="4604" y="14186"/>
                    </a:lnTo>
                    <a:lnTo>
                      <a:pt x="4667" y="14228"/>
                    </a:lnTo>
                    <a:lnTo>
                      <a:pt x="4918" y="14082"/>
                    </a:lnTo>
                    <a:lnTo>
                      <a:pt x="4939" y="13998"/>
                    </a:lnTo>
                    <a:lnTo>
                      <a:pt x="4876" y="13852"/>
                    </a:lnTo>
                    <a:lnTo>
                      <a:pt x="4813" y="13747"/>
                    </a:lnTo>
                    <a:lnTo>
                      <a:pt x="4855" y="13726"/>
                    </a:lnTo>
                    <a:lnTo>
                      <a:pt x="4876" y="13621"/>
                    </a:lnTo>
                    <a:lnTo>
                      <a:pt x="4813" y="13496"/>
                    </a:lnTo>
                    <a:lnTo>
                      <a:pt x="4730" y="13496"/>
                    </a:lnTo>
                    <a:lnTo>
                      <a:pt x="4625" y="13559"/>
                    </a:lnTo>
                    <a:lnTo>
                      <a:pt x="4541" y="13559"/>
                    </a:lnTo>
                    <a:lnTo>
                      <a:pt x="4499" y="13621"/>
                    </a:lnTo>
                    <a:lnTo>
                      <a:pt x="4520" y="13642"/>
                    </a:lnTo>
                    <a:lnTo>
                      <a:pt x="4625" y="13684"/>
                    </a:lnTo>
                    <a:lnTo>
                      <a:pt x="4625" y="13726"/>
                    </a:lnTo>
                    <a:lnTo>
                      <a:pt x="4437" y="13789"/>
                    </a:lnTo>
                    <a:lnTo>
                      <a:pt x="4353" y="13747"/>
                    </a:lnTo>
                    <a:lnTo>
                      <a:pt x="4416" y="13705"/>
                    </a:lnTo>
                    <a:lnTo>
                      <a:pt x="4499" y="13684"/>
                    </a:lnTo>
                    <a:lnTo>
                      <a:pt x="4437" y="13642"/>
                    </a:lnTo>
                    <a:lnTo>
                      <a:pt x="4248" y="13642"/>
                    </a:lnTo>
                    <a:lnTo>
                      <a:pt x="4123" y="13580"/>
                    </a:lnTo>
                    <a:lnTo>
                      <a:pt x="4102" y="13475"/>
                    </a:lnTo>
                    <a:lnTo>
                      <a:pt x="4102" y="13203"/>
                    </a:lnTo>
                    <a:lnTo>
                      <a:pt x="4039" y="12994"/>
                    </a:lnTo>
                    <a:lnTo>
                      <a:pt x="3914" y="12889"/>
                    </a:lnTo>
                    <a:lnTo>
                      <a:pt x="3914" y="12680"/>
                    </a:lnTo>
                    <a:lnTo>
                      <a:pt x="4018" y="12575"/>
                    </a:lnTo>
                    <a:lnTo>
                      <a:pt x="4102" y="12575"/>
                    </a:lnTo>
                    <a:lnTo>
                      <a:pt x="4081" y="12659"/>
                    </a:lnTo>
                    <a:lnTo>
                      <a:pt x="4102" y="12680"/>
                    </a:lnTo>
                    <a:lnTo>
                      <a:pt x="4227" y="12680"/>
                    </a:lnTo>
                    <a:lnTo>
                      <a:pt x="4437" y="12764"/>
                    </a:lnTo>
                    <a:lnTo>
                      <a:pt x="4646" y="12910"/>
                    </a:lnTo>
                    <a:lnTo>
                      <a:pt x="4834" y="12973"/>
                    </a:lnTo>
                    <a:lnTo>
                      <a:pt x="5148" y="12973"/>
                    </a:lnTo>
                    <a:lnTo>
                      <a:pt x="5336" y="12847"/>
                    </a:lnTo>
                    <a:lnTo>
                      <a:pt x="5295" y="12805"/>
                    </a:lnTo>
                    <a:lnTo>
                      <a:pt x="5441" y="12701"/>
                    </a:lnTo>
                    <a:lnTo>
                      <a:pt x="5462" y="12596"/>
                    </a:lnTo>
                    <a:lnTo>
                      <a:pt x="5441" y="12533"/>
                    </a:lnTo>
                    <a:lnTo>
                      <a:pt x="5462" y="12471"/>
                    </a:lnTo>
                    <a:lnTo>
                      <a:pt x="5483" y="12366"/>
                    </a:lnTo>
                    <a:lnTo>
                      <a:pt x="5378" y="12345"/>
                    </a:lnTo>
                    <a:lnTo>
                      <a:pt x="5295" y="12220"/>
                    </a:lnTo>
                    <a:lnTo>
                      <a:pt x="5295" y="12115"/>
                    </a:lnTo>
                    <a:lnTo>
                      <a:pt x="5357" y="12031"/>
                    </a:lnTo>
                    <a:lnTo>
                      <a:pt x="5336" y="11968"/>
                    </a:lnTo>
                    <a:lnTo>
                      <a:pt x="5441" y="11864"/>
                    </a:lnTo>
                    <a:lnTo>
                      <a:pt x="5441" y="11843"/>
                    </a:lnTo>
                    <a:lnTo>
                      <a:pt x="5483" y="11843"/>
                    </a:lnTo>
                    <a:lnTo>
                      <a:pt x="5504" y="11759"/>
                    </a:lnTo>
                    <a:lnTo>
                      <a:pt x="5483" y="11655"/>
                    </a:lnTo>
                    <a:lnTo>
                      <a:pt x="5378" y="11655"/>
                    </a:lnTo>
                    <a:lnTo>
                      <a:pt x="5378" y="11613"/>
                    </a:lnTo>
                    <a:lnTo>
                      <a:pt x="5336" y="11529"/>
                    </a:lnTo>
                    <a:lnTo>
                      <a:pt x="5336" y="11320"/>
                    </a:lnTo>
                    <a:lnTo>
                      <a:pt x="5295" y="11236"/>
                    </a:lnTo>
                    <a:lnTo>
                      <a:pt x="5295" y="11131"/>
                    </a:lnTo>
                    <a:lnTo>
                      <a:pt x="5336" y="11111"/>
                    </a:lnTo>
                    <a:lnTo>
                      <a:pt x="5378" y="11194"/>
                    </a:lnTo>
                    <a:lnTo>
                      <a:pt x="5462" y="11194"/>
                    </a:lnTo>
                    <a:lnTo>
                      <a:pt x="5608" y="11236"/>
                    </a:lnTo>
                    <a:lnTo>
                      <a:pt x="5755" y="11320"/>
                    </a:lnTo>
                    <a:lnTo>
                      <a:pt x="5859" y="11320"/>
                    </a:lnTo>
                    <a:lnTo>
                      <a:pt x="6027" y="11299"/>
                    </a:lnTo>
                    <a:lnTo>
                      <a:pt x="6215" y="11320"/>
                    </a:lnTo>
                    <a:lnTo>
                      <a:pt x="6445" y="11320"/>
                    </a:lnTo>
                    <a:lnTo>
                      <a:pt x="6843" y="11215"/>
                    </a:lnTo>
                    <a:lnTo>
                      <a:pt x="7178" y="11069"/>
                    </a:lnTo>
                    <a:lnTo>
                      <a:pt x="7220" y="10985"/>
                    </a:lnTo>
                    <a:lnTo>
                      <a:pt x="7261" y="11027"/>
                    </a:lnTo>
                    <a:lnTo>
                      <a:pt x="7492" y="10964"/>
                    </a:lnTo>
                    <a:lnTo>
                      <a:pt x="7805" y="10776"/>
                    </a:lnTo>
                    <a:lnTo>
                      <a:pt x="7868" y="10671"/>
                    </a:lnTo>
                    <a:lnTo>
                      <a:pt x="7826" y="10546"/>
                    </a:lnTo>
                    <a:lnTo>
                      <a:pt x="7889" y="10357"/>
                    </a:lnTo>
                    <a:lnTo>
                      <a:pt x="7931" y="10336"/>
                    </a:lnTo>
                    <a:lnTo>
                      <a:pt x="7973" y="10378"/>
                    </a:lnTo>
                    <a:lnTo>
                      <a:pt x="8015" y="10336"/>
                    </a:lnTo>
                    <a:lnTo>
                      <a:pt x="8077" y="10148"/>
                    </a:lnTo>
                    <a:lnTo>
                      <a:pt x="8182" y="9960"/>
                    </a:lnTo>
                    <a:lnTo>
                      <a:pt x="8203" y="9855"/>
                    </a:lnTo>
                    <a:lnTo>
                      <a:pt x="8203" y="9625"/>
                    </a:lnTo>
                    <a:lnTo>
                      <a:pt x="8182" y="9520"/>
                    </a:lnTo>
                    <a:lnTo>
                      <a:pt x="8140" y="9520"/>
                    </a:lnTo>
                    <a:lnTo>
                      <a:pt x="8077" y="9604"/>
                    </a:lnTo>
                    <a:lnTo>
                      <a:pt x="7931" y="9604"/>
                    </a:lnTo>
                    <a:lnTo>
                      <a:pt x="7784" y="9499"/>
                    </a:lnTo>
                    <a:lnTo>
                      <a:pt x="7701" y="9332"/>
                    </a:lnTo>
                    <a:lnTo>
                      <a:pt x="7701" y="9248"/>
                    </a:lnTo>
                    <a:lnTo>
                      <a:pt x="7826" y="8976"/>
                    </a:lnTo>
                    <a:lnTo>
                      <a:pt x="7826" y="8872"/>
                    </a:lnTo>
                    <a:lnTo>
                      <a:pt x="7764" y="8788"/>
                    </a:lnTo>
                    <a:lnTo>
                      <a:pt x="7471" y="8558"/>
                    </a:lnTo>
                    <a:lnTo>
                      <a:pt x="7240" y="8453"/>
                    </a:lnTo>
                    <a:lnTo>
                      <a:pt x="6989" y="8265"/>
                    </a:lnTo>
                    <a:lnTo>
                      <a:pt x="6948" y="8160"/>
                    </a:lnTo>
                    <a:lnTo>
                      <a:pt x="6968" y="8139"/>
                    </a:lnTo>
                    <a:lnTo>
                      <a:pt x="6968" y="8035"/>
                    </a:lnTo>
                    <a:lnTo>
                      <a:pt x="6885" y="7951"/>
                    </a:lnTo>
                    <a:lnTo>
                      <a:pt x="6927" y="7888"/>
                    </a:lnTo>
                    <a:lnTo>
                      <a:pt x="6864" y="7679"/>
                    </a:lnTo>
                    <a:lnTo>
                      <a:pt x="6885" y="7449"/>
                    </a:lnTo>
                    <a:lnTo>
                      <a:pt x="6927" y="7240"/>
                    </a:lnTo>
                    <a:lnTo>
                      <a:pt x="7010" y="7156"/>
                    </a:lnTo>
                    <a:lnTo>
                      <a:pt x="7031" y="7093"/>
                    </a:lnTo>
                    <a:lnTo>
                      <a:pt x="6968" y="6905"/>
                    </a:lnTo>
                    <a:lnTo>
                      <a:pt x="6948" y="6633"/>
                    </a:lnTo>
                    <a:lnTo>
                      <a:pt x="7010" y="6591"/>
                    </a:lnTo>
                    <a:lnTo>
                      <a:pt x="6948" y="6403"/>
                    </a:lnTo>
                    <a:lnTo>
                      <a:pt x="7031" y="6277"/>
                    </a:lnTo>
                    <a:lnTo>
                      <a:pt x="7031" y="6173"/>
                    </a:lnTo>
                    <a:lnTo>
                      <a:pt x="7073" y="6089"/>
                    </a:lnTo>
                    <a:lnTo>
                      <a:pt x="7115" y="5838"/>
                    </a:lnTo>
                    <a:lnTo>
                      <a:pt x="7073" y="5733"/>
                    </a:lnTo>
                    <a:lnTo>
                      <a:pt x="7136" y="5650"/>
                    </a:lnTo>
                    <a:lnTo>
                      <a:pt x="7115" y="5461"/>
                    </a:lnTo>
                    <a:lnTo>
                      <a:pt x="7220" y="5336"/>
                    </a:lnTo>
                    <a:lnTo>
                      <a:pt x="7261" y="5210"/>
                    </a:lnTo>
                    <a:lnTo>
                      <a:pt x="7261" y="5168"/>
                    </a:lnTo>
                    <a:lnTo>
                      <a:pt x="7282" y="5126"/>
                    </a:lnTo>
                    <a:lnTo>
                      <a:pt x="7387" y="5043"/>
                    </a:lnTo>
                    <a:lnTo>
                      <a:pt x="7387" y="5001"/>
                    </a:lnTo>
                    <a:lnTo>
                      <a:pt x="7492" y="4833"/>
                    </a:lnTo>
                    <a:lnTo>
                      <a:pt x="7575" y="4750"/>
                    </a:lnTo>
                    <a:lnTo>
                      <a:pt x="7680" y="4541"/>
                    </a:lnTo>
                    <a:lnTo>
                      <a:pt x="7722" y="4478"/>
                    </a:lnTo>
                    <a:lnTo>
                      <a:pt x="7805" y="4436"/>
                    </a:lnTo>
                    <a:lnTo>
                      <a:pt x="7805" y="4310"/>
                    </a:lnTo>
                    <a:lnTo>
                      <a:pt x="7826" y="4227"/>
                    </a:lnTo>
                    <a:lnTo>
                      <a:pt x="8015" y="3997"/>
                    </a:lnTo>
                    <a:lnTo>
                      <a:pt x="8098" y="3997"/>
                    </a:lnTo>
                    <a:lnTo>
                      <a:pt x="8182" y="3976"/>
                    </a:lnTo>
                    <a:lnTo>
                      <a:pt x="8182" y="3850"/>
                    </a:lnTo>
                    <a:lnTo>
                      <a:pt x="8266" y="3808"/>
                    </a:lnTo>
                    <a:lnTo>
                      <a:pt x="8475" y="3641"/>
                    </a:lnTo>
                    <a:lnTo>
                      <a:pt x="8538" y="3599"/>
                    </a:lnTo>
                    <a:lnTo>
                      <a:pt x="8600" y="3536"/>
                    </a:lnTo>
                    <a:lnTo>
                      <a:pt x="8831" y="3369"/>
                    </a:lnTo>
                    <a:lnTo>
                      <a:pt x="8852" y="3390"/>
                    </a:lnTo>
                    <a:lnTo>
                      <a:pt x="8935" y="3327"/>
                    </a:lnTo>
                    <a:lnTo>
                      <a:pt x="8956" y="3264"/>
                    </a:lnTo>
                    <a:lnTo>
                      <a:pt x="9103" y="3181"/>
                    </a:lnTo>
                    <a:lnTo>
                      <a:pt x="9207" y="3181"/>
                    </a:lnTo>
                    <a:lnTo>
                      <a:pt x="9228" y="3118"/>
                    </a:lnTo>
                    <a:lnTo>
                      <a:pt x="9207" y="2909"/>
                    </a:lnTo>
                    <a:lnTo>
                      <a:pt x="9165" y="2657"/>
                    </a:lnTo>
                    <a:lnTo>
                      <a:pt x="9165" y="2490"/>
                    </a:lnTo>
                    <a:lnTo>
                      <a:pt x="9061" y="2239"/>
                    </a:lnTo>
                    <a:lnTo>
                      <a:pt x="9061" y="2134"/>
                    </a:lnTo>
                    <a:lnTo>
                      <a:pt x="8810" y="2113"/>
                    </a:lnTo>
                    <a:lnTo>
                      <a:pt x="8705" y="2197"/>
                    </a:lnTo>
                    <a:lnTo>
                      <a:pt x="8684" y="2218"/>
                    </a:lnTo>
                    <a:lnTo>
                      <a:pt x="8684" y="2385"/>
                    </a:lnTo>
                    <a:lnTo>
                      <a:pt x="8705" y="2427"/>
                    </a:lnTo>
                    <a:lnTo>
                      <a:pt x="8705" y="2637"/>
                    </a:lnTo>
                    <a:lnTo>
                      <a:pt x="8600" y="2720"/>
                    </a:lnTo>
                    <a:lnTo>
                      <a:pt x="8517" y="2846"/>
                    </a:lnTo>
                    <a:lnTo>
                      <a:pt x="8496" y="2971"/>
                    </a:lnTo>
                    <a:lnTo>
                      <a:pt x="8224" y="3160"/>
                    </a:lnTo>
                    <a:lnTo>
                      <a:pt x="8182" y="3327"/>
                    </a:lnTo>
                    <a:lnTo>
                      <a:pt x="8077" y="3453"/>
                    </a:lnTo>
                    <a:lnTo>
                      <a:pt x="7952" y="3432"/>
                    </a:lnTo>
                    <a:lnTo>
                      <a:pt x="7889" y="3453"/>
                    </a:lnTo>
                    <a:lnTo>
                      <a:pt x="7784" y="3599"/>
                    </a:lnTo>
                    <a:lnTo>
                      <a:pt x="7743" y="3557"/>
                    </a:lnTo>
                    <a:lnTo>
                      <a:pt x="7659" y="3557"/>
                    </a:lnTo>
                    <a:lnTo>
                      <a:pt x="7533" y="3599"/>
                    </a:lnTo>
                    <a:lnTo>
                      <a:pt x="7282" y="3453"/>
                    </a:lnTo>
                    <a:lnTo>
                      <a:pt x="6948" y="3348"/>
                    </a:lnTo>
                    <a:lnTo>
                      <a:pt x="6529" y="3390"/>
                    </a:lnTo>
                    <a:lnTo>
                      <a:pt x="6424" y="3390"/>
                    </a:lnTo>
                    <a:lnTo>
                      <a:pt x="6445" y="3264"/>
                    </a:lnTo>
                    <a:lnTo>
                      <a:pt x="6634" y="3076"/>
                    </a:lnTo>
                    <a:lnTo>
                      <a:pt x="6717" y="2846"/>
                    </a:lnTo>
                    <a:lnTo>
                      <a:pt x="6696" y="2720"/>
                    </a:lnTo>
                    <a:lnTo>
                      <a:pt x="6738" y="2616"/>
                    </a:lnTo>
                    <a:lnTo>
                      <a:pt x="6843" y="2532"/>
                    </a:lnTo>
                    <a:lnTo>
                      <a:pt x="6927" y="2406"/>
                    </a:lnTo>
                    <a:lnTo>
                      <a:pt x="6948" y="2281"/>
                    </a:lnTo>
                    <a:lnTo>
                      <a:pt x="6864" y="2134"/>
                    </a:lnTo>
                    <a:lnTo>
                      <a:pt x="6696" y="2009"/>
                    </a:lnTo>
                    <a:lnTo>
                      <a:pt x="6550" y="1862"/>
                    </a:lnTo>
                    <a:lnTo>
                      <a:pt x="6215" y="1800"/>
                    </a:lnTo>
                    <a:lnTo>
                      <a:pt x="5964" y="1674"/>
                    </a:lnTo>
                    <a:lnTo>
                      <a:pt x="5692" y="1465"/>
                    </a:lnTo>
                    <a:lnTo>
                      <a:pt x="5587" y="1444"/>
                    </a:lnTo>
                    <a:lnTo>
                      <a:pt x="5357" y="1339"/>
                    </a:lnTo>
                    <a:lnTo>
                      <a:pt x="5023" y="1256"/>
                    </a:lnTo>
                    <a:lnTo>
                      <a:pt x="4939" y="1088"/>
                    </a:lnTo>
                    <a:lnTo>
                      <a:pt x="4813" y="963"/>
                    </a:lnTo>
                    <a:lnTo>
                      <a:pt x="4667" y="942"/>
                    </a:lnTo>
                    <a:lnTo>
                      <a:pt x="4311" y="565"/>
                    </a:lnTo>
                    <a:lnTo>
                      <a:pt x="4186" y="314"/>
                    </a:lnTo>
                    <a:lnTo>
                      <a:pt x="4081" y="293"/>
                    </a:lnTo>
                    <a:lnTo>
                      <a:pt x="3935" y="147"/>
                    </a:lnTo>
                    <a:lnTo>
                      <a:pt x="3914" y="126"/>
                    </a:lnTo>
                    <a:lnTo>
                      <a:pt x="3809" y="21"/>
                    </a:lnTo>
                    <a:lnTo>
                      <a:pt x="3181" y="21"/>
                    </a:lnTo>
                    <a:lnTo>
                      <a:pt x="3077" y="147"/>
                    </a:lnTo>
                    <a:lnTo>
                      <a:pt x="3077" y="251"/>
                    </a:lnTo>
                    <a:lnTo>
                      <a:pt x="2993" y="356"/>
                    </a:lnTo>
                    <a:lnTo>
                      <a:pt x="2993" y="460"/>
                    </a:lnTo>
                    <a:lnTo>
                      <a:pt x="2951" y="544"/>
                    </a:lnTo>
                    <a:lnTo>
                      <a:pt x="2888" y="460"/>
                    </a:lnTo>
                    <a:lnTo>
                      <a:pt x="2826" y="230"/>
                    </a:lnTo>
                    <a:lnTo>
                      <a:pt x="2784" y="84"/>
                    </a:lnTo>
                    <a:lnTo>
                      <a:pt x="2679" y="42"/>
                    </a:lnTo>
                    <a:lnTo>
                      <a:pt x="2470" y="105"/>
                    </a:lnTo>
                    <a:lnTo>
                      <a:pt x="2344" y="84"/>
                    </a:lnTo>
                    <a:lnTo>
                      <a:pt x="2240" y="105"/>
                    </a:lnTo>
                    <a:lnTo>
                      <a:pt x="2093" y="126"/>
                    </a:lnTo>
                    <a:lnTo>
                      <a:pt x="1947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3" name="Google Shape;1610;p39">
                <a:extLst>
                  <a:ext uri="{FF2B5EF4-FFF2-40B4-BE49-F238E27FC236}">
                    <a16:creationId xmlns:a16="http://schemas.microsoft.com/office/drawing/2014/main" id="{6E071B0A-D3E0-12F2-D4EC-FFCB87A6FE8E}"/>
                  </a:ext>
                </a:extLst>
              </p:cNvPr>
              <p:cNvSpPr/>
              <p:nvPr/>
            </p:nvSpPr>
            <p:spPr>
              <a:xfrm>
                <a:off x="2804875" y="4134625"/>
                <a:ext cx="51800" cy="36100"/>
              </a:xfrm>
              <a:custGeom>
                <a:avLst/>
                <a:gdLst/>
                <a:ahLst/>
                <a:cxnLst/>
                <a:rect l="l" t="t" r="r" b="b"/>
                <a:pathLst>
                  <a:path w="2072" h="1444" extrusionOk="0">
                    <a:moveTo>
                      <a:pt x="0" y="0"/>
                    </a:moveTo>
                    <a:lnTo>
                      <a:pt x="272" y="1067"/>
                    </a:lnTo>
                    <a:lnTo>
                      <a:pt x="314" y="1067"/>
                    </a:lnTo>
                    <a:lnTo>
                      <a:pt x="502" y="1046"/>
                    </a:lnTo>
                    <a:lnTo>
                      <a:pt x="670" y="1046"/>
                    </a:lnTo>
                    <a:lnTo>
                      <a:pt x="816" y="1004"/>
                    </a:lnTo>
                    <a:lnTo>
                      <a:pt x="816" y="1046"/>
                    </a:lnTo>
                    <a:lnTo>
                      <a:pt x="712" y="1067"/>
                    </a:lnTo>
                    <a:lnTo>
                      <a:pt x="565" y="1130"/>
                    </a:lnTo>
                    <a:lnTo>
                      <a:pt x="293" y="1130"/>
                    </a:lnTo>
                    <a:lnTo>
                      <a:pt x="356" y="1360"/>
                    </a:lnTo>
                    <a:lnTo>
                      <a:pt x="398" y="1360"/>
                    </a:lnTo>
                    <a:lnTo>
                      <a:pt x="607" y="1276"/>
                    </a:lnTo>
                    <a:lnTo>
                      <a:pt x="837" y="1297"/>
                    </a:lnTo>
                    <a:lnTo>
                      <a:pt x="1005" y="1276"/>
                    </a:lnTo>
                    <a:lnTo>
                      <a:pt x="1235" y="1297"/>
                    </a:lnTo>
                    <a:lnTo>
                      <a:pt x="1360" y="1381"/>
                    </a:lnTo>
                    <a:lnTo>
                      <a:pt x="1507" y="1444"/>
                    </a:lnTo>
                    <a:lnTo>
                      <a:pt x="1632" y="1402"/>
                    </a:lnTo>
                    <a:lnTo>
                      <a:pt x="1737" y="1297"/>
                    </a:lnTo>
                    <a:lnTo>
                      <a:pt x="1758" y="1193"/>
                    </a:lnTo>
                    <a:lnTo>
                      <a:pt x="1883" y="1151"/>
                    </a:lnTo>
                    <a:lnTo>
                      <a:pt x="1946" y="1193"/>
                    </a:lnTo>
                    <a:lnTo>
                      <a:pt x="2072" y="1130"/>
                    </a:lnTo>
                    <a:lnTo>
                      <a:pt x="2072" y="1004"/>
                    </a:lnTo>
                    <a:lnTo>
                      <a:pt x="1967" y="983"/>
                    </a:lnTo>
                    <a:lnTo>
                      <a:pt x="1758" y="1046"/>
                    </a:lnTo>
                    <a:lnTo>
                      <a:pt x="1632" y="1004"/>
                    </a:lnTo>
                    <a:lnTo>
                      <a:pt x="1507" y="879"/>
                    </a:lnTo>
                    <a:lnTo>
                      <a:pt x="1318" y="837"/>
                    </a:lnTo>
                    <a:lnTo>
                      <a:pt x="1256" y="774"/>
                    </a:lnTo>
                    <a:lnTo>
                      <a:pt x="816" y="628"/>
                    </a:lnTo>
                    <a:lnTo>
                      <a:pt x="691" y="607"/>
                    </a:lnTo>
                    <a:lnTo>
                      <a:pt x="691" y="460"/>
                    </a:lnTo>
                    <a:lnTo>
                      <a:pt x="565" y="335"/>
                    </a:lnTo>
                    <a:lnTo>
                      <a:pt x="398" y="314"/>
                    </a:lnTo>
                    <a:lnTo>
                      <a:pt x="314" y="126"/>
                    </a:lnTo>
                    <a:lnTo>
                      <a:pt x="272" y="21"/>
                    </a:lnTo>
                    <a:lnTo>
                      <a:pt x="105" y="4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42" name="Google Shape;1611;p39">
              <a:extLst>
                <a:ext uri="{FF2B5EF4-FFF2-40B4-BE49-F238E27FC236}">
                  <a16:creationId xmlns:a16="http://schemas.microsoft.com/office/drawing/2014/main" id="{1E631D64-63DC-B685-B4E9-CD10137565CB}"/>
                </a:ext>
              </a:extLst>
            </p:cNvPr>
            <p:cNvSpPr/>
            <p:nvPr/>
          </p:nvSpPr>
          <p:spPr>
            <a:xfrm>
              <a:off x="4563295" y="2964728"/>
              <a:ext cx="12467" cy="27863"/>
            </a:xfrm>
            <a:custGeom>
              <a:avLst/>
              <a:gdLst/>
              <a:ahLst/>
              <a:cxnLst/>
              <a:rect l="l" t="t" r="r" b="b"/>
              <a:pathLst>
                <a:path w="1047" h="2450" extrusionOk="0">
                  <a:moveTo>
                    <a:pt x="691" y="1"/>
                  </a:moveTo>
                  <a:lnTo>
                    <a:pt x="628" y="43"/>
                  </a:lnTo>
                  <a:lnTo>
                    <a:pt x="628" y="127"/>
                  </a:lnTo>
                  <a:lnTo>
                    <a:pt x="524" y="147"/>
                  </a:lnTo>
                  <a:lnTo>
                    <a:pt x="398" y="315"/>
                  </a:lnTo>
                  <a:lnTo>
                    <a:pt x="294" y="482"/>
                  </a:lnTo>
                  <a:lnTo>
                    <a:pt x="315" y="545"/>
                  </a:lnTo>
                  <a:lnTo>
                    <a:pt x="294" y="629"/>
                  </a:lnTo>
                  <a:lnTo>
                    <a:pt x="231" y="671"/>
                  </a:lnTo>
                  <a:lnTo>
                    <a:pt x="105" y="880"/>
                  </a:lnTo>
                  <a:lnTo>
                    <a:pt x="63" y="1110"/>
                  </a:lnTo>
                  <a:lnTo>
                    <a:pt x="1" y="1152"/>
                  </a:lnTo>
                  <a:lnTo>
                    <a:pt x="63" y="1194"/>
                  </a:lnTo>
                  <a:lnTo>
                    <a:pt x="63" y="1424"/>
                  </a:lnTo>
                  <a:lnTo>
                    <a:pt x="84" y="1675"/>
                  </a:lnTo>
                  <a:lnTo>
                    <a:pt x="126" y="1696"/>
                  </a:lnTo>
                  <a:lnTo>
                    <a:pt x="168" y="1780"/>
                  </a:lnTo>
                  <a:lnTo>
                    <a:pt x="126" y="1780"/>
                  </a:lnTo>
                  <a:lnTo>
                    <a:pt x="105" y="1842"/>
                  </a:lnTo>
                  <a:lnTo>
                    <a:pt x="189" y="1947"/>
                  </a:lnTo>
                  <a:lnTo>
                    <a:pt x="231" y="1947"/>
                  </a:lnTo>
                  <a:lnTo>
                    <a:pt x="273" y="2031"/>
                  </a:lnTo>
                  <a:lnTo>
                    <a:pt x="419" y="2093"/>
                  </a:lnTo>
                  <a:lnTo>
                    <a:pt x="503" y="2219"/>
                  </a:lnTo>
                  <a:lnTo>
                    <a:pt x="503" y="2344"/>
                  </a:lnTo>
                  <a:lnTo>
                    <a:pt x="503" y="2449"/>
                  </a:lnTo>
                  <a:lnTo>
                    <a:pt x="587" y="2407"/>
                  </a:lnTo>
                  <a:lnTo>
                    <a:pt x="691" y="2449"/>
                  </a:lnTo>
                  <a:lnTo>
                    <a:pt x="691" y="2449"/>
                  </a:lnTo>
                  <a:lnTo>
                    <a:pt x="649" y="2324"/>
                  </a:lnTo>
                  <a:lnTo>
                    <a:pt x="691" y="2198"/>
                  </a:lnTo>
                  <a:lnTo>
                    <a:pt x="628" y="2010"/>
                  </a:lnTo>
                  <a:lnTo>
                    <a:pt x="712" y="1884"/>
                  </a:lnTo>
                  <a:lnTo>
                    <a:pt x="859" y="1675"/>
                  </a:lnTo>
                  <a:lnTo>
                    <a:pt x="859" y="1528"/>
                  </a:lnTo>
                  <a:lnTo>
                    <a:pt x="880" y="1487"/>
                  </a:lnTo>
                  <a:lnTo>
                    <a:pt x="838" y="1466"/>
                  </a:lnTo>
                  <a:lnTo>
                    <a:pt x="880" y="1256"/>
                  </a:lnTo>
                  <a:lnTo>
                    <a:pt x="880" y="1089"/>
                  </a:lnTo>
                  <a:lnTo>
                    <a:pt x="859" y="943"/>
                  </a:lnTo>
                  <a:lnTo>
                    <a:pt x="942" y="796"/>
                  </a:lnTo>
                  <a:lnTo>
                    <a:pt x="963" y="524"/>
                  </a:lnTo>
                  <a:lnTo>
                    <a:pt x="1005" y="357"/>
                  </a:lnTo>
                  <a:lnTo>
                    <a:pt x="1047" y="336"/>
                  </a:lnTo>
                  <a:lnTo>
                    <a:pt x="1026" y="252"/>
                  </a:lnTo>
                  <a:lnTo>
                    <a:pt x="921" y="168"/>
                  </a:lnTo>
                  <a:lnTo>
                    <a:pt x="880" y="168"/>
                  </a:lnTo>
                  <a:lnTo>
                    <a:pt x="817" y="43"/>
                  </a:lnTo>
                  <a:lnTo>
                    <a:pt x="69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43" name="Google Shape;1612;p39">
              <a:extLst>
                <a:ext uri="{FF2B5EF4-FFF2-40B4-BE49-F238E27FC236}">
                  <a16:creationId xmlns:a16="http://schemas.microsoft.com/office/drawing/2014/main" id="{A911924D-F02C-5181-40F5-9E979A2DA574}"/>
                </a:ext>
              </a:extLst>
            </p:cNvPr>
            <p:cNvGrpSpPr/>
            <p:nvPr/>
          </p:nvGrpSpPr>
          <p:grpSpPr>
            <a:xfrm>
              <a:off x="3790439" y="2408636"/>
              <a:ext cx="73017" cy="75684"/>
              <a:chOff x="3781475" y="1624825"/>
              <a:chExt cx="153300" cy="166375"/>
            </a:xfrm>
            <a:grpFill/>
          </p:grpSpPr>
          <p:sp>
            <p:nvSpPr>
              <p:cNvPr id="218" name="Google Shape;1613;p39">
                <a:extLst>
                  <a:ext uri="{FF2B5EF4-FFF2-40B4-BE49-F238E27FC236}">
                    <a16:creationId xmlns:a16="http://schemas.microsoft.com/office/drawing/2014/main" id="{76D62681-DF52-0349-333A-75CAD7C1A058}"/>
                  </a:ext>
                </a:extLst>
              </p:cNvPr>
              <p:cNvSpPr/>
              <p:nvPr/>
            </p:nvSpPr>
            <p:spPr>
              <a:xfrm>
                <a:off x="3845300" y="1624825"/>
                <a:ext cx="89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579" h="2428" extrusionOk="0">
                    <a:moveTo>
                      <a:pt x="1695" y="1"/>
                    </a:moveTo>
                    <a:lnTo>
                      <a:pt x="1674" y="84"/>
                    </a:lnTo>
                    <a:lnTo>
                      <a:pt x="1716" y="168"/>
                    </a:lnTo>
                    <a:lnTo>
                      <a:pt x="1758" y="252"/>
                    </a:lnTo>
                    <a:lnTo>
                      <a:pt x="1674" y="210"/>
                    </a:lnTo>
                    <a:lnTo>
                      <a:pt x="1611" y="168"/>
                    </a:lnTo>
                    <a:lnTo>
                      <a:pt x="1570" y="189"/>
                    </a:lnTo>
                    <a:lnTo>
                      <a:pt x="1570" y="293"/>
                    </a:lnTo>
                    <a:lnTo>
                      <a:pt x="1653" y="377"/>
                    </a:lnTo>
                    <a:lnTo>
                      <a:pt x="1653" y="482"/>
                    </a:lnTo>
                    <a:lnTo>
                      <a:pt x="1611" y="586"/>
                    </a:lnTo>
                    <a:lnTo>
                      <a:pt x="1611" y="712"/>
                    </a:lnTo>
                    <a:lnTo>
                      <a:pt x="1674" y="879"/>
                    </a:lnTo>
                    <a:lnTo>
                      <a:pt x="1653" y="984"/>
                    </a:lnTo>
                    <a:lnTo>
                      <a:pt x="1591" y="984"/>
                    </a:lnTo>
                    <a:lnTo>
                      <a:pt x="1570" y="879"/>
                    </a:lnTo>
                    <a:lnTo>
                      <a:pt x="1465" y="796"/>
                    </a:lnTo>
                    <a:lnTo>
                      <a:pt x="1360" y="733"/>
                    </a:lnTo>
                    <a:lnTo>
                      <a:pt x="1339" y="670"/>
                    </a:lnTo>
                    <a:lnTo>
                      <a:pt x="1381" y="586"/>
                    </a:lnTo>
                    <a:lnTo>
                      <a:pt x="1381" y="524"/>
                    </a:lnTo>
                    <a:lnTo>
                      <a:pt x="1298" y="503"/>
                    </a:lnTo>
                    <a:lnTo>
                      <a:pt x="1193" y="565"/>
                    </a:lnTo>
                    <a:lnTo>
                      <a:pt x="1151" y="565"/>
                    </a:lnTo>
                    <a:lnTo>
                      <a:pt x="1130" y="607"/>
                    </a:lnTo>
                    <a:lnTo>
                      <a:pt x="1026" y="670"/>
                    </a:lnTo>
                    <a:lnTo>
                      <a:pt x="942" y="628"/>
                    </a:lnTo>
                    <a:lnTo>
                      <a:pt x="942" y="586"/>
                    </a:lnTo>
                    <a:lnTo>
                      <a:pt x="942" y="524"/>
                    </a:lnTo>
                    <a:lnTo>
                      <a:pt x="879" y="524"/>
                    </a:lnTo>
                    <a:lnTo>
                      <a:pt x="816" y="461"/>
                    </a:lnTo>
                    <a:lnTo>
                      <a:pt x="775" y="356"/>
                    </a:lnTo>
                    <a:lnTo>
                      <a:pt x="712" y="314"/>
                    </a:lnTo>
                    <a:lnTo>
                      <a:pt x="649" y="356"/>
                    </a:lnTo>
                    <a:lnTo>
                      <a:pt x="565" y="273"/>
                    </a:lnTo>
                    <a:lnTo>
                      <a:pt x="607" y="189"/>
                    </a:lnTo>
                    <a:lnTo>
                      <a:pt x="565" y="84"/>
                    </a:lnTo>
                    <a:lnTo>
                      <a:pt x="523" y="63"/>
                    </a:lnTo>
                    <a:lnTo>
                      <a:pt x="461" y="147"/>
                    </a:lnTo>
                    <a:lnTo>
                      <a:pt x="440" y="293"/>
                    </a:lnTo>
                    <a:lnTo>
                      <a:pt x="461" y="419"/>
                    </a:lnTo>
                    <a:lnTo>
                      <a:pt x="544" y="565"/>
                    </a:lnTo>
                    <a:lnTo>
                      <a:pt x="565" y="712"/>
                    </a:lnTo>
                    <a:lnTo>
                      <a:pt x="523" y="733"/>
                    </a:lnTo>
                    <a:lnTo>
                      <a:pt x="440" y="649"/>
                    </a:lnTo>
                    <a:lnTo>
                      <a:pt x="419" y="545"/>
                    </a:lnTo>
                    <a:lnTo>
                      <a:pt x="398" y="524"/>
                    </a:lnTo>
                    <a:lnTo>
                      <a:pt x="398" y="628"/>
                    </a:lnTo>
                    <a:lnTo>
                      <a:pt x="419" y="754"/>
                    </a:lnTo>
                    <a:lnTo>
                      <a:pt x="461" y="837"/>
                    </a:lnTo>
                    <a:lnTo>
                      <a:pt x="461" y="921"/>
                    </a:lnTo>
                    <a:lnTo>
                      <a:pt x="440" y="1005"/>
                    </a:lnTo>
                    <a:lnTo>
                      <a:pt x="419" y="984"/>
                    </a:lnTo>
                    <a:lnTo>
                      <a:pt x="356" y="837"/>
                    </a:lnTo>
                    <a:lnTo>
                      <a:pt x="314" y="796"/>
                    </a:lnTo>
                    <a:lnTo>
                      <a:pt x="105" y="817"/>
                    </a:lnTo>
                    <a:lnTo>
                      <a:pt x="21" y="775"/>
                    </a:lnTo>
                    <a:lnTo>
                      <a:pt x="0" y="775"/>
                    </a:lnTo>
                    <a:lnTo>
                      <a:pt x="63" y="879"/>
                    </a:lnTo>
                    <a:lnTo>
                      <a:pt x="126" y="879"/>
                    </a:lnTo>
                    <a:lnTo>
                      <a:pt x="189" y="921"/>
                    </a:lnTo>
                    <a:lnTo>
                      <a:pt x="168" y="984"/>
                    </a:lnTo>
                    <a:lnTo>
                      <a:pt x="189" y="1026"/>
                    </a:lnTo>
                    <a:lnTo>
                      <a:pt x="293" y="1026"/>
                    </a:lnTo>
                    <a:lnTo>
                      <a:pt x="314" y="1068"/>
                    </a:lnTo>
                    <a:lnTo>
                      <a:pt x="168" y="1172"/>
                    </a:lnTo>
                    <a:lnTo>
                      <a:pt x="168" y="1235"/>
                    </a:lnTo>
                    <a:lnTo>
                      <a:pt x="293" y="1423"/>
                    </a:lnTo>
                    <a:lnTo>
                      <a:pt x="377" y="1444"/>
                    </a:lnTo>
                    <a:lnTo>
                      <a:pt x="461" y="1486"/>
                    </a:lnTo>
                    <a:lnTo>
                      <a:pt x="607" y="1486"/>
                    </a:lnTo>
                    <a:lnTo>
                      <a:pt x="691" y="1465"/>
                    </a:lnTo>
                    <a:lnTo>
                      <a:pt x="754" y="1528"/>
                    </a:lnTo>
                    <a:lnTo>
                      <a:pt x="816" y="1528"/>
                    </a:lnTo>
                    <a:lnTo>
                      <a:pt x="942" y="1444"/>
                    </a:lnTo>
                    <a:lnTo>
                      <a:pt x="1026" y="1423"/>
                    </a:lnTo>
                    <a:lnTo>
                      <a:pt x="1235" y="1381"/>
                    </a:lnTo>
                    <a:lnTo>
                      <a:pt x="1381" y="1381"/>
                    </a:lnTo>
                    <a:lnTo>
                      <a:pt x="1465" y="1340"/>
                    </a:lnTo>
                    <a:lnTo>
                      <a:pt x="1528" y="1340"/>
                    </a:lnTo>
                    <a:lnTo>
                      <a:pt x="1570" y="1361"/>
                    </a:lnTo>
                    <a:lnTo>
                      <a:pt x="1570" y="1423"/>
                    </a:lnTo>
                    <a:lnTo>
                      <a:pt x="1549" y="1465"/>
                    </a:lnTo>
                    <a:lnTo>
                      <a:pt x="1507" y="1549"/>
                    </a:lnTo>
                    <a:lnTo>
                      <a:pt x="1465" y="1570"/>
                    </a:lnTo>
                    <a:lnTo>
                      <a:pt x="1339" y="1549"/>
                    </a:lnTo>
                    <a:lnTo>
                      <a:pt x="1214" y="1549"/>
                    </a:lnTo>
                    <a:lnTo>
                      <a:pt x="1109" y="1528"/>
                    </a:lnTo>
                    <a:lnTo>
                      <a:pt x="1067" y="1570"/>
                    </a:lnTo>
                    <a:lnTo>
                      <a:pt x="1130" y="1591"/>
                    </a:lnTo>
                    <a:lnTo>
                      <a:pt x="1298" y="1653"/>
                    </a:lnTo>
                    <a:lnTo>
                      <a:pt x="1360" y="1695"/>
                    </a:lnTo>
                    <a:lnTo>
                      <a:pt x="1360" y="1758"/>
                    </a:lnTo>
                    <a:lnTo>
                      <a:pt x="1298" y="1758"/>
                    </a:lnTo>
                    <a:lnTo>
                      <a:pt x="1172" y="1695"/>
                    </a:lnTo>
                    <a:lnTo>
                      <a:pt x="1151" y="1758"/>
                    </a:lnTo>
                    <a:lnTo>
                      <a:pt x="1088" y="1758"/>
                    </a:lnTo>
                    <a:lnTo>
                      <a:pt x="984" y="1674"/>
                    </a:lnTo>
                    <a:lnTo>
                      <a:pt x="900" y="1653"/>
                    </a:lnTo>
                    <a:lnTo>
                      <a:pt x="754" y="1695"/>
                    </a:lnTo>
                    <a:lnTo>
                      <a:pt x="754" y="1758"/>
                    </a:lnTo>
                    <a:lnTo>
                      <a:pt x="837" y="1779"/>
                    </a:lnTo>
                    <a:lnTo>
                      <a:pt x="1047" y="1967"/>
                    </a:lnTo>
                    <a:lnTo>
                      <a:pt x="1130" y="1988"/>
                    </a:lnTo>
                    <a:lnTo>
                      <a:pt x="1235" y="1946"/>
                    </a:lnTo>
                    <a:lnTo>
                      <a:pt x="1277" y="1967"/>
                    </a:lnTo>
                    <a:lnTo>
                      <a:pt x="1339" y="2072"/>
                    </a:lnTo>
                    <a:lnTo>
                      <a:pt x="1339" y="2156"/>
                    </a:lnTo>
                    <a:lnTo>
                      <a:pt x="1423" y="2177"/>
                    </a:lnTo>
                    <a:lnTo>
                      <a:pt x="1507" y="2156"/>
                    </a:lnTo>
                    <a:lnTo>
                      <a:pt x="1674" y="2156"/>
                    </a:lnTo>
                    <a:lnTo>
                      <a:pt x="1842" y="2093"/>
                    </a:lnTo>
                    <a:lnTo>
                      <a:pt x="1946" y="2093"/>
                    </a:lnTo>
                    <a:lnTo>
                      <a:pt x="2093" y="2072"/>
                    </a:lnTo>
                    <a:lnTo>
                      <a:pt x="2093" y="2114"/>
                    </a:lnTo>
                    <a:lnTo>
                      <a:pt x="2072" y="2218"/>
                    </a:lnTo>
                    <a:lnTo>
                      <a:pt x="2093" y="2323"/>
                    </a:lnTo>
                    <a:lnTo>
                      <a:pt x="2218" y="2407"/>
                    </a:lnTo>
                    <a:lnTo>
                      <a:pt x="2365" y="2428"/>
                    </a:lnTo>
                    <a:lnTo>
                      <a:pt x="2532" y="2386"/>
                    </a:lnTo>
                    <a:lnTo>
                      <a:pt x="2574" y="2323"/>
                    </a:lnTo>
                    <a:lnTo>
                      <a:pt x="2532" y="2281"/>
                    </a:lnTo>
                    <a:lnTo>
                      <a:pt x="2532" y="2218"/>
                    </a:lnTo>
                    <a:lnTo>
                      <a:pt x="2595" y="2156"/>
                    </a:lnTo>
                    <a:lnTo>
                      <a:pt x="2699" y="2051"/>
                    </a:lnTo>
                    <a:lnTo>
                      <a:pt x="2783" y="2009"/>
                    </a:lnTo>
                    <a:lnTo>
                      <a:pt x="2846" y="2072"/>
                    </a:lnTo>
                    <a:lnTo>
                      <a:pt x="2930" y="2114"/>
                    </a:lnTo>
                    <a:lnTo>
                      <a:pt x="3034" y="2114"/>
                    </a:lnTo>
                    <a:lnTo>
                      <a:pt x="3160" y="2051"/>
                    </a:lnTo>
                    <a:lnTo>
                      <a:pt x="3202" y="1988"/>
                    </a:lnTo>
                    <a:lnTo>
                      <a:pt x="3160" y="1842"/>
                    </a:lnTo>
                    <a:lnTo>
                      <a:pt x="3139" y="1758"/>
                    </a:lnTo>
                    <a:lnTo>
                      <a:pt x="3181" y="1674"/>
                    </a:lnTo>
                    <a:lnTo>
                      <a:pt x="3264" y="1591"/>
                    </a:lnTo>
                    <a:lnTo>
                      <a:pt x="3348" y="1423"/>
                    </a:lnTo>
                    <a:lnTo>
                      <a:pt x="3432" y="1319"/>
                    </a:lnTo>
                    <a:lnTo>
                      <a:pt x="3557" y="1172"/>
                    </a:lnTo>
                    <a:lnTo>
                      <a:pt x="3578" y="1068"/>
                    </a:lnTo>
                    <a:lnTo>
                      <a:pt x="3578" y="1005"/>
                    </a:lnTo>
                    <a:lnTo>
                      <a:pt x="3557" y="900"/>
                    </a:lnTo>
                    <a:lnTo>
                      <a:pt x="3536" y="817"/>
                    </a:lnTo>
                    <a:lnTo>
                      <a:pt x="3557" y="754"/>
                    </a:lnTo>
                    <a:lnTo>
                      <a:pt x="3557" y="712"/>
                    </a:lnTo>
                    <a:lnTo>
                      <a:pt x="3516" y="691"/>
                    </a:lnTo>
                    <a:lnTo>
                      <a:pt x="3348" y="691"/>
                    </a:lnTo>
                    <a:lnTo>
                      <a:pt x="3264" y="607"/>
                    </a:lnTo>
                    <a:lnTo>
                      <a:pt x="3223" y="607"/>
                    </a:lnTo>
                    <a:lnTo>
                      <a:pt x="3034" y="628"/>
                    </a:lnTo>
                    <a:lnTo>
                      <a:pt x="2930" y="607"/>
                    </a:lnTo>
                    <a:lnTo>
                      <a:pt x="2846" y="545"/>
                    </a:lnTo>
                    <a:lnTo>
                      <a:pt x="2741" y="545"/>
                    </a:lnTo>
                    <a:lnTo>
                      <a:pt x="2679" y="503"/>
                    </a:lnTo>
                    <a:lnTo>
                      <a:pt x="2679" y="440"/>
                    </a:lnTo>
                    <a:lnTo>
                      <a:pt x="2637" y="419"/>
                    </a:lnTo>
                    <a:lnTo>
                      <a:pt x="2532" y="482"/>
                    </a:lnTo>
                    <a:lnTo>
                      <a:pt x="2532" y="419"/>
                    </a:lnTo>
                    <a:lnTo>
                      <a:pt x="2532" y="335"/>
                    </a:lnTo>
                    <a:lnTo>
                      <a:pt x="2532" y="293"/>
                    </a:lnTo>
                    <a:lnTo>
                      <a:pt x="2490" y="335"/>
                    </a:lnTo>
                    <a:lnTo>
                      <a:pt x="2469" y="440"/>
                    </a:lnTo>
                    <a:lnTo>
                      <a:pt x="2407" y="482"/>
                    </a:lnTo>
                    <a:lnTo>
                      <a:pt x="2386" y="335"/>
                    </a:lnTo>
                    <a:lnTo>
                      <a:pt x="2344" y="335"/>
                    </a:lnTo>
                    <a:lnTo>
                      <a:pt x="2302" y="398"/>
                    </a:lnTo>
                    <a:lnTo>
                      <a:pt x="2323" y="440"/>
                    </a:lnTo>
                    <a:lnTo>
                      <a:pt x="2302" y="503"/>
                    </a:lnTo>
                    <a:lnTo>
                      <a:pt x="2093" y="503"/>
                    </a:lnTo>
                    <a:lnTo>
                      <a:pt x="2093" y="607"/>
                    </a:lnTo>
                    <a:lnTo>
                      <a:pt x="2072" y="691"/>
                    </a:lnTo>
                    <a:lnTo>
                      <a:pt x="1988" y="670"/>
                    </a:lnTo>
                    <a:lnTo>
                      <a:pt x="1967" y="586"/>
                    </a:lnTo>
                    <a:lnTo>
                      <a:pt x="1925" y="586"/>
                    </a:lnTo>
                    <a:lnTo>
                      <a:pt x="1925" y="670"/>
                    </a:lnTo>
                    <a:lnTo>
                      <a:pt x="1904" y="733"/>
                    </a:lnTo>
                    <a:lnTo>
                      <a:pt x="1883" y="691"/>
                    </a:lnTo>
                    <a:lnTo>
                      <a:pt x="1883" y="607"/>
                    </a:lnTo>
                    <a:lnTo>
                      <a:pt x="1904" y="482"/>
                    </a:lnTo>
                    <a:lnTo>
                      <a:pt x="1904" y="252"/>
                    </a:lnTo>
                    <a:lnTo>
                      <a:pt x="1883" y="168"/>
                    </a:lnTo>
                    <a:lnTo>
                      <a:pt x="1779" y="84"/>
                    </a:lnTo>
                    <a:lnTo>
                      <a:pt x="1716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19" name="Google Shape;1614;p39">
                <a:extLst>
                  <a:ext uri="{FF2B5EF4-FFF2-40B4-BE49-F238E27FC236}">
                    <a16:creationId xmlns:a16="http://schemas.microsoft.com/office/drawing/2014/main" id="{5B647EAB-7F92-A45B-7971-84ED6AF22C98}"/>
                  </a:ext>
                </a:extLst>
              </p:cNvPr>
              <p:cNvSpPr/>
              <p:nvPr/>
            </p:nvSpPr>
            <p:spPr>
              <a:xfrm>
                <a:off x="3875625" y="1704850"/>
                <a:ext cx="21475" cy="1835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734" extrusionOk="0">
                    <a:moveTo>
                      <a:pt x="650" y="1"/>
                    </a:moveTo>
                    <a:lnTo>
                      <a:pt x="587" y="43"/>
                    </a:lnTo>
                    <a:lnTo>
                      <a:pt x="419" y="126"/>
                    </a:lnTo>
                    <a:lnTo>
                      <a:pt x="419" y="43"/>
                    </a:lnTo>
                    <a:lnTo>
                      <a:pt x="357" y="43"/>
                    </a:lnTo>
                    <a:lnTo>
                      <a:pt x="273" y="105"/>
                    </a:lnTo>
                    <a:lnTo>
                      <a:pt x="252" y="147"/>
                    </a:lnTo>
                    <a:lnTo>
                      <a:pt x="231" y="210"/>
                    </a:lnTo>
                    <a:lnTo>
                      <a:pt x="126" y="189"/>
                    </a:lnTo>
                    <a:lnTo>
                      <a:pt x="64" y="252"/>
                    </a:lnTo>
                    <a:lnTo>
                      <a:pt x="1" y="315"/>
                    </a:lnTo>
                    <a:lnTo>
                      <a:pt x="64" y="357"/>
                    </a:lnTo>
                    <a:lnTo>
                      <a:pt x="210" y="357"/>
                    </a:lnTo>
                    <a:lnTo>
                      <a:pt x="252" y="461"/>
                    </a:lnTo>
                    <a:lnTo>
                      <a:pt x="273" y="524"/>
                    </a:lnTo>
                    <a:lnTo>
                      <a:pt x="273" y="608"/>
                    </a:lnTo>
                    <a:lnTo>
                      <a:pt x="336" y="629"/>
                    </a:lnTo>
                    <a:lnTo>
                      <a:pt x="273" y="712"/>
                    </a:lnTo>
                    <a:lnTo>
                      <a:pt x="357" y="712"/>
                    </a:lnTo>
                    <a:lnTo>
                      <a:pt x="419" y="733"/>
                    </a:lnTo>
                    <a:lnTo>
                      <a:pt x="440" y="670"/>
                    </a:lnTo>
                    <a:lnTo>
                      <a:pt x="587" y="608"/>
                    </a:lnTo>
                    <a:lnTo>
                      <a:pt x="670" y="608"/>
                    </a:lnTo>
                    <a:lnTo>
                      <a:pt x="754" y="524"/>
                    </a:lnTo>
                    <a:lnTo>
                      <a:pt x="733" y="461"/>
                    </a:lnTo>
                    <a:lnTo>
                      <a:pt x="754" y="315"/>
                    </a:lnTo>
                    <a:lnTo>
                      <a:pt x="796" y="294"/>
                    </a:lnTo>
                    <a:lnTo>
                      <a:pt x="859" y="189"/>
                    </a:lnTo>
                    <a:lnTo>
                      <a:pt x="796" y="105"/>
                    </a:lnTo>
                    <a:lnTo>
                      <a:pt x="733" y="85"/>
                    </a:lnTo>
                    <a:lnTo>
                      <a:pt x="670" y="22"/>
                    </a:lnTo>
                    <a:lnTo>
                      <a:pt x="65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0" name="Google Shape;1615;p39">
                <a:extLst>
                  <a:ext uri="{FF2B5EF4-FFF2-40B4-BE49-F238E27FC236}">
                    <a16:creationId xmlns:a16="http://schemas.microsoft.com/office/drawing/2014/main" id="{CB8A108A-F20C-4F7F-19B6-9FF270E8B2ED}"/>
                  </a:ext>
                </a:extLst>
              </p:cNvPr>
              <p:cNvSpPr/>
              <p:nvPr/>
            </p:nvSpPr>
            <p:spPr>
              <a:xfrm>
                <a:off x="3883475" y="1716375"/>
                <a:ext cx="39275" cy="43425"/>
              </a:xfrm>
              <a:custGeom>
                <a:avLst/>
                <a:gdLst/>
                <a:ahLst/>
                <a:cxnLst/>
                <a:rect l="l" t="t" r="r" b="b"/>
                <a:pathLst>
                  <a:path w="1571" h="1737" extrusionOk="0">
                    <a:moveTo>
                      <a:pt x="796" y="0"/>
                    </a:moveTo>
                    <a:lnTo>
                      <a:pt x="649" y="105"/>
                    </a:lnTo>
                    <a:lnTo>
                      <a:pt x="482" y="251"/>
                    </a:lnTo>
                    <a:lnTo>
                      <a:pt x="377" y="251"/>
                    </a:lnTo>
                    <a:lnTo>
                      <a:pt x="147" y="293"/>
                    </a:lnTo>
                    <a:lnTo>
                      <a:pt x="43" y="398"/>
                    </a:lnTo>
                    <a:lnTo>
                      <a:pt x="1" y="502"/>
                    </a:lnTo>
                    <a:lnTo>
                      <a:pt x="105" y="565"/>
                    </a:lnTo>
                    <a:lnTo>
                      <a:pt x="168" y="670"/>
                    </a:lnTo>
                    <a:lnTo>
                      <a:pt x="273" y="670"/>
                    </a:lnTo>
                    <a:lnTo>
                      <a:pt x="315" y="712"/>
                    </a:lnTo>
                    <a:lnTo>
                      <a:pt x="273" y="795"/>
                    </a:lnTo>
                    <a:lnTo>
                      <a:pt x="273" y="900"/>
                    </a:lnTo>
                    <a:lnTo>
                      <a:pt x="168" y="1046"/>
                    </a:lnTo>
                    <a:lnTo>
                      <a:pt x="147" y="1235"/>
                    </a:lnTo>
                    <a:lnTo>
                      <a:pt x="64" y="1297"/>
                    </a:lnTo>
                    <a:lnTo>
                      <a:pt x="105" y="1402"/>
                    </a:lnTo>
                    <a:lnTo>
                      <a:pt x="43" y="1444"/>
                    </a:lnTo>
                    <a:lnTo>
                      <a:pt x="64" y="1548"/>
                    </a:lnTo>
                    <a:lnTo>
                      <a:pt x="126" y="1548"/>
                    </a:lnTo>
                    <a:lnTo>
                      <a:pt x="210" y="1507"/>
                    </a:lnTo>
                    <a:lnTo>
                      <a:pt x="315" y="1465"/>
                    </a:lnTo>
                    <a:lnTo>
                      <a:pt x="440" y="1402"/>
                    </a:lnTo>
                    <a:lnTo>
                      <a:pt x="524" y="1402"/>
                    </a:lnTo>
                    <a:lnTo>
                      <a:pt x="587" y="1318"/>
                    </a:lnTo>
                    <a:lnTo>
                      <a:pt x="649" y="1193"/>
                    </a:lnTo>
                    <a:lnTo>
                      <a:pt x="691" y="1151"/>
                    </a:lnTo>
                    <a:lnTo>
                      <a:pt x="796" y="1151"/>
                    </a:lnTo>
                    <a:lnTo>
                      <a:pt x="838" y="1130"/>
                    </a:lnTo>
                    <a:lnTo>
                      <a:pt x="838" y="1235"/>
                    </a:lnTo>
                    <a:lnTo>
                      <a:pt x="796" y="1423"/>
                    </a:lnTo>
                    <a:lnTo>
                      <a:pt x="796" y="1548"/>
                    </a:lnTo>
                    <a:lnTo>
                      <a:pt x="754" y="1632"/>
                    </a:lnTo>
                    <a:lnTo>
                      <a:pt x="775" y="1737"/>
                    </a:lnTo>
                    <a:lnTo>
                      <a:pt x="859" y="1737"/>
                    </a:lnTo>
                    <a:lnTo>
                      <a:pt x="942" y="1653"/>
                    </a:lnTo>
                    <a:lnTo>
                      <a:pt x="942" y="1569"/>
                    </a:lnTo>
                    <a:lnTo>
                      <a:pt x="984" y="1465"/>
                    </a:lnTo>
                    <a:lnTo>
                      <a:pt x="1089" y="1423"/>
                    </a:lnTo>
                    <a:lnTo>
                      <a:pt x="1193" y="1402"/>
                    </a:lnTo>
                    <a:lnTo>
                      <a:pt x="1277" y="1151"/>
                    </a:lnTo>
                    <a:lnTo>
                      <a:pt x="1277" y="1046"/>
                    </a:lnTo>
                    <a:lnTo>
                      <a:pt x="1382" y="900"/>
                    </a:lnTo>
                    <a:lnTo>
                      <a:pt x="1507" y="837"/>
                    </a:lnTo>
                    <a:lnTo>
                      <a:pt x="1570" y="795"/>
                    </a:lnTo>
                    <a:lnTo>
                      <a:pt x="1465" y="732"/>
                    </a:lnTo>
                    <a:lnTo>
                      <a:pt x="1403" y="691"/>
                    </a:lnTo>
                    <a:lnTo>
                      <a:pt x="1298" y="628"/>
                    </a:lnTo>
                    <a:lnTo>
                      <a:pt x="1172" y="712"/>
                    </a:lnTo>
                    <a:lnTo>
                      <a:pt x="1089" y="774"/>
                    </a:lnTo>
                    <a:lnTo>
                      <a:pt x="963" y="691"/>
                    </a:lnTo>
                    <a:lnTo>
                      <a:pt x="838" y="565"/>
                    </a:lnTo>
                    <a:lnTo>
                      <a:pt x="796" y="398"/>
                    </a:lnTo>
                    <a:lnTo>
                      <a:pt x="838" y="356"/>
                    </a:lnTo>
                    <a:lnTo>
                      <a:pt x="942" y="314"/>
                    </a:lnTo>
                    <a:lnTo>
                      <a:pt x="942" y="272"/>
                    </a:lnTo>
                    <a:lnTo>
                      <a:pt x="859" y="147"/>
                    </a:lnTo>
                    <a:lnTo>
                      <a:pt x="79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21" name="Google Shape;1616;p39">
                <a:extLst>
                  <a:ext uri="{FF2B5EF4-FFF2-40B4-BE49-F238E27FC236}">
                    <a16:creationId xmlns:a16="http://schemas.microsoft.com/office/drawing/2014/main" id="{656DF327-84FA-9F68-9E45-3191975709F3}"/>
                  </a:ext>
                </a:extLst>
              </p:cNvPr>
              <p:cNvSpPr/>
              <p:nvPr/>
            </p:nvSpPr>
            <p:spPr>
              <a:xfrm>
                <a:off x="3781475" y="1649925"/>
                <a:ext cx="102550" cy="141275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5651" extrusionOk="0">
                    <a:moveTo>
                      <a:pt x="1988" y="1"/>
                    </a:moveTo>
                    <a:lnTo>
                      <a:pt x="1926" y="22"/>
                    </a:lnTo>
                    <a:lnTo>
                      <a:pt x="1842" y="126"/>
                    </a:lnTo>
                    <a:lnTo>
                      <a:pt x="1884" y="315"/>
                    </a:lnTo>
                    <a:lnTo>
                      <a:pt x="1821" y="419"/>
                    </a:lnTo>
                    <a:lnTo>
                      <a:pt x="1821" y="524"/>
                    </a:lnTo>
                    <a:lnTo>
                      <a:pt x="1800" y="629"/>
                    </a:lnTo>
                    <a:lnTo>
                      <a:pt x="1842" y="649"/>
                    </a:lnTo>
                    <a:lnTo>
                      <a:pt x="1884" y="733"/>
                    </a:lnTo>
                    <a:lnTo>
                      <a:pt x="1884" y="1068"/>
                    </a:lnTo>
                    <a:lnTo>
                      <a:pt x="1884" y="1235"/>
                    </a:lnTo>
                    <a:lnTo>
                      <a:pt x="1926" y="1361"/>
                    </a:lnTo>
                    <a:lnTo>
                      <a:pt x="2030" y="1507"/>
                    </a:lnTo>
                    <a:lnTo>
                      <a:pt x="2030" y="1654"/>
                    </a:lnTo>
                    <a:lnTo>
                      <a:pt x="2135" y="1779"/>
                    </a:lnTo>
                    <a:lnTo>
                      <a:pt x="2135" y="1863"/>
                    </a:lnTo>
                    <a:lnTo>
                      <a:pt x="2051" y="1863"/>
                    </a:lnTo>
                    <a:lnTo>
                      <a:pt x="2009" y="1800"/>
                    </a:lnTo>
                    <a:lnTo>
                      <a:pt x="1926" y="1612"/>
                    </a:lnTo>
                    <a:lnTo>
                      <a:pt x="1842" y="1507"/>
                    </a:lnTo>
                    <a:lnTo>
                      <a:pt x="1800" y="1507"/>
                    </a:lnTo>
                    <a:lnTo>
                      <a:pt x="1716" y="1570"/>
                    </a:lnTo>
                    <a:lnTo>
                      <a:pt x="1675" y="1549"/>
                    </a:lnTo>
                    <a:lnTo>
                      <a:pt x="1675" y="1486"/>
                    </a:lnTo>
                    <a:lnTo>
                      <a:pt x="1737" y="1403"/>
                    </a:lnTo>
                    <a:lnTo>
                      <a:pt x="1779" y="1361"/>
                    </a:lnTo>
                    <a:lnTo>
                      <a:pt x="1779" y="1256"/>
                    </a:lnTo>
                    <a:lnTo>
                      <a:pt x="1695" y="1026"/>
                    </a:lnTo>
                    <a:lnTo>
                      <a:pt x="1695" y="817"/>
                    </a:lnTo>
                    <a:lnTo>
                      <a:pt x="1675" y="733"/>
                    </a:lnTo>
                    <a:lnTo>
                      <a:pt x="1528" y="649"/>
                    </a:lnTo>
                    <a:lnTo>
                      <a:pt x="1465" y="524"/>
                    </a:lnTo>
                    <a:lnTo>
                      <a:pt x="1382" y="503"/>
                    </a:lnTo>
                    <a:lnTo>
                      <a:pt x="1319" y="545"/>
                    </a:lnTo>
                    <a:lnTo>
                      <a:pt x="1319" y="670"/>
                    </a:lnTo>
                    <a:lnTo>
                      <a:pt x="1193" y="838"/>
                    </a:lnTo>
                    <a:lnTo>
                      <a:pt x="1172" y="963"/>
                    </a:lnTo>
                    <a:lnTo>
                      <a:pt x="1193" y="1089"/>
                    </a:lnTo>
                    <a:lnTo>
                      <a:pt x="1256" y="1235"/>
                    </a:lnTo>
                    <a:lnTo>
                      <a:pt x="1277" y="1403"/>
                    </a:lnTo>
                    <a:lnTo>
                      <a:pt x="1214" y="1382"/>
                    </a:lnTo>
                    <a:lnTo>
                      <a:pt x="1172" y="1298"/>
                    </a:lnTo>
                    <a:lnTo>
                      <a:pt x="1151" y="1173"/>
                    </a:lnTo>
                    <a:lnTo>
                      <a:pt x="1172" y="1089"/>
                    </a:lnTo>
                    <a:lnTo>
                      <a:pt x="1110" y="1068"/>
                    </a:lnTo>
                    <a:lnTo>
                      <a:pt x="1068" y="984"/>
                    </a:lnTo>
                    <a:lnTo>
                      <a:pt x="1047" y="984"/>
                    </a:lnTo>
                    <a:lnTo>
                      <a:pt x="984" y="1047"/>
                    </a:lnTo>
                    <a:lnTo>
                      <a:pt x="942" y="1026"/>
                    </a:lnTo>
                    <a:lnTo>
                      <a:pt x="942" y="942"/>
                    </a:lnTo>
                    <a:lnTo>
                      <a:pt x="1047" y="859"/>
                    </a:lnTo>
                    <a:lnTo>
                      <a:pt x="1047" y="838"/>
                    </a:lnTo>
                    <a:lnTo>
                      <a:pt x="984" y="817"/>
                    </a:lnTo>
                    <a:lnTo>
                      <a:pt x="859" y="859"/>
                    </a:lnTo>
                    <a:lnTo>
                      <a:pt x="775" y="921"/>
                    </a:lnTo>
                    <a:lnTo>
                      <a:pt x="691" y="859"/>
                    </a:lnTo>
                    <a:lnTo>
                      <a:pt x="733" y="817"/>
                    </a:lnTo>
                    <a:lnTo>
                      <a:pt x="775" y="775"/>
                    </a:lnTo>
                    <a:lnTo>
                      <a:pt x="796" y="733"/>
                    </a:lnTo>
                    <a:lnTo>
                      <a:pt x="900" y="629"/>
                    </a:lnTo>
                    <a:lnTo>
                      <a:pt x="984" y="629"/>
                    </a:lnTo>
                    <a:lnTo>
                      <a:pt x="1005" y="649"/>
                    </a:lnTo>
                    <a:lnTo>
                      <a:pt x="1089" y="670"/>
                    </a:lnTo>
                    <a:lnTo>
                      <a:pt x="1151" y="608"/>
                    </a:lnTo>
                    <a:lnTo>
                      <a:pt x="1172" y="524"/>
                    </a:lnTo>
                    <a:lnTo>
                      <a:pt x="1089" y="398"/>
                    </a:lnTo>
                    <a:lnTo>
                      <a:pt x="1047" y="336"/>
                    </a:lnTo>
                    <a:lnTo>
                      <a:pt x="900" y="357"/>
                    </a:lnTo>
                    <a:lnTo>
                      <a:pt x="670" y="545"/>
                    </a:lnTo>
                    <a:lnTo>
                      <a:pt x="587" y="566"/>
                    </a:lnTo>
                    <a:lnTo>
                      <a:pt x="545" y="545"/>
                    </a:lnTo>
                    <a:lnTo>
                      <a:pt x="545" y="461"/>
                    </a:lnTo>
                    <a:lnTo>
                      <a:pt x="461" y="419"/>
                    </a:lnTo>
                    <a:lnTo>
                      <a:pt x="419" y="440"/>
                    </a:lnTo>
                    <a:lnTo>
                      <a:pt x="419" y="566"/>
                    </a:lnTo>
                    <a:lnTo>
                      <a:pt x="545" y="712"/>
                    </a:lnTo>
                    <a:lnTo>
                      <a:pt x="524" y="754"/>
                    </a:lnTo>
                    <a:lnTo>
                      <a:pt x="419" y="754"/>
                    </a:lnTo>
                    <a:lnTo>
                      <a:pt x="377" y="649"/>
                    </a:lnTo>
                    <a:lnTo>
                      <a:pt x="315" y="503"/>
                    </a:lnTo>
                    <a:lnTo>
                      <a:pt x="231" y="503"/>
                    </a:lnTo>
                    <a:lnTo>
                      <a:pt x="126" y="608"/>
                    </a:lnTo>
                    <a:lnTo>
                      <a:pt x="147" y="733"/>
                    </a:lnTo>
                    <a:lnTo>
                      <a:pt x="168" y="775"/>
                    </a:lnTo>
                    <a:lnTo>
                      <a:pt x="168" y="880"/>
                    </a:lnTo>
                    <a:lnTo>
                      <a:pt x="147" y="880"/>
                    </a:lnTo>
                    <a:lnTo>
                      <a:pt x="43" y="963"/>
                    </a:lnTo>
                    <a:lnTo>
                      <a:pt x="1" y="984"/>
                    </a:lnTo>
                    <a:lnTo>
                      <a:pt x="1" y="1089"/>
                    </a:lnTo>
                    <a:lnTo>
                      <a:pt x="22" y="1235"/>
                    </a:lnTo>
                    <a:lnTo>
                      <a:pt x="43" y="1361"/>
                    </a:lnTo>
                    <a:lnTo>
                      <a:pt x="147" y="1549"/>
                    </a:lnTo>
                    <a:lnTo>
                      <a:pt x="147" y="1612"/>
                    </a:lnTo>
                    <a:lnTo>
                      <a:pt x="231" y="1591"/>
                    </a:lnTo>
                    <a:lnTo>
                      <a:pt x="273" y="1507"/>
                    </a:lnTo>
                    <a:lnTo>
                      <a:pt x="273" y="1403"/>
                    </a:lnTo>
                    <a:lnTo>
                      <a:pt x="273" y="1298"/>
                    </a:lnTo>
                    <a:lnTo>
                      <a:pt x="335" y="1277"/>
                    </a:lnTo>
                    <a:lnTo>
                      <a:pt x="419" y="1361"/>
                    </a:lnTo>
                    <a:lnTo>
                      <a:pt x="461" y="1298"/>
                    </a:lnTo>
                    <a:lnTo>
                      <a:pt x="482" y="1340"/>
                    </a:lnTo>
                    <a:lnTo>
                      <a:pt x="440" y="1445"/>
                    </a:lnTo>
                    <a:lnTo>
                      <a:pt x="419" y="1591"/>
                    </a:lnTo>
                    <a:lnTo>
                      <a:pt x="377" y="1612"/>
                    </a:lnTo>
                    <a:lnTo>
                      <a:pt x="377" y="1675"/>
                    </a:lnTo>
                    <a:lnTo>
                      <a:pt x="482" y="1779"/>
                    </a:lnTo>
                    <a:lnTo>
                      <a:pt x="482" y="1800"/>
                    </a:lnTo>
                    <a:lnTo>
                      <a:pt x="545" y="1821"/>
                    </a:lnTo>
                    <a:lnTo>
                      <a:pt x="628" y="1821"/>
                    </a:lnTo>
                    <a:lnTo>
                      <a:pt x="649" y="1863"/>
                    </a:lnTo>
                    <a:lnTo>
                      <a:pt x="649" y="1926"/>
                    </a:lnTo>
                    <a:lnTo>
                      <a:pt x="545" y="2010"/>
                    </a:lnTo>
                    <a:lnTo>
                      <a:pt x="482" y="2010"/>
                    </a:lnTo>
                    <a:lnTo>
                      <a:pt x="482" y="1968"/>
                    </a:lnTo>
                    <a:lnTo>
                      <a:pt x="461" y="1905"/>
                    </a:lnTo>
                    <a:lnTo>
                      <a:pt x="315" y="1800"/>
                    </a:lnTo>
                    <a:lnTo>
                      <a:pt x="273" y="1821"/>
                    </a:lnTo>
                    <a:lnTo>
                      <a:pt x="273" y="1884"/>
                    </a:lnTo>
                    <a:lnTo>
                      <a:pt x="335" y="1989"/>
                    </a:lnTo>
                    <a:lnTo>
                      <a:pt x="419" y="2030"/>
                    </a:lnTo>
                    <a:lnTo>
                      <a:pt x="482" y="2093"/>
                    </a:lnTo>
                    <a:lnTo>
                      <a:pt x="482" y="2114"/>
                    </a:lnTo>
                    <a:lnTo>
                      <a:pt x="440" y="2177"/>
                    </a:lnTo>
                    <a:lnTo>
                      <a:pt x="482" y="2240"/>
                    </a:lnTo>
                    <a:lnTo>
                      <a:pt x="587" y="2302"/>
                    </a:lnTo>
                    <a:lnTo>
                      <a:pt x="670" y="2344"/>
                    </a:lnTo>
                    <a:lnTo>
                      <a:pt x="691" y="2428"/>
                    </a:lnTo>
                    <a:lnTo>
                      <a:pt x="775" y="2449"/>
                    </a:lnTo>
                    <a:lnTo>
                      <a:pt x="900" y="2449"/>
                    </a:lnTo>
                    <a:lnTo>
                      <a:pt x="942" y="2491"/>
                    </a:lnTo>
                    <a:lnTo>
                      <a:pt x="879" y="2533"/>
                    </a:lnTo>
                    <a:lnTo>
                      <a:pt x="754" y="2533"/>
                    </a:lnTo>
                    <a:lnTo>
                      <a:pt x="754" y="2637"/>
                    </a:lnTo>
                    <a:lnTo>
                      <a:pt x="796" y="2742"/>
                    </a:lnTo>
                    <a:lnTo>
                      <a:pt x="859" y="2742"/>
                    </a:lnTo>
                    <a:lnTo>
                      <a:pt x="942" y="2763"/>
                    </a:lnTo>
                    <a:lnTo>
                      <a:pt x="1068" y="2909"/>
                    </a:lnTo>
                    <a:lnTo>
                      <a:pt x="1110" y="2972"/>
                    </a:lnTo>
                    <a:lnTo>
                      <a:pt x="1068" y="3035"/>
                    </a:lnTo>
                    <a:lnTo>
                      <a:pt x="1068" y="3077"/>
                    </a:lnTo>
                    <a:lnTo>
                      <a:pt x="1382" y="3077"/>
                    </a:lnTo>
                    <a:lnTo>
                      <a:pt x="1465" y="3014"/>
                    </a:lnTo>
                    <a:lnTo>
                      <a:pt x="1465" y="2930"/>
                    </a:lnTo>
                    <a:lnTo>
                      <a:pt x="1507" y="2805"/>
                    </a:lnTo>
                    <a:lnTo>
                      <a:pt x="1591" y="2763"/>
                    </a:lnTo>
                    <a:lnTo>
                      <a:pt x="1675" y="2805"/>
                    </a:lnTo>
                    <a:lnTo>
                      <a:pt x="1675" y="2721"/>
                    </a:lnTo>
                    <a:lnTo>
                      <a:pt x="1612" y="2616"/>
                    </a:lnTo>
                    <a:lnTo>
                      <a:pt x="1570" y="2512"/>
                    </a:lnTo>
                    <a:lnTo>
                      <a:pt x="1570" y="2386"/>
                    </a:lnTo>
                    <a:lnTo>
                      <a:pt x="1528" y="2302"/>
                    </a:lnTo>
                    <a:lnTo>
                      <a:pt x="1528" y="2219"/>
                    </a:lnTo>
                    <a:lnTo>
                      <a:pt x="1591" y="2198"/>
                    </a:lnTo>
                    <a:lnTo>
                      <a:pt x="1633" y="2219"/>
                    </a:lnTo>
                    <a:lnTo>
                      <a:pt x="1695" y="2323"/>
                    </a:lnTo>
                    <a:lnTo>
                      <a:pt x="1675" y="2344"/>
                    </a:lnTo>
                    <a:lnTo>
                      <a:pt x="1695" y="2428"/>
                    </a:lnTo>
                    <a:lnTo>
                      <a:pt x="1779" y="2344"/>
                    </a:lnTo>
                    <a:lnTo>
                      <a:pt x="1779" y="2282"/>
                    </a:lnTo>
                    <a:lnTo>
                      <a:pt x="1737" y="2093"/>
                    </a:lnTo>
                    <a:lnTo>
                      <a:pt x="1800" y="2010"/>
                    </a:lnTo>
                    <a:lnTo>
                      <a:pt x="1821" y="2010"/>
                    </a:lnTo>
                    <a:lnTo>
                      <a:pt x="1884" y="2093"/>
                    </a:lnTo>
                    <a:lnTo>
                      <a:pt x="1884" y="2219"/>
                    </a:lnTo>
                    <a:lnTo>
                      <a:pt x="1926" y="2282"/>
                    </a:lnTo>
                    <a:lnTo>
                      <a:pt x="1926" y="2344"/>
                    </a:lnTo>
                    <a:lnTo>
                      <a:pt x="1842" y="2428"/>
                    </a:lnTo>
                    <a:lnTo>
                      <a:pt x="1842" y="2491"/>
                    </a:lnTo>
                    <a:lnTo>
                      <a:pt x="1884" y="2637"/>
                    </a:lnTo>
                    <a:lnTo>
                      <a:pt x="1926" y="2658"/>
                    </a:lnTo>
                    <a:lnTo>
                      <a:pt x="2009" y="2637"/>
                    </a:lnTo>
                    <a:lnTo>
                      <a:pt x="2156" y="2491"/>
                    </a:lnTo>
                    <a:lnTo>
                      <a:pt x="2219" y="2344"/>
                    </a:lnTo>
                    <a:lnTo>
                      <a:pt x="2219" y="2240"/>
                    </a:lnTo>
                    <a:lnTo>
                      <a:pt x="2239" y="2177"/>
                    </a:lnTo>
                    <a:lnTo>
                      <a:pt x="2302" y="2198"/>
                    </a:lnTo>
                    <a:lnTo>
                      <a:pt x="2344" y="2282"/>
                    </a:lnTo>
                    <a:lnTo>
                      <a:pt x="2323" y="2407"/>
                    </a:lnTo>
                    <a:lnTo>
                      <a:pt x="2260" y="2512"/>
                    </a:lnTo>
                    <a:lnTo>
                      <a:pt x="2260" y="2595"/>
                    </a:lnTo>
                    <a:lnTo>
                      <a:pt x="2344" y="2637"/>
                    </a:lnTo>
                    <a:lnTo>
                      <a:pt x="2449" y="2616"/>
                    </a:lnTo>
                    <a:lnTo>
                      <a:pt x="2532" y="2533"/>
                    </a:lnTo>
                    <a:lnTo>
                      <a:pt x="2574" y="2533"/>
                    </a:lnTo>
                    <a:lnTo>
                      <a:pt x="2574" y="2595"/>
                    </a:lnTo>
                    <a:lnTo>
                      <a:pt x="2532" y="2637"/>
                    </a:lnTo>
                    <a:lnTo>
                      <a:pt x="2428" y="2658"/>
                    </a:lnTo>
                    <a:lnTo>
                      <a:pt x="2344" y="2763"/>
                    </a:lnTo>
                    <a:lnTo>
                      <a:pt x="2156" y="2763"/>
                    </a:lnTo>
                    <a:lnTo>
                      <a:pt x="2009" y="2826"/>
                    </a:lnTo>
                    <a:lnTo>
                      <a:pt x="1988" y="2867"/>
                    </a:lnTo>
                    <a:lnTo>
                      <a:pt x="2009" y="2951"/>
                    </a:lnTo>
                    <a:lnTo>
                      <a:pt x="1884" y="3014"/>
                    </a:lnTo>
                    <a:lnTo>
                      <a:pt x="1800" y="3118"/>
                    </a:lnTo>
                    <a:lnTo>
                      <a:pt x="1716" y="3181"/>
                    </a:lnTo>
                    <a:lnTo>
                      <a:pt x="1675" y="3181"/>
                    </a:lnTo>
                    <a:lnTo>
                      <a:pt x="1570" y="3244"/>
                    </a:lnTo>
                    <a:lnTo>
                      <a:pt x="1570" y="3328"/>
                    </a:lnTo>
                    <a:lnTo>
                      <a:pt x="1507" y="3349"/>
                    </a:lnTo>
                    <a:lnTo>
                      <a:pt x="1486" y="3265"/>
                    </a:lnTo>
                    <a:lnTo>
                      <a:pt x="1465" y="3223"/>
                    </a:lnTo>
                    <a:lnTo>
                      <a:pt x="1382" y="3265"/>
                    </a:lnTo>
                    <a:lnTo>
                      <a:pt x="1298" y="3286"/>
                    </a:lnTo>
                    <a:lnTo>
                      <a:pt x="1298" y="3349"/>
                    </a:lnTo>
                    <a:lnTo>
                      <a:pt x="1277" y="3390"/>
                    </a:lnTo>
                    <a:lnTo>
                      <a:pt x="1319" y="3579"/>
                    </a:lnTo>
                    <a:lnTo>
                      <a:pt x="1319" y="3704"/>
                    </a:lnTo>
                    <a:lnTo>
                      <a:pt x="1361" y="3746"/>
                    </a:lnTo>
                    <a:lnTo>
                      <a:pt x="1465" y="3746"/>
                    </a:lnTo>
                    <a:lnTo>
                      <a:pt x="1528" y="3704"/>
                    </a:lnTo>
                    <a:lnTo>
                      <a:pt x="1633" y="3683"/>
                    </a:lnTo>
                    <a:lnTo>
                      <a:pt x="1695" y="3662"/>
                    </a:lnTo>
                    <a:lnTo>
                      <a:pt x="1779" y="3662"/>
                    </a:lnTo>
                    <a:lnTo>
                      <a:pt x="1842" y="3642"/>
                    </a:lnTo>
                    <a:lnTo>
                      <a:pt x="1926" y="3537"/>
                    </a:lnTo>
                    <a:lnTo>
                      <a:pt x="1988" y="3537"/>
                    </a:lnTo>
                    <a:lnTo>
                      <a:pt x="2009" y="3495"/>
                    </a:lnTo>
                    <a:lnTo>
                      <a:pt x="2114" y="3495"/>
                    </a:lnTo>
                    <a:lnTo>
                      <a:pt x="2135" y="3537"/>
                    </a:lnTo>
                    <a:lnTo>
                      <a:pt x="2428" y="3537"/>
                    </a:lnTo>
                    <a:lnTo>
                      <a:pt x="2470" y="3474"/>
                    </a:lnTo>
                    <a:lnTo>
                      <a:pt x="2553" y="3432"/>
                    </a:lnTo>
                    <a:lnTo>
                      <a:pt x="2616" y="3432"/>
                    </a:lnTo>
                    <a:lnTo>
                      <a:pt x="2616" y="3495"/>
                    </a:lnTo>
                    <a:lnTo>
                      <a:pt x="2553" y="3537"/>
                    </a:lnTo>
                    <a:lnTo>
                      <a:pt x="2532" y="3600"/>
                    </a:lnTo>
                    <a:lnTo>
                      <a:pt x="2449" y="3600"/>
                    </a:lnTo>
                    <a:lnTo>
                      <a:pt x="2407" y="3642"/>
                    </a:lnTo>
                    <a:lnTo>
                      <a:pt x="2239" y="3642"/>
                    </a:lnTo>
                    <a:lnTo>
                      <a:pt x="2135" y="3683"/>
                    </a:lnTo>
                    <a:lnTo>
                      <a:pt x="1947" y="3767"/>
                    </a:lnTo>
                    <a:lnTo>
                      <a:pt x="1884" y="3767"/>
                    </a:lnTo>
                    <a:lnTo>
                      <a:pt x="1800" y="3788"/>
                    </a:lnTo>
                    <a:lnTo>
                      <a:pt x="1800" y="3809"/>
                    </a:lnTo>
                    <a:lnTo>
                      <a:pt x="1905" y="3872"/>
                    </a:lnTo>
                    <a:lnTo>
                      <a:pt x="2051" y="3893"/>
                    </a:lnTo>
                    <a:lnTo>
                      <a:pt x="2135" y="3893"/>
                    </a:lnTo>
                    <a:lnTo>
                      <a:pt x="2239" y="3976"/>
                    </a:lnTo>
                    <a:lnTo>
                      <a:pt x="2239" y="4018"/>
                    </a:lnTo>
                    <a:lnTo>
                      <a:pt x="2030" y="4018"/>
                    </a:lnTo>
                    <a:lnTo>
                      <a:pt x="1947" y="4060"/>
                    </a:lnTo>
                    <a:lnTo>
                      <a:pt x="1905" y="4018"/>
                    </a:lnTo>
                    <a:lnTo>
                      <a:pt x="1800" y="3997"/>
                    </a:lnTo>
                    <a:lnTo>
                      <a:pt x="1779" y="4060"/>
                    </a:lnTo>
                    <a:lnTo>
                      <a:pt x="1737" y="4060"/>
                    </a:lnTo>
                    <a:lnTo>
                      <a:pt x="1695" y="3997"/>
                    </a:lnTo>
                    <a:lnTo>
                      <a:pt x="1633" y="3914"/>
                    </a:lnTo>
                    <a:lnTo>
                      <a:pt x="1570" y="3893"/>
                    </a:lnTo>
                    <a:lnTo>
                      <a:pt x="1423" y="3997"/>
                    </a:lnTo>
                    <a:lnTo>
                      <a:pt x="1423" y="4018"/>
                    </a:lnTo>
                    <a:lnTo>
                      <a:pt x="1486" y="4102"/>
                    </a:lnTo>
                    <a:lnTo>
                      <a:pt x="1507" y="4165"/>
                    </a:lnTo>
                    <a:lnTo>
                      <a:pt x="1486" y="4227"/>
                    </a:lnTo>
                    <a:lnTo>
                      <a:pt x="1507" y="4227"/>
                    </a:lnTo>
                    <a:lnTo>
                      <a:pt x="1486" y="4290"/>
                    </a:lnTo>
                    <a:lnTo>
                      <a:pt x="1507" y="4332"/>
                    </a:lnTo>
                    <a:lnTo>
                      <a:pt x="1591" y="4395"/>
                    </a:lnTo>
                    <a:lnTo>
                      <a:pt x="1591" y="4437"/>
                    </a:lnTo>
                    <a:lnTo>
                      <a:pt x="1612" y="4499"/>
                    </a:lnTo>
                    <a:lnTo>
                      <a:pt x="1633" y="4478"/>
                    </a:lnTo>
                    <a:lnTo>
                      <a:pt x="1716" y="4541"/>
                    </a:lnTo>
                    <a:lnTo>
                      <a:pt x="1716" y="4604"/>
                    </a:lnTo>
                    <a:lnTo>
                      <a:pt x="1779" y="4688"/>
                    </a:lnTo>
                    <a:lnTo>
                      <a:pt x="1800" y="4646"/>
                    </a:lnTo>
                    <a:lnTo>
                      <a:pt x="1884" y="4688"/>
                    </a:lnTo>
                    <a:lnTo>
                      <a:pt x="1926" y="4751"/>
                    </a:lnTo>
                    <a:lnTo>
                      <a:pt x="1988" y="4792"/>
                    </a:lnTo>
                    <a:lnTo>
                      <a:pt x="1988" y="4855"/>
                    </a:lnTo>
                    <a:lnTo>
                      <a:pt x="2114" y="4960"/>
                    </a:lnTo>
                    <a:lnTo>
                      <a:pt x="2239" y="4918"/>
                    </a:lnTo>
                    <a:lnTo>
                      <a:pt x="2260" y="4834"/>
                    </a:lnTo>
                    <a:lnTo>
                      <a:pt x="2323" y="4834"/>
                    </a:lnTo>
                    <a:lnTo>
                      <a:pt x="2344" y="4897"/>
                    </a:lnTo>
                    <a:lnTo>
                      <a:pt x="2428" y="4855"/>
                    </a:lnTo>
                    <a:lnTo>
                      <a:pt x="2449" y="4897"/>
                    </a:lnTo>
                    <a:lnTo>
                      <a:pt x="2449" y="4960"/>
                    </a:lnTo>
                    <a:lnTo>
                      <a:pt x="2407" y="5023"/>
                    </a:lnTo>
                    <a:lnTo>
                      <a:pt x="2344" y="5023"/>
                    </a:lnTo>
                    <a:lnTo>
                      <a:pt x="2239" y="5106"/>
                    </a:lnTo>
                    <a:lnTo>
                      <a:pt x="2239" y="5148"/>
                    </a:lnTo>
                    <a:lnTo>
                      <a:pt x="2428" y="5336"/>
                    </a:lnTo>
                    <a:lnTo>
                      <a:pt x="2470" y="5357"/>
                    </a:lnTo>
                    <a:lnTo>
                      <a:pt x="2532" y="5420"/>
                    </a:lnTo>
                    <a:lnTo>
                      <a:pt x="2512" y="5567"/>
                    </a:lnTo>
                    <a:lnTo>
                      <a:pt x="2532" y="5650"/>
                    </a:lnTo>
                    <a:lnTo>
                      <a:pt x="2574" y="5650"/>
                    </a:lnTo>
                    <a:lnTo>
                      <a:pt x="2616" y="5587"/>
                    </a:lnTo>
                    <a:lnTo>
                      <a:pt x="2658" y="5567"/>
                    </a:lnTo>
                    <a:lnTo>
                      <a:pt x="2721" y="5650"/>
                    </a:lnTo>
                    <a:lnTo>
                      <a:pt x="2784" y="5629"/>
                    </a:lnTo>
                    <a:lnTo>
                      <a:pt x="2867" y="5525"/>
                    </a:lnTo>
                    <a:lnTo>
                      <a:pt x="2888" y="5420"/>
                    </a:lnTo>
                    <a:lnTo>
                      <a:pt x="2930" y="5357"/>
                    </a:lnTo>
                    <a:lnTo>
                      <a:pt x="2930" y="5315"/>
                    </a:lnTo>
                    <a:lnTo>
                      <a:pt x="2867" y="5148"/>
                    </a:lnTo>
                    <a:lnTo>
                      <a:pt x="2846" y="5023"/>
                    </a:lnTo>
                    <a:lnTo>
                      <a:pt x="2888" y="4939"/>
                    </a:lnTo>
                    <a:lnTo>
                      <a:pt x="2951" y="4855"/>
                    </a:lnTo>
                    <a:lnTo>
                      <a:pt x="2951" y="4499"/>
                    </a:lnTo>
                    <a:lnTo>
                      <a:pt x="2972" y="4395"/>
                    </a:lnTo>
                    <a:lnTo>
                      <a:pt x="2972" y="4311"/>
                    </a:lnTo>
                    <a:lnTo>
                      <a:pt x="3056" y="4227"/>
                    </a:lnTo>
                    <a:lnTo>
                      <a:pt x="3056" y="4206"/>
                    </a:lnTo>
                    <a:lnTo>
                      <a:pt x="2972" y="4165"/>
                    </a:lnTo>
                    <a:lnTo>
                      <a:pt x="3056" y="4060"/>
                    </a:lnTo>
                    <a:lnTo>
                      <a:pt x="3181" y="4081"/>
                    </a:lnTo>
                    <a:lnTo>
                      <a:pt x="3202" y="4081"/>
                    </a:lnTo>
                    <a:lnTo>
                      <a:pt x="3244" y="3976"/>
                    </a:lnTo>
                    <a:lnTo>
                      <a:pt x="3244" y="3809"/>
                    </a:lnTo>
                    <a:lnTo>
                      <a:pt x="3265" y="3683"/>
                    </a:lnTo>
                    <a:lnTo>
                      <a:pt x="3265" y="3558"/>
                    </a:lnTo>
                    <a:lnTo>
                      <a:pt x="3181" y="3432"/>
                    </a:lnTo>
                    <a:lnTo>
                      <a:pt x="3181" y="3286"/>
                    </a:lnTo>
                    <a:lnTo>
                      <a:pt x="3244" y="3265"/>
                    </a:lnTo>
                    <a:lnTo>
                      <a:pt x="3348" y="3328"/>
                    </a:lnTo>
                    <a:lnTo>
                      <a:pt x="3390" y="3223"/>
                    </a:lnTo>
                    <a:lnTo>
                      <a:pt x="3369" y="3181"/>
                    </a:lnTo>
                    <a:lnTo>
                      <a:pt x="3369" y="3056"/>
                    </a:lnTo>
                    <a:lnTo>
                      <a:pt x="3390" y="2951"/>
                    </a:lnTo>
                    <a:lnTo>
                      <a:pt x="3369" y="2742"/>
                    </a:lnTo>
                    <a:lnTo>
                      <a:pt x="3348" y="2616"/>
                    </a:lnTo>
                    <a:lnTo>
                      <a:pt x="3369" y="2554"/>
                    </a:lnTo>
                    <a:lnTo>
                      <a:pt x="3495" y="2449"/>
                    </a:lnTo>
                    <a:lnTo>
                      <a:pt x="3495" y="2386"/>
                    </a:lnTo>
                    <a:lnTo>
                      <a:pt x="3474" y="2323"/>
                    </a:lnTo>
                    <a:lnTo>
                      <a:pt x="3474" y="2282"/>
                    </a:lnTo>
                    <a:lnTo>
                      <a:pt x="3579" y="2282"/>
                    </a:lnTo>
                    <a:lnTo>
                      <a:pt x="3725" y="2135"/>
                    </a:lnTo>
                    <a:lnTo>
                      <a:pt x="3830" y="2135"/>
                    </a:lnTo>
                    <a:lnTo>
                      <a:pt x="3934" y="2114"/>
                    </a:lnTo>
                    <a:lnTo>
                      <a:pt x="3997" y="2219"/>
                    </a:lnTo>
                    <a:lnTo>
                      <a:pt x="4039" y="2198"/>
                    </a:lnTo>
                    <a:lnTo>
                      <a:pt x="4081" y="2114"/>
                    </a:lnTo>
                    <a:lnTo>
                      <a:pt x="4102" y="2072"/>
                    </a:lnTo>
                    <a:lnTo>
                      <a:pt x="4102" y="1926"/>
                    </a:lnTo>
                    <a:lnTo>
                      <a:pt x="4018" y="1905"/>
                    </a:lnTo>
                    <a:lnTo>
                      <a:pt x="3767" y="1821"/>
                    </a:lnTo>
                    <a:lnTo>
                      <a:pt x="3662" y="1779"/>
                    </a:lnTo>
                    <a:lnTo>
                      <a:pt x="3495" y="1612"/>
                    </a:lnTo>
                    <a:lnTo>
                      <a:pt x="3411" y="1570"/>
                    </a:lnTo>
                    <a:lnTo>
                      <a:pt x="3286" y="1382"/>
                    </a:lnTo>
                    <a:lnTo>
                      <a:pt x="3244" y="1361"/>
                    </a:lnTo>
                    <a:lnTo>
                      <a:pt x="3097" y="1361"/>
                    </a:lnTo>
                    <a:lnTo>
                      <a:pt x="3056" y="1277"/>
                    </a:lnTo>
                    <a:lnTo>
                      <a:pt x="3056" y="1193"/>
                    </a:lnTo>
                    <a:lnTo>
                      <a:pt x="2972" y="942"/>
                    </a:lnTo>
                    <a:lnTo>
                      <a:pt x="2888" y="733"/>
                    </a:lnTo>
                    <a:lnTo>
                      <a:pt x="2742" y="608"/>
                    </a:lnTo>
                    <a:lnTo>
                      <a:pt x="2658" y="670"/>
                    </a:lnTo>
                    <a:lnTo>
                      <a:pt x="2637" y="775"/>
                    </a:lnTo>
                    <a:lnTo>
                      <a:pt x="2658" y="984"/>
                    </a:lnTo>
                    <a:lnTo>
                      <a:pt x="2658" y="1131"/>
                    </a:lnTo>
                    <a:lnTo>
                      <a:pt x="2574" y="1193"/>
                    </a:lnTo>
                    <a:lnTo>
                      <a:pt x="2553" y="1173"/>
                    </a:lnTo>
                    <a:lnTo>
                      <a:pt x="2553" y="1131"/>
                    </a:lnTo>
                    <a:lnTo>
                      <a:pt x="2553" y="963"/>
                    </a:lnTo>
                    <a:lnTo>
                      <a:pt x="2553" y="733"/>
                    </a:lnTo>
                    <a:lnTo>
                      <a:pt x="2616" y="670"/>
                    </a:lnTo>
                    <a:lnTo>
                      <a:pt x="2616" y="545"/>
                    </a:lnTo>
                    <a:lnTo>
                      <a:pt x="2553" y="419"/>
                    </a:lnTo>
                    <a:lnTo>
                      <a:pt x="2449" y="231"/>
                    </a:lnTo>
                    <a:lnTo>
                      <a:pt x="2344" y="189"/>
                    </a:lnTo>
                    <a:lnTo>
                      <a:pt x="2260" y="231"/>
                    </a:lnTo>
                    <a:lnTo>
                      <a:pt x="2219" y="315"/>
                    </a:lnTo>
                    <a:lnTo>
                      <a:pt x="2156" y="294"/>
                    </a:lnTo>
                    <a:lnTo>
                      <a:pt x="2135" y="147"/>
                    </a:lnTo>
                    <a:lnTo>
                      <a:pt x="203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44" name="Google Shape;1617;p39">
              <a:extLst>
                <a:ext uri="{FF2B5EF4-FFF2-40B4-BE49-F238E27FC236}">
                  <a16:creationId xmlns:a16="http://schemas.microsoft.com/office/drawing/2014/main" id="{02AB2A22-4EF5-8550-2178-F0CA7730B7B0}"/>
                </a:ext>
              </a:extLst>
            </p:cNvPr>
            <p:cNvSpPr/>
            <p:nvPr/>
          </p:nvSpPr>
          <p:spPr>
            <a:xfrm>
              <a:off x="4614379" y="2777935"/>
              <a:ext cx="83472" cy="139700"/>
            </a:xfrm>
            <a:custGeom>
              <a:avLst/>
              <a:gdLst/>
              <a:ahLst/>
              <a:cxnLst/>
              <a:rect l="l" t="t" r="r" b="b"/>
              <a:pathLst>
                <a:path w="7010" h="12284" extrusionOk="0">
                  <a:moveTo>
                    <a:pt x="4122" y="1"/>
                  </a:moveTo>
                  <a:lnTo>
                    <a:pt x="4122" y="43"/>
                  </a:lnTo>
                  <a:lnTo>
                    <a:pt x="4080" y="126"/>
                  </a:lnTo>
                  <a:lnTo>
                    <a:pt x="4017" y="126"/>
                  </a:lnTo>
                  <a:lnTo>
                    <a:pt x="3996" y="147"/>
                  </a:lnTo>
                  <a:lnTo>
                    <a:pt x="4059" y="231"/>
                  </a:lnTo>
                  <a:lnTo>
                    <a:pt x="4080" y="357"/>
                  </a:lnTo>
                  <a:lnTo>
                    <a:pt x="4289" y="671"/>
                  </a:lnTo>
                  <a:lnTo>
                    <a:pt x="4331" y="796"/>
                  </a:lnTo>
                  <a:lnTo>
                    <a:pt x="4331" y="1005"/>
                  </a:lnTo>
                  <a:lnTo>
                    <a:pt x="4310" y="1089"/>
                  </a:lnTo>
                  <a:lnTo>
                    <a:pt x="4373" y="1277"/>
                  </a:lnTo>
                  <a:lnTo>
                    <a:pt x="4415" y="1382"/>
                  </a:lnTo>
                  <a:lnTo>
                    <a:pt x="4415" y="1424"/>
                  </a:lnTo>
                  <a:lnTo>
                    <a:pt x="4373" y="1424"/>
                  </a:lnTo>
                  <a:lnTo>
                    <a:pt x="4289" y="1528"/>
                  </a:lnTo>
                  <a:lnTo>
                    <a:pt x="4310" y="1633"/>
                  </a:lnTo>
                  <a:lnTo>
                    <a:pt x="4373" y="1738"/>
                  </a:lnTo>
                  <a:lnTo>
                    <a:pt x="4394" y="1800"/>
                  </a:lnTo>
                  <a:lnTo>
                    <a:pt x="4457" y="1821"/>
                  </a:lnTo>
                  <a:lnTo>
                    <a:pt x="4478" y="1905"/>
                  </a:lnTo>
                  <a:lnTo>
                    <a:pt x="4457" y="1926"/>
                  </a:lnTo>
                  <a:lnTo>
                    <a:pt x="4457" y="2010"/>
                  </a:lnTo>
                  <a:lnTo>
                    <a:pt x="4394" y="2051"/>
                  </a:lnTo>
                  <a:lnTo>
                    <a:pt x="4206" y="2031"/>
                  </a:lnTo>
                  <a:lnTo>
                    <a:pt x="4017" y="1926"/>
                  </a:lnTo>
                  <a:lnTo>
                    <a:pt x="3955" y="1947"/>
                  </a:lnTo>
                  <a:lnTo>
                    <a:pt x="3892" y="2031"/>
                  </a:lnTo>
                  <a:lnTo>
                    <a:pt x="3913" y="2093"/>
                  </a:lnTo>
                  <a:lnTo>
                    <a:pt x="3976" y="2093"/>
                  </a:lnTo>
                  <a:lnTo>
                    <a:pt x="4080" y="2156"/>
                  </a:lnTo>
                  <a:lnTo>
                    <a:pt x="4080" y="2219"/>
                  </a:lnTo>
                  <a:lnTo>
                    <a:pt x="4017" y="2261"/>
                  </a:lnTo>
                  <a:lnTo>
                    <a:pt x="3976" y="2365"/>
                  </a:lnTo>
                  <a:lnTo>
                    <a:pt x="3892" y="2407"/>
                  </a:lnTo>
                  <a:lnTo>
                    <a:pt x="3871" y="2449"/>
                  </a:lnTo>
                  <a:lnTo>
                    <a:pt x="3787" y="2470"/>
                  </a:lnTo>
                  <a:lnTo>
                    <a:pt x="3745" y="2575"/>
                  </a:lnTo>
                  <a:lnTo>
                    <a:pt x="3766" y="2679"/>
                  </a:lnTo>
                  <a:lnTo>
                    <a:pt x="3766" y="2847"/>
                  </a:lnTo>
                  <a:lnTo>
                    <a:pt x="3787" y="2930"/>
                  </a:lnTo>
                  <a:lnTo>
                    <a:pt x="3871" y="2930"/>
                  </a:lnTo>
                  <a:lnTo>
                    <a:pt x="3976" y="2993"/>
                  </a:lnTo>
                  <a:lnTo>
                    <a:pt x="4059" y="3077"/>
                  </a:lnTo>
                  <a:lnTo>
                    <a:pt x="4122" y="3286"/>
                  </a:lnTo>
                  <a:lnTo>
                    <a:pt x="4164" y="3495"/>
                  </a:lnTo>
                  <a:lnTo>
                    <a:pt x="4122" y="3516"/>
                  </a:lnTo>
                  <a:lnTo>
                    <a:pt x="4185" y="3621"/>
                  </a:lnTo>
                  <a:lnTo>
                    <a:pt x="4289" y="3684"/>
                  </a:lnTo>
                  <a:lnTo>
                    <a:pt x="4415" y="3516"/>
                  </a:lnTo>
                  <a:lnTo>
                    <a:pt x="4478" y="3412"/>
                  </a:lnTo>
                  <a:lnTo>
                    <a:pt x="4478" y="3349"/>
                  </a:lnTo>
                  <a:lnTo>
                    <a:pt x="4520" y="3286"/>
                  </a:lnTo>
                  <a:lnTo>
                    <a:pt x="4540" y="3286"/>
                  </a:lnTo>
                  <a:cubicBezTo>
                    <a:pt x="4624" y="3370"/>
                    <a:pt x="4708" y="3453"/>
                    <a:pt x="4729" y="3558"/>
                  </a:cubicBezTo>
                  <a:lnTo>
                    <a:pt x="4729" y="3579"/>
                  </a:lnTo>
                  <a:lnTo>
                    <a:pt x="4687" y="3704"/>
                  </a:lnTo>
                  <a:lnTo>
                    <a:pt x="4687" y="3809"/>
                  </a:lnTo>
                  <a:lnTo>
                    <a:pt x="4729" y="3872"/>
                  </a:lnTo>
                  <a:lnTo>
                    <a:pt x="4792" y="3830"/>
                  </a:lnTo>
                  <a:lnTo>
                    <a:pt x="4917" y="3725"/>
                  </a:lnTo>
                  <a:lnTo>
                    <a:pt x="4980" y="3872"/>
                  </a:lnTo>
                  <a:lnTo>
                    <a:pt x="4917" y="3976"/>
                  </a:lnTo>
                  <a:lnTo>
                    <a:pt x="4833" y="4018"/>
                  </a:lnTo>
                  <a:lnTo>
                    <a:pt x="4771" y="3976"/>
                  </a:lnTo>
                  <a:lnTo>
                    <a:pt x="4792" y="4102"/>
                  </a:lnTo>
                  <a:lnTo>
                    <a:pt x="4729" y="4144"/>
                  </a:lnTo>
                  <a:lnTo>
                    <a:pt x="4666" y="4123"/>
                  </a:lnTo>
                  <a:lnTo>
                    <a:pt x="4624" y="4018"/>
                  </a:lnTo>
                  <a:lnTo>
                    <a:pt x="4603" y="3914"/>
                  </a:lnTo>
                  <a:lnTo>
                    <a:pt x="4582" y="3872"/>
                  </a:lnTo>
                  <a:lnTo>
                    <a:pt x="4499" y="3893"/>
                  </a:lnTo>
                  <a:lnTo>
                    <a:pt x="4457" y="3872"/>
                  </a:lnTo>
                  <a:lnTo>
                    <a:pt x="4415" y="3976"/>
                  </a:lnTo>
                  <a:lnTo>
                    <a:pt x="4478" y="4123"/>
                  </a:lnTo>
                  <a:lnTo>
                    <a:pt x="4478" y="4228"/>
                  </a:lnTo>
                  <a:lnTo>
                    <a:pt x="4394" y="4248"/>
                  </a:lnTo>
                  <a:lnTo>
                    <a:pt x="4310" y="4353"/>
                  </a:lnTo>
                  <a:lnTo>
                    <a:pt x="4310" y="4416"/>
                  </a:lnTo>
                  <a:lnTo>
                    <a:pt x="4457" y="4562"/>
                  </a:lnTo>
                  <a:lnTo>
                    <a:pt x="4499" y="4646"/>
                  </a:lnTo>
                  <a:lnTo>
                    <a:pt x="4457" y="4813"/>
                  </a:lnTo>
                  <a:lnTo>
                    <a:pt x="4373" y="4855"/>
                  </a:lnTo>
                  <a:lnTo>
                    <a:pt x="4289" y="4834"/>
                  </a:lnTo>
                  <a:lnTo>
                    <a:pt x="4268" y="4876"/>
                  </a:lnTo>
                  <a:lnTo>
                    <a:pt x="4352" y="4981"/>
                  </a:lnTo>
                  <a:lnTo>
                    <a:pt x="4415" y="4960"/>
                  </a:lnTo>
                  <a:lnTo>
                    <a:pt x="4499" y="4876"/>
                  </a:lnTo>
                  <a:lnTo>
                    <a:pt x="4603" y="5148"/>
                  </a:lnTo>
                  <a:lnTo>
                    <a:pt x="4666" y="5441"/>
                  </a:lnTo>
                  <a:lnTo>
                    <a:pt x="4624" y="5588"/>
                  </a:lnTo>
                  <a:lnTo>
                    <a:pt x="4624" y="5860"/>
                  </a:lnTo>
                  <a:lnTo>
                    <a:pt x="4520" y="6236"/>
                  </a:lnTo>
                  <a:lnTo>
                    <a:pt x="4561" y="6404"/>
                  </a:lnTo>
                  <a:lnTo>
                    <a:pt x="4499" y="6592"/>
                  </a:lnTo>
                  <a:lnTo>
                    <a:pt x="4373" y="6655"/>
                  </a:lnTo>
                  <a:lnTo>
                    <a:pt x="4310" y="6843"/>
                  </a:lnTo>
                  <a:lnTo>
                    <a:pt x="4310" y="7031"/>
                  </a:lnTo>
                  <a:lnTo>
                    <a:pt x="4248" y="7136"/>
                  </a:lnTo>
                  <a:lnTo>
                    <a:pt x="4206" y="7241"/>
                  </a:lnTo>
                  <a:lnTo>
                    <a:pt x="4080" y="7366"/>
                  </a:lnTo>
                  <a:lnTo>
                    <a:pt x="3829" y="7533"/>
                  </a:lnTo>
                  <a:lnTo>
                    <a:pt x="3724" y="7554"/>
                  </a:lnTo>
                  <a:lnTo>
                    <a:pt x="3662" y="7659"/>
                  </a:lnTo>
                  <a:lnTo>
                    <a:pt x="3536" y="7575"/>
                  </a:lnTo>
                  <a:lnTo>
                    <a:pt x="3411" y="7429"/>
                  </a:lnTo>
                  <a:lnTo>
                    <a:pt x="3411" y="7345"/>
                  </a:lnTo>
                  <a:lnTo>
                    <a:pt x="3452" y="7324"/>
                  </a:lnTo>
                  <a:lnTo>
                    <a:pt x="3515" y="7220"/>
                  </a:lnTo>
                  <a:lnTo>
                    <a:pt x="3515" y="7157"/>
                  </a:lnTo>
                  <a:lnTo>
                    <a:pt x="3578" y="7073"/>
                  </a:lnTo>
                  <a:lnTo>
                    <a:pt x="3578" y="7052"/>
                  </a:lnTo>
                  <a:lnTo>
                    <a:pt x="3452" y="7073"/>
                  </a:lnTo>
                  <a:lnTo>
                    <a:pt x="3348" y="7178"/>
                  </a:lnTo>
                  <a:lnTo>
                    <a:pt x="3222" y="7241"/>
                  </a:lnTo>
                  <a:lnTo>
                    <a:pt x="3201" y="7345"/>
                  </a:lnTo>
                  <a:lnTo>
                    <a:pt x="3264" y="7471"/>
                  </a:lnTo>
                  <a:lnTo>
                    <a:pt x="3306" y="7722"/>
                  </a:lnTo>
                  <a:lnTo>
                    <a:pt x="3264" y="7868"/>
                  </a:lnTo>
                  <a:lnTo>
                    <a:pt x="3139" y="7994"/>
                  </a:lnTo>
                  <a:lnTo>
                    <a:pt x="3139" y="8077"/>
                  </a:lnTo>
                  <a:lnTo>
                    <a:pt x="3076" y="8119"/>
                  </a:lnTo>
                  <a:lnTo>
                    <a:pt x="3055" y="8329"/>
                  </a:lnTo>
                  <a:lnTo>
                    <a:pt x="3118" y="8391"/>
                  </a:lnTo>
                  <a:lnTo>
                    <a:pt x="3118" y="8475"/>
                  </a:lnTo>
                  <a:lnTo>
                    <a:pt x="3076" y="8496"/>
                  </a:lnTo>
                  <a:lnTo>
                    <a:pt x="3118" y="8517"/>
                  </a:lnTo>
                  <a:lnTo>
                    <a:pt x="3076" y="8601"/>
                  </a:lnTo>
                  <a:lnTo>
                    <a:pt x="3034" y="8601"/>
                  </a:lnTo>
                  <a:lnTo>
                    <a:pt x="3055" y="8642"/>
                  </a:lnTo>
                  <a:lnTo>
                    <a:pt x="2992" y="8684"/>
                  </a:lnTo>
                  <a:lnTo>
                    <a:pt x="2929" y="8621"/>
                  </a:lnTo>
                  <a:lnTo>
                    <a:pt x="2846" y="8684"/>
                  </a:lnTo>
                  <a:lnTo>
                    <a:pt x="2804" y="8642"/>
                  </a:lnTo>
                  <a:lnTo>
                    <a:pt x="2762" y="8517"/>
                  </a:lnTo>
                  <a:lnTo>
                    <a:pt x="2741" y="8496"/>
                  </a:lnTo>
                  <a:lnTo>
                    <a:pt x="2657" y="8538"/>
                  </a:lnTo>
                  <a:lnTo>
                    <a:pt x="2595" y="8538"/>
                  </a:lnTo>
                  <a:lnTo>
                    <a:pt x="2553" y="8517"/>
                  </a:lnTo>
                  <a:lnTo>
                    <a:pt x="2302" y="8601"/>
                  </a:lnTo>
                  <a:lnTo>
                    <a:pt x="2176" y="8642"/>
                  </a:lnTo>
                  <a:lnTo>
                    <a:pt x="2030" y="8705"/>
                  </a:lnTo>
                  <a:lnTo>
                    <a:pt x="1883" y="8705"/>
                  </a:lnTo>
                  <a:lnTo>
                    <a:pt x="1758" y="8747"/>
                  </a:lnTo>
                  <a:lnTo>
                    <a:pt x="1695" y="8726"/>
                  </a:lnTo>
                  <a:lnTo>
                    <a:pt x="1569" y="8747"/>
                  </a:lnTo>
                  <a:lnTo>
                    <a:pt x="1360" y="8914"/>
                  </a:lnTo>
                  <a:lnTo>
                    <a:pt x="1297" y="9040"/>
                  </a:lnTo>
                  <a:lnTo>
                    <a:pt x="1235" y="9082"/>
                  </a:lnTo>
                  <a:lnTo>
                    <a:pt x="1193" y="9165"/>
                  </a:lnTo>
                  <a:lnTo>
                    <a:pt x="1046" y="9354"/>
                  </a:lnTo>
                  <a:lnTo>
                    <a:pt x="942" y="9375"/>
                  </a:lnTo>
                  <a:lnTo>
                    <a:pt x="858" y="9479"/>
                  </a:lnTo>
                  <a:lnTo>
                    <a:pt x="837" y="9563"/>
                  </a:lnTo>
                  <a:lnTo>
                    <a:pt x="753" y="9647"/>
                  </a:lnTo>
                  <a:lnTo>
                    <a:pt x="607" y="9668"/>
                  </a:lnTo>
                  <a:lnTo>
                    <a:pt x="544" y="9751"/>
                  </a:lnTo>
                  <a:lnTo>
                    <a:pt x="565" y="9940"/>
                  </a:lnTo>
                  <a:lnTo>
                    <a:pt x="628" y="9961"/>
                  </a:lnTo>
                  <a:lnTo>
                    <a:pt x="649" y="10002"/>
                  </a:lnTo>
                  <a:lnTo>
                    <a:pt x="628" y="10065"/>
                  </a:lnTo>
                  <a:lnTo>
                    <a:pt x="607" y="10044"/>
                  </a:lnTo>
                  <a:lnTo>
                    <a:pt x="481" y="10149"/>
                  </a:lnTo>
                  <a:lnTo>
                    <a:pt x="439" y="10212"/>
                  </a:lnTo>
                  <a:lnTo>
                    <a:pt x="377" y="10274"/>
                  </a:lnTo>
                  <a:lnTo>
                    <a:pt x="272" y="10379"/>
                  </a:lnTo>
                  <a:lnTo>
                    <a:pt x="209" y="10463"/>
                  </a:lnTo>
                  <a:lnTo>
                    <a:pt x="105" y="10463"/>
                  </a:lnTo>
                  <a:lnTo>
                    <a:pt x="0" y="10505"/>
                  </a:lnTo>
                  <a:lnTo>
                    <a:pt x="105" y="10505"/>
                  </a:lnTo>
                  <a:lnTo>
                    <a:pt x="167" y="10609"/>
                  </a:lnTo>
                  <a:lnTo>
                    <a:pt x="209" y="10735"/>
                  </a:lnTo>
                  <a:lnTo>
                    <a:pt x="167" y="10777"/>
                  </a:lnTo>
                  <a:lnTo>
                    <a:pt x="126" y="10693"/>
                  </a:lnTo>
                  <a:lnTo>
                    <a:pt x="84" y="10609"/>
                  </a:lnTo>
                  <a:lnTo>
                    <a:pt x="63" y="10714"/>
                  </a:lnTo>
                  <a:lnTo>
                    <a:pt x="84" y="10818"/>
                  </a:lnTo>
                  <a:lnTo>
                    <a:pt x="167" y="10839"/>
                  </a:lnTo>
                  <a:lnTo>
                    <a:pt x="167" y="10923"/>
                  </a:lnTo>
                  <a:lnTo>
                    <a:pt x="126" y="11007"/>
                  </a:lnTo>
                  <a:lnTo>
                    <a:pt x="126" y="11007"/>
                  </a:lnTo>
                  <a:lnTo>
                    <a:pt x="188" y="10965"/>
                  </a:lnTo>
                  <a:lnTo>
                    <a:pt x="230" y="10902"/>
                  </a:lnTo>
                  <a:lnTo>
                    <a:pt x="314" y="10860"/>
                  </a:lnTo>
                  <a:lnTo>
                    <a:pt x="377" y="10902"/>
                  </a:lnTo>
                  <a:lnTo>
                    <a:pt x="314" y="10944"/>
                  </a:lnTo>
                  <a:lnTo>
                    <a:pt x="377" y="10965"/>
                  </a:lnTo>
                  <a:lnTo>
                    <a:pt x="439" y="10944"/>
                  </a:lnTo>
                  <a:lnTo>
                    <a:pt x="439" y="10839"/>
                  </a:lnTo>
                  <a:lnTo>
                    <a:pt x="398" y="10798"/>
                  </a:lnTo>
                  <a:lnTo>
                    <a:pt x="293" y="10818"/>
                  </a:lnTo>
                  <a:lnTo>
                    <a:pt x="293" y="10777"/>
                  </a:lnTo>
                  <a:lnTo>
                    <a:pt x="314" y="10714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439" y="10609"/>
                  </a:lnTo>
                  <a:lnTo>
                    <a:pt x="544" y="10798"/>
                  </a:lnTo>
                  <a:lnTo>
                    <a:pt x="586" y="10923"/>
                  </a:lnTo>
                  <a:lnTo>
                    <a:pt x="628" y="10986"/>
                  </a:lnTo>
                  <a:lnTo>
                    <a:pt x="628" y="11153"/>
                  </a:lnTo>
                  <a:lnTo>
                    <a:pt x="544" y="11342"/>
                  </a:lnTo>
                  <a:lnTo>
                    <a:pt x="439" y="11342"/>
                  </a:lnTo>
                  <a:lnTo>
                    <a:pt x="481" y="11383"/>
                  </a:lnTo>
                  <a:lnTo>
                    <a:pt x="544" y="11551"/>
                  </a:lnTo>
                  <a:lnTo>
                    <a:pt x="586" y="11760"/>
                  </a:lnTo>
                  <a:lnTo>
                    <a:pt x="691" y="11865"/>
                  </a:lnTo>
                  <a:lnTo>
                    <a:pt x="691" y="11969"/>
                  </a:lnTo>
                  <a:lnTo>
                    <a:pt x="628" y="12011"/>
                  </a:lnTo>
                  <a:lnTo>
                    <a:pt x="711" y="12095"/>
                  </a:lnTo>
                  <a:lnTo>
                    <a:pt x="795" y="12095"/>
                  </a:lnTo>
                  <a:lnTo>
                    <a:pt x="858" y="12158"/>
                  </a:lnTo>
                  <a:lnTo>
                    <a:pt x="900" y="12095"/>
                  </a:lnTo>
                  <a:lnTo>
                    <a:pt x="900" y="12053"/>
                  </a:lnTo>
                  <a:lnTo>
                    <a:pt x="816" y="11906"/>
                  </a:lnTo>
                  <a:lnTo>
                    <a:pt x="816" y="11739"/>
                  </a:lnTo>
                  <a:lnTo>
                    <a:pt x="858" y="11676"/>
                  </a:lnTo>
                  <a:lnTo>
                    <a:pt x="921" y="11739"/>
                  </a:lnTo>
                  <a:lnTo>
                    <a:pt x="900" y="11781"/>
                  </a:lnTo>
                  <a:lnTo>
                    <a:pt x="900" y="11844"/>
                  </a:lnTo>
                  <a:lnTo>
                    <a:pt x="963" y="11948"/>
                  </a:lnTo>
                  <a:lnTo>
                    <a:pt x="1004" y="12095"/>
                  </a:lnTo>
                  <a:lnTo>
                    <a:pt x="963" y="12199"/>
                  </a:lnTo>
                  <a:lnTo>
                    <a:pt x="1004" y="12283"/>
                  </a:lnTo>
                  <a:lnTo>
                    <a:pt x="1109" y="12220"/>
                  </a:lnTo>
                  <a:lnTo>
                    <a:pt x="1214" y="12074"/>
                  </a:lnTo>
                  <a:lnTo>
                    <a:pt x="1109" y="11969"/>
                  </a:lnTo>
                  <a:lnTo>
                    <a:pt x="1109" y="11906"/>
                  </a:lnTo>
                  <a:lnTo>
                    <a:pt x="1151" y="11886"/>
                  </a:lnTo>
                  <a:lnTo>
                    <a:pt x="1235" y="11906"/>
                  </a:lnTo>
                  <a:lnTo>
                    <a:pt x="1276" y="11948"/>
                  </a:lnTo>
                  <a:lnTo>
                    <a:pt x="1318" y="11844"/>
                  </a:lnTo>
                  <a:lnTo>
                    <a:pt x="1318" y="11655"/>
                  </a:lnTo>
                  <a:lnTo>
                    <a:pt x="1276" y="11572"/>
                  </a:lnTo>
                  <a:lnTo>
                    <a:pt x="1276" y="11237"/>
                  </a:lnTo>
                  <a:lnTo>
                    <a:pt x="1276" y="11049"/>
                  </a:lnTo>
                  <a:lnTo>
                    <a:pt x="1339" y="10944"/>
                  </a:lnTo>
                  <a:lnTo>
                    <a:pt x="1444" y="10839"/>
                  </a:lnTo>
                  <a:lnTo>
                    <a:pt x="1423" y="10777"/>
                  </a:lnTo>
                  <a:lnTo>
                    <a:pt x="1360" y="10735"/>
                  </a:lnTo>
                  <a:lnTo>
                    <a:pt x="1360" y="10630"/>
                  </a:lnTo>
                  <a:lnTo>
                    <a:pt x="1318" y="10630"/>
                  </a:lnTo>
                  <a:lnTo>
                    <a:pt x="1339" y="10567"/>
                  </a:lnTo>
                  <a:lnTo>
                    <a:pt x="1151" y="10567"/>
                  </a:lnTo>
                  <a:lnTo>
                    <a:pt x="1130" y="10505"/>
                  </a:lnTo>
                  <a:lnTo>
                    <a:pt x="1235" y="10463"/>
                  </a:lnTo>
                  <a:lnTo>
                    <a:pt x="1255" y="10379"/>
                  </a:lnTo>
                  <a:lnTo>
                    <a:pt x="1235" y="10212"/>
                  </a:lnTo>
                  <a:lnTo>
                    <a:pt x="1151" y="10170"/>
                  </a:lnTo>
                  <a:lnTo>
                    <a:pt x="1067" y="10191"/>
                  </a:lnTo>
                  <a:lnTo>
                    <a:pt x="1067" y="10212"/>
                  </a:lnTo>
                  <a:lnTo>
                    <a:pt x="1004" y="10274"/>
                  </a:lnTo>
                  <a:lnTo>
                    <a:pt x="921" y="10274"/>
                  </a:lnTo>
                  <a:lnTo>
                    <a:pt x="795" y="10149"/>
                  </a:lnTo>
                  <a:lnTo>
                    <a:pt x="816" y="10065"/>
                  </a:lnTo>
                  <a:lnTo>
                    <a:pt x="1004" y="9982"/>
                  </a:lnTo>
                  <a:lnTo>
                    <a:pt x="1151" y="9961"/>
                  </a:lnTo>
                  <a:lnTo>
                    <a:pt x="1339" y="10002"/>
                  </a:lnTo>
                  <a:lnTo>
                    <a:pt x="1423" y="10065"/>
                  </a:lnTo>
                  <a:lnTo>
                    <a:pt x="1444" y="10002"/>
                  </a:lnTo>
                  <a:lnTo>
                    <a:pt x="1444" y="9940"/>
                  </a:lnTo>
                  <a:lnTo>
                    <a:pt x="1444" y="9835"/>
                  </a:lnTo>
                  <a:lnTo>
                    <a:pt x="1423" y="9751"/>
                  </a:lnTo>
                  <a:lnTo>
                    <a:pt x="1444" y="9689"/>
                  </a:lnTo>
                  <a:lnTo>
                    <a:pt x="1527" y="9689"/>
                  </a:lnTo>
                  <a:lnTo>
                    <a:pt x="1569" y="9772"/>
                  </a:lnTo>
                  <a:lnTo>
                    <a:pt x="1653" y="9772"/>
                  </a:lnTo>
                  <a:lnTo>
                    <a:pt x="1758" y="9730"/>
                  </a:lnTo>
                  <a:lnTo>
                    <a:pt x="1946" y="9689"/>
                  </a:lnTo>
                  <a:lnTo>
                    <a:pt x="2113" y="9647"/>
                  </a:lnTo>
                  <a:lnTo>
                    <a:pt x="2218" y="9647"/>
                  </a:lnTo>
                  <a:lnTo>
                    <a:pt x="2281" y="9668"/>
                  </a:lnTo>
                  <a:lnTo>
                    <a:pt x="2323" y="9647"/>
                  </a:lnTo>
                  <a:cubicBezTo>
                    <a:pt x="2323" y="9668"/>
                    <a:pt x="2364" y="9730"/>
                    <a:pt x="2364" y="9751"/>
                  </a:cubicBezTo>
                  <a:lnTo>
                    <a:pt x="2218" y="9856"/>
                  </a:lnTo>
                  <a:lnTo>
                    <a:pt x="2218" y="9940"/>
                  </a:lnTo>
                  <a:lnTo>
                    <a:pt x="2155" y="9877"/>
                  </a:lnTo>
                  <a:lnTo>
                    <a:pt x="2051" y="9898"/>
                  </a:lnTo>
                  <a:lnTo>
                    <a:pt x="1967" y="9961"/>
                  </a:lnTo>
                  <a:lnTo>
                    <a:pt x="1904" y="9940"/>
                  </a:lnTo>
                  <a:lnTo>
                    <a:pt x="1841" y="9772"/>
                  </a:lnTo>
                  <a:lnTo>
                    <a:pt x="1779" y="9772"/>
                  </a:lnTo>
                  <a:lnTo>
                    <a:pt x="1632" y="9961"/>
                  </a:lnTo>
                  <a:lnTo>
                    <a:pt x="1632" y="10065"/>
                  </a:lnTo>
                  <a:lnTo>
                    <a:pt x="1527" y="10128"/>
                  </a:lnTo>
                  <a:lnTo>
                    <a:pt x="1486" y="10233"/>
                  </a:lnTo>
                  <a:lnTo>
                    <a:pt x="1653" y="10295"/>
                  </a:lnTo>
                  <a:lnTo>
                    <a:pt x="1674" y="10400"/>
                  </a:lnTo>
                  <a:lnTo>
                    <a:pt x="1653" y="10421"/>
                  </a:lnTo>
                  <a:lnTo>
                    <a:pt x="1653" y="10484"/>
                  </a:lnTo>
                  <a:lnTo>
                    <a:pt x="1737" y="10609"/>
                  </a:lnTo>
                  <a:lnTo>
                    <a:pt x="1862" y="10630"/>
                  </a:lnTo>
                  <a:lnTo>
                    <a:pt x="1862" y="10714"/>
                  </a:lnTo>
                  <a:lnTo>
                    <a:pt x="1904" y="10735"/>
                  </a:lnTo>
                  <a:lnTo>
                    <a:pt x="1946" y="10693"/>
                  </a:lnTo>
                  <a:lnTo>
                    <a:pt x="2009" y="10714"/>
                  </a:lnTo>
                  <a:lnTo>
                    <a:pt x="2072" y="10693"/>
                  </a:lnTo>
                  <a:lnTo>
                    <a:pt x="2072" y="10609"/>
                  </a:lnTo>
                  <a:lnTo>
                    <a:pt x="1967" y="10505"/>
                  </a:lnTo>
                  <a:lnTo>
                    <a:pt x="2009" y="10400"/>
                  </a:lnTo>
                  <a:lnTo>
                    <a:pt x="2072" y="10254"/>
                  </a:lnTo>
                  <a:lnTo>
                    <a:pt x="2197" y="10170"/>
                  </a:lnTo>
                  <a:lnTo>
                    <a:pt x="2218" y="10107"/>
                  </a:lnTo>
                  <a:lnTo>
                    <a:pt x="2364" y="10149"/>
                  </a:lnTo>
                  <a:lnTo>
                    <a:pt x="2511" y="10254"/>
                  </a:lnTo>
                  <a:lnTo>
                    <a:pt x="2574" y="10316"/>
                  </a:lnTo>
                  <a:lnTo>
                    <a:pt x="2636" y="10295"/>
                  </a:lnTo>
                  <a:lnTo>
                    <a:pt x="2699" y="10086"/>
                  </a:lnTo>
                  <a:lnTo>
                    <a:pt x="2825" y="9961"/>
                  </a:lnTo>
                  <a:lnTo>
                    <a:pt x="2825" y="9877"/>
                  </a:lnTo>
                  <a:lnTo>
                    <a:pt x="2783" y="9814"/>
                  </a:lnTo>
                  <a:lnTo>
                    <a:pt x="2741" y="9751"/>
                  </a:lnTo>
                  <a:lnTo>
                    <a:pt x="2616" y="9647"/>
                  </a:lnTo>
                  <a:lnTo>
                    <a:pt x="2532" y="9647"/>
                  </a:lnTo>
                  <a:lnTo>
                    <a:pt x="2469" y="9584"/>
                  </a:lnTo>
                  <a:lnTo>
                    <a:pt x="2302" y="9584"/>
                  </a:lnTo>
                  <a:cubicBezTo>
                    <a:pt x="2302" y="9563"/>
                    <a:pt x="2302" y="9521"/>
                    <a:pt x="2281" y="9479"/>
                  </a:cubicBezTo>
                  <a:lnTo>
                    <a:pt x="2281" y="9458"/>
                  </a:lnTo>
                  <a:lnTo>
                    <a:pt x="2406" y="9375"/>
                  </a:lnTo>
                  <a:lnTo>
                    <a:pt x="2427" y="9333"/>
                  </a:lnTo>
                  <a:lnTo>
                    <a:pt x="2574" y="9228"/>
                  </a:lnTo>
                  <a:lnTo>
                    <a:pt x="2699" y="9165"/>
                  </a:lnTo>
                  <a:lnTo>
                    <a:pt x="2888" y="9207"/>
                  </a:lnTo>
                  <a:lnTo>
                    <a:pt x="2992" y="9165"/>
                  </a:lnTo>
                  <a:lnTo>
                    <a:pt x="3034" y="9228"/>
                  </a:lnTo>
                  <a:lnTo>
                    <a:pt x="3034" y="9333"/>
                  </a:lnTo>
                  <a:lnTo>
                    <a:pt x="2950" y="9458"/>
                  </a:lnTo>
                  <a:lnTo>
                    <a:pt x="2929" y="9563"/>
                  </a:lnTo>
                  <a:lnTo>
                    <a:pt x="2992" y="9584"/>
                  </a:lnTo>
                  <a:lnTo>
                    <a:pt x="2992" y="9689"/>
                  </a:lnTo>
                  <a:lnTo>
                    <a:pt x="2992" y="9793"/>
                  </a:lnTo>
                  <a:lnTo>
                    <a:pt x="2950" y="9856"/>
                  </a:lnTo>
                  <a:lnTo>
                    <a:pt x="2992" y="9961"/>
                  </a:lnTo>
                  <a:lnTo>
                    <a:pt x="3097" y="10002"/>
                  </a:lnTo>
                  <a:lnTo>
                    <a:pt x="3243" y="10170"/>
                  </a:lnTo>
                  <a:lnTo>
                    <a:pt x="3348" y="10191"/>
                  </a:lnTo>
                  <a:lnTo>
                    <a:pt x="3432" y="10170"/>
                  </a:lnTo>
                  <a:lnTo>
                    <a:pt x="3536" y="10002"/>
                  </a:lnTo>
                  <a:lnTo>
                    <a:pt x="3536" y="9898"/>
                  </a:lnTo>
                  <a:lnTo>
                    <a:pt x="3578" y="9856"/>
                  </a:lnTo>
                  <a:lnTo>
                    <a:pt x="3620" y="9793"/>
                  </a:lnTo>
                  <a:lnTo>
                    <a:pt x="3578" y="9710"/>
                  </a:lnTo>
                  <a:lnTo>
                    <a:pt x="3662" y="9584"/>
                  </a:lnTo>
                  <a:lnTo>
                    <a:pt x="3766" y="9563"/>
                  </a:lnTo>
                  <a:lnTo>
                    <a:pt x="3850" y="9563"/>
                  </a:lnTo>
                  <a:lnTo>
                    <a:pt x="3871" y="9500"/>
                  </a:lnTo>
                  <a:lnTo>
                    <a:pt x="3850" y="9458"/>
                  </a:lnTo>
                  <a:lnTo>
                    <a:pt x="3829" y="9333"/>
                  </a:lnTo>
                  <a:lnTo>
                    <a:pt x="3620" y="9249"/>
                  </a:lnTo>
                  <a:lnTo>
                    <a:pt x="3578" y="9186"/>
                  </a:lnTo>
                  <a:lnTo>
                    <a:pt x="3641" y="9040"/>
                  </a:lnTo>
                  <a:lnTo>
                    <a:pt x="3724" y="8977"/>
                  </a:lnTo>
                  <a:lnTo>
                    <a:pt x="3766" y="8956"/>
                  </a:lnTo>
                  <a:lnTo>
                    <a:pt x="3745" y="9019"/>
                  </a:lnTo>
                  <a:lnTo>
                    <a:pt x="3745" y="9145"/>
                  </a:lnTo>
                  <a:lnTo>
                    <a:pt x="3787" y="9165"/>
                  </a:lnTo>
                  <a:lnTo>
                    <a:pt x="3850" y="9145"/>
                  </a:lnTo>
                  <a:lnTo>
                    <a:pt x="3871" y="9124"/>
                  </a:lnTo>
                  <a:lnTo>
                    <a:pt x="3955" y="9145"/>
                  </a:lnTo>
                  <a:lnTo>
                    <a:pt x="3996" y="9186"/>
                  </a:lnTo>
                  <a:lnTo>
                    <a:pt x="4059" y="9165"/>
                  </a:lnTo>
                  <a:lnTo>
                    <a:pt x="4101" y="9165"/>
                  </a:lnTo>
                  <a:lnTo>
                    <a:pt x="4080" y="9228"/>
                  </a:lnTo>
                  <a:lnTo>
                    <a:pt x="3976" y="9249"/>
                  </a:lnTo>
                  <a:lnTo>
                    <a:pt x="3976" y="9270"/>
                  </a:lnTo>
                  <a:lnTo>
                    <a:pt x="3996" y="9291"/>
                  </a:lnTo>
                  <a:lnTo>
                    <a:pt x="4080" y="9270"/>
                  </a:lnTo>
                  <a:lnTo>
                    <a:pt x="4206" y="9186"/>
                  </a:lnTo>
                  <a:lnTo>
                    <a:pt x="4499" y="9228"/>
                  </a:lnTo>
                  <a:lnTo>
                    <a:pt x="4666" y="9186"/>
                  </a:lnTo>
                  <a:lnTo>
                    <a:pt x="4603" y="9165"/>
                  </a:lnTo>
                  <a:lnTo>
                    <a:pt x="4582" y="9061"/>
                  </a:lnTo>
                  <a:lnTo>
                    <a:pt x="4603" y="8935"/>
                  </a:lnTo>
                  <a:lnTo>
                    <a:pt x="4729" y="8873"/>
                  </a:lnTo>
                  <a:lnTo>
                    <a:pt x="4833" y="8914"/>
                  </a:lnTo>
                  <a:lnTo>
                    <a:pt x="4875" y="9019"/>
                  </a:lnTo>
                  <a:lnTo>
                    <a:pt x="4833" y="9124"/>
                  </a:lnTo>
                  <a:lnTo>
                    <a:pt x="4896" y="9186"/>
                  </a:lnTo>
                  <a:lnTo>
                    <a:pt x="4980" y="9186"/>
                  </a:lnTo>
                  <a:lnTo>
                    <a:pt x="5043" y="9061"/>
                  </a:lnTo>
                  <a:lnTo>
                    <a:pt x="4980" y="8852"/>
                  </a:lnTo>
                  <a:lnTo>
                    <a:pt x="5001" y="8726"/>
                  </a:lnTo>
                  <a:lnTo>
                    <a:pt x="5126" y="8621"/>
                  </a:lnTo>
                  <a:lnTo>
                    <a:pt x="5210" y="8621"/>
                  </a:lnTo>
                  <a:lnTo>
                    <a:pt x="5231" y="8559"/>
                  </a:lnTo>
                  <a:lnTo>
                    <a:pt x="5189" y="8496"/>
                  </a:lnTo>
                  <a:lnTo>
                    <a:pt x="5210" y="8349"/>
                  </a:lnTo>
                  <a:lnTo>
                    <a:pt x="5294" y="8308"/>
                  </a:lnTo>
                  <a:lnTo>
                    <a:pt x="5398" y="8329"/>
                  </a:lnTo>
                  <a:lnTo>
                    <a:pt x="5419" y="8391"/>
                  </a:lnTo>
                  <a:lnTo>
                    <a:pt x="5357" y="8454"/>
                  </a:lnTo>
                  <a:lnTo>
                    <a:pt x="5336" y="8621"/>
                  </a:lnTo>
                  <a:lnTo>
                    <a:pt x="5357" y="8956"/>
                  </a:lnTo>
                  <a:lnTo>
                    <a:pt x="5419" y="8998"/>
                  </a:lnTo>
                  <a:lnTo>
                    <a:pt x="5503" y="8935"/>
                  </a:lnTo>
                  <a:lnTo>
                    <a:pt x="5545" y="8831"/>
                  </a:lnTo>
                  <a:lnTo>
                    <a:pt x="5649" y="8831"/>
                  </a:lnTo>
                  <a:lnTo>
                    <a:pt x="5754" y="8726"/>
                  </a:lnTo>
                  <a:lnTo>
                    <a:pt x="5817" y="8580"/>
                  </a:lnTo>
                  <a:lnTo>
                    <a:pt x="5775" y="8475"/>
                  </a:lnTo>
                  <a:lnTo>
                    <a:pt x="5921" y="8370"/>
                  </a:lnTo>
                  <a:lnTo>
                    <a:pt x="5880" y="8287"/>
                  </a:lnTo>
                  <a:lnTo>
                    <a:pt x="5838" y="8224"/>
                  </a:lnTo>
                  <a:lnTo>
                    <a:pt x="5712" y="8057"/>
                  </a:lnTo>
                  <a:lnTo>
                    <a:pt x="5649" y="7910"/>
                  </a:lnTo>
                  <a:lnTo>
                    <a:pt x="5629" y="7638"/>
                  </a:lnTo>
                  <a:lnTo>
                    <a:pt x="5670" y="7324"/>
                  </a:lnTo>
                  <a:lnTo>
                    <a:pt x="5670" y="7115"/>
                  </a:lnTo>
                  <a:lnTo>
                    <a:pt x="5566" y="6717"/>
                  </a:lnTo>
                  <a:lnTo>
                    <a:pt x="5440" y="6529"/>
                  </a:lnTo>
                  <a:lnTo>
                    <a:pt x="5440" y="6383"/>
                  </a:lnTo>
                  <a:lnTo>
                    <a:pt x="5461" y="6194"/>
                  </a:lnTo>
                  <a:lnTo>
                    <a:pt x="5649" y="6111"/>
                  </a:lnTo>
                  <a:lnTo>
                    <a:pt x="5733" y="6111"/>
                  </a:lnTo>
                  <a:lnTo>
                    <a:pt x="5775" y="6194"/>
                  </a:lnTo>
                  <a:lnTo>
                    <a:pt x="5817" y="6132"/>
                  </a:lnTo>
                  <a:lnTo>
                    <a:pt x="5775" y="6006"/>
                  </a:lnTo>
                  <a:lnTo>
                    <a:pt x="5754" y="5922"/>
                  </a:lnTo>
                  <a:lnTo>
                    <a:pt x="5733" y="5880"/>
                  </a:lnTo>
                  <a:lnTo>
                    <a:pt x="5712" y="5776"/>
                  </a:lnTo>
                  <a:lnTo>
                    <a:pt x="5712" y="5713"/>
                  </a:lnTo>
                  <a:lnTo>
                    <a:pt x="5712" y="5650"/>
                  </a:lnTo>
                  <a:lnTo>
                    <a:pt x="5754" y="5567"/>
                  </a:lnTo>
                  <a:lnTo>
                    <a:pt x="5754" y="5546"/>
                  </a:lnTo>
                  <a:lnTo>
                    <a:pt x="5754" y="5462"/>
                  </a:lnTo>
                  <a:lnTo>
                    <a:pt x="5733" y="5399"/>
                  </a:lnTo>
                  <a:lnTo>
                    <a:pt x="5733" y="5274"/>
                  </a:lnTo>
                  <a:lnTo>
                    <a:pt x="5754" y="5190"/>
                  </a:lnTo>
                  <a:lnTo>
                    <a:pt x="5712" y="5127"/>
                  </a:lnTo>
                  <a:lnTo>
                    <a:pt x="5670" y="4876"/>
                  </a:lnTo>
                  <a:lnTo>
                    <a:pt x="5566" y="4709"/>
                  </a:lnTo>
                  <a:lnTo>
                    <a:pt x="5545" y="4709"/>
                  </a:lnTo>
                  <a:lnTo>
                    <a:pt x="5503" y="4667"/>
                  </a:lnTo>
                  <a:lnTo>
                    <a:pt x="5503" y="4437"/>
                  </a:lnTo>
                  <a:lnTo>
                    <a:pt x="5398" y="4332"/>
                  </a:lnTo>
                  <a:lnTo>
                    <a:pt x="5147" y="4081"/>
                  </a:lnTo>
                  <a:lnTo>
                    <a:pt x="5105" y="3976"/>
                  </a:lnTo>
                  <a:lnTo>
                    <a:pt x="5043" y="3788"/>
                  </a:lnTo>
                  <a:lnTo>
                    <a:pt x="5043" y="3600"/>
                  </a:lnTo>
                  <a:lnTo>
                    <a:pt x="5043" y="3558"/>
                  </a:lnTo>
                  <a:lnTo>
                    <a:pt x="4980" y="3600"/>
                  </a:lnTo>
                  <a:lnTo>
                    <a:pt x="4917" y="3600"/>
                  </a:lnTo>
                  <a:lnTo>
                    <a:pt x="4896" y="3579"/>
                  </a:lnTo>
                  <a:lnTo>
                    <a:pt x="4896" y="3558"/>
                  </a:lnTo>
                  <a:cubicBezTo>
                    <a:pt x="4854" y="3474"/>
                    <a:pt x="4812" y="3412"/>
                    <a:pt x="4750" y="3349"/>
                  </a:cubicBezTo>
                  <a:lnTo>
                    <a:pt x="4792" y="3265"/>
                  </a:lnTo>
                  <a:lnTo>
                    <a:pt x="4854" y="3160"/>
                  </a:lnTo>
                  <a:lnTo>
                    <a:pt x="4812" y="3077"/>
                  </a:lnTo>
                  <a:lnTo>
                    <a:pt x="4687" y="3077"/>
                  </a:lnTo>
                  <a:lnTo>
                    <a:pt x="4540" y="3056"/>
                  </a:lnTo>
                  <a:lnTo>
                    <a:pt x="4394" y="2888"/>
                  </a:lnTo>
                  <a:lnTo>
                    <a:pt x="4268" y="2930"/>
                  </a:lnTo>
                  <a:lnTo>
                    <a:pt x="4122" y="2847"/>
                  </a:lnTo>
                  <a:lnTo>
                    <a:pt x="4101" y="2763"/>
                  </a:lnTo>
                  <a:lnTo>
                    <a:pt x="4101" y="2658"/>
                  </a:lnTo>
                  <a:lnTo>
                    <a:pt x="4185" y="2575"/>
                  </a:lnTo>
                  <a:lnTo>
                    <a:pt x="4268" y="2575"/>
                  </a:lnTo>
                  <a:lnTo>
                    <a:pt x="4415" y="2679"/>
                  </a:lnTo>
                  <a:lnTo>
                    <a:pt x="4478" y="2721"/>
                  </a:lnTo>
                  <a:lnTo>
                    <a:pt x="4603" y="2533"/>
                  </a:lnTo>
                  <a:lnTo>
                    <a:pt x="4729" y="2428"/>
                  </a:lnTo>
                  <a:lnTo>
                    <a:pt x="4833" y="2428"/>
                  </a:lnTo>
                  <a:lnTo>
                    <a:pt x="4896" y="2470"/>
                  </a:lnTo>
                  <a:lnTo>
                    <a:pt x="4959" y="2512"/>
                  </a:lnTo>
                  <a:lnTo>
                    <a:pt x="5064" y="2470"/>
                  </a:lnTo>
                  <a:lnTo>
                    <a:pt x="5168" y="2575"/>
                  </a:lnTo>
                  <a:lnTo>
                    <a:pt x="5336" y="2721"/>
                  </a:lnTo>
                  <a:lnTo>
                    <a:pt x="5524" y="2784"/>
                  </a:lnTo>
                  <a:lnTo>
                    <a:pt x="5691" y="2847"/>
                  </a:lnTo>
                  <a:lnTo>
                    <a:pt x="5754" y="2930"/>
                  </a:lnTo>
                  <a:lnTo>
                    <a:pt x="5859" y="2972"/>
                  </a:lnTo>
                  <a:lnTo>
                    <a:pt x="5859" y="2888"/>
                  </a:lnTo>
                  <a:lnTo>
                    <a:pt x="5880" y="2784"/>
                  </a:lnTo>
                  <a:lnTo>
                    <a:pt x="5859" y="2658"/>
                  </a:lnTo>
                  <a:lnTo>
                    <a:pt x="5880" y="2470"/>
                  </a:lnTo>
                  <a:lnTo>
                    <a:pt x="5942" y="2240"/>
                  </a:lnTo>
                  <a:lnTo>
                    <a:pt x="6089" y="2031"/>
                  </a:lnTo>
                  <a:lnTo>
                    <a:pt x="6193" y="2010"/>
                  </a:lnTo>
                  <a:lnTo>
                    <a:pt x="6298" y="2031"/>
                  </a:lnTo>
                  <a:lnTo>
                    <a:pt x="6465" y="2031"/>
                  </a:lnTo>
                  <a:lnTo>
                    <a:pt x="6465" y="1989"/>
                  </a:lnTo>
                  <a:lnTo>
                    <a:pt x="6528" y="1926"/>
                  </a:lnTo>
                  <a:lnTo>
                    <a:pt x="6591" y="1947"/>
                  </a:lnTo>
                  <a:lnTo>
                    <a:pt x="6675" y="1947"/>
                  </a:lnTo>
                  <a:lnTo>
                    <a:pt x="6717" y="1905"/>
                  </a:lnTo>
                  <a:lnTo>
                    <a:pt x="6737" y="1821"/>
                  </a:lnTo>
                  <a:lnTo>
                    <a:pt x="6842" y="1779"/>
                  </a:lnTo>
                  <a:lnTo>
                    <a:pt x="6926" y="1717"/>
                  </a:lnTo>
                  <a:lnTo>
                    <a:pt x="6926" y="1612"/>
                  </a:lnTo>
                  <a:lnTo>
                    <a:pt x="6989" y="1591"/>
                  </a:lnTo>
                  <a:lnTo>
                    <a:pt x="7009" y="1507"/>
                  </a:lnTo>
                  <a:lnTo>
                    <a:pt x="6926" y="1507"/>
                  </a:lnTo>
                  <a:lnTo>
                    <a:pt x="6863" y="1591"/>
                  </a:lnTo>
                  <a:lnTo>
                    <a:pt x="6800" y="1675"/>
                  </a:lnTo>
                  <a:lnTo>
                    <a:pt x="6717" y="1675"/>
                  </a:lnTo>
                  <a:lnTo>
                    <a:pt x="6717" y="1612"/>
                  </a:lnTo>
                  <a:lnTo>
                    <a:pt x="6717" y="1528"/>
                  </a:lnTo>
                  <a:lnTo>
                    <a:pt x="6612" y="1403"/>
                  </a:lnTo>
                  <a:lnTo>
                    <a:pt x="6486" y="1319"/>
                  </a:lnTo>
                  <a:lnTo>
                    <a:pt x="6445" y="1277"/>
                  </a:lnTo>
                  <a:lnTo>
                    <a:pt x="6445" y="1110"/>
                  </a:lnTo>
                  <a:lnTo>
                    <a:pt x="6486" y="943"/>
                  </a:lnTo>
                  <a:lnTo>
                    <a:pt x="6486" y="838"/>
                  </a:lnTo>
                  <a:lnTo>
                    <a:pt x="6465" y="775"/>
                  </a:lnTo>
                  <a:lnTo>
                    <a:pt x="6445" y="796"/>
                  </a:lnTo>
                  <a:lnTo>
                    <a:pt x="6403" y="901"/>
                  </a:lnTo>
                  <a:lnTo>
                    <a:pt x="6298" y="1047"/>
                  </a:lnTo>
                  <a:lnTo>
                    <a:pt x="6131" y="1173"/>
                  </a:lnTo>
                  <a:lnTo>
                    <a:pt x="5963" y="1194"/>
                  </a:lnTo>
                  <a:lnTo>
                    <a:pt x="5901" y="1173"/>
                  </a:lnTo>
                  <a:lnTo>
                    <a:pt x="5838" y="1194"/>
                  </a:lnTo>
                  <a:lnTo>
                    <a:pt x="5733" y="1089"/>
                  </a:lnTo>
                  <a:lnTo>
                    <a:pt x="5608" y="1068"/>
                  </a:lnTo>
                  <a:lnTo>
                    <a:pt x="5419" y="984"/>
                  </a:lnTo>
                  <a:lnTo>
                    <a:pt x="5315" y="880"/>
                  </a:lnTo>
                  <a:lnTo>
                    <a:pt x="5210" y="859"/>
                  </a:lnTo>
                  <a:lnTo>
                    <a:pt x="5147" y="775"/>
                  </a:lnTo>
                  <a:lnTo>
                    <a:pt x="5001" y="671"/>
                  </a:lnTo>
                  <a:lnTo>
                    <a:pt x="4729" y="419"/>
                  </a:lnTo>
                  <a:lnTo>
                    <a:pt x="4645" y="252"/>
                  </a:lnTo>
                  <a:lnTo>
                    <a:pt x="4499" y="231"/>
                  </a:lnTo>
                  <a:lnTo>
                    <a:pt x="4310" y="64"/>
                  </a:lnTo>
                  <a:lnTo>
                    <a:pt x="42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45" name="Google Shape;1618;p39">
              <a:extLst>
                <a:ext uri="{FF2B5EF4-FFF2-40B4-BE49-F238E27FC236}">
                  <a16:creationId xmlns:a16="http://schemas.microsoft.com/office/drawing/2014/main" id="{1B0BEA72-FF49-4BE6-652B-1F984BB4AD11}"/>
                </a:ext>
              </a:extLst>
            </p:cNvPr>
            <p:cNvSpPr/>
            <p:nvPr/>
          </p:nvSpPr>
          <p:spPr>
            <a:xfrm>
              <a:off x="4580490" y="2850992"/>
              <a:ext cx="28661" cy="38087"/>
            </a:xfrm>
            <a:custGeom>
              <a:avLst/>
              <a:gdLst/>
              <a:ahLst/>
              <a:cxnLst/>
              <a:rect l="l" t="t" r="r" b="b"/>
              <a:pathLst>
                <a:path w="2407" h="3349" extrusionOk="0">
                  <a:moveTo>
                    <a:pt x="1256" y="1"/>
                  </a:moveTo>
                  <a:lnTo>
                    <a:pt x="1005" y="126"/>
                  </a:lnTo>
                  <a:lnTo>
                    <a:pt x="628" y="189"/>
                  </a:lnTo>
                  <a:lnTo>
                    <a:pt x="419" y="377"/>
                  </a:lnTo>
                  <a:lnTo>
                    <a:pt x="210" y="419"/>
                  </a:lnTo>
                  <a:lnTo>
                    <a:pt x="21" y="586"/>
                  </a:lnTo>
                  <a:lnTo>
                    <a:pt x="0" y="712"/>
                  </a:lnTo>
                  <a:lnTo>
                    <a:pt x="0" y="733"/>
                  </a:lnTo>
                  <a:lnTo>
                    <a:pt x="105" y="649"/>
                  </a:lnTo>
                  <a:lnTo>
                    <a:pt x="293" y="691"/>
                  </a:lnTo>
                  <a:lnTo>
                    <a:pt x="210" y="712"/>
                  </a:lnTo>
                  <a:lnTo>
                    <a:pt x="419" y="921"/>
                  </a:lnTo>
                  <a:lnTo>
                    <a:pt x="565" y="1130"/>
                  </a:lnTo>
                  <a:lnTo>
                    <a:pt x="649" y="1130"/>
                  </a:lnTo>
                  <a:lnTo>
                    <a:pt x="607" y="1214"/>
                  </a:lnTo>
                  <a:lnTo>
                    <a:pt x="712" y="1319"/>
                  </a:lnTo>
                  <a:lnTo>
                    <a:pt x="733" y="1423"/>
                  </a:lnTo>
                  <a:lnTo>
                    <a:pt x="544" y="1361"/>
                  </a:lnTo>
                  <a:lnTo>
                    <a:pt x="524" y="1277"/>
                  </a:lnTo>
                  <a:lnTo>
                    <a:pt x="461" y="1381"/>
                  </a:lnTo>
                  <a:lnTo>
                    <a:pt x="398" y="1361"/>
                  </a:lnTo>
                  <a:lnTo>
                    <a:pt x="252" y="1549"/>
                  </a:lnTo>
                  <a:lnTo>
                    <a:pt x="524" y="1653"/>
                  </a:lnTo>
                  <a:lnTo>
                    <a:pt x="607" y="1633"/>
                  </a:lnTo>
                  <a:lnTo>
                    <a:pt x="649" y="1758"/>
                  </a:lnTo>
                  <a:lnTo>
                    <a:pt x="649" y="1988"/>
                  </a:lnTo>
                  <a:lnTo>
                    <a:pt x="712" y="2051"/>
                  </a:lnTo>
                  <a:lnTo>
                    <a:pt x="754" y="2009"/>
                  </a:lnTo>
                  <a:lnTo>
                    <a:pt x="858" y="2197"/>
                  </a:lnTo>
                  <a:lnTo>
                    <a:pt x="670" y="2323"/>
                  </a:lnTo>
                  <a:lnTo>
                    <a:pt x="670" y="2386"/>
                  </a:lnTo>
                  <a:lnTo>
                    <a:pt x="754" y="2469"/>
                  </a:lnTo>
                  <a:lnTo>
                    <a:pt x="754" y="2574"/>
                  </a:lnTo>
                  <a:lnTo>
                    <a:pt x="670" y="2595"/>
                  </a:lnTo>
                  <a:lnTo>
                    <a:pt x="670" y="2700"/>
                  </a:lnTo>
                  <a:lnTo>
                    <a:pt x="733" y="2804"/>
                  </a:lnTo>
                  <a:lnTo>
                    <a:pt x="670" y="2804"/>
                  </a:lnTo>
                  <a:lnTo>
                    <a:pt x="816" y="3097"/>
                  </a:lnTo>
                  <a:lnTo>
                    <a:pt x="879" y="3097"/>
                  </a:lnTo>
                  <a:lnTo>
                    <a:pt x="921" y="3223"/>
                  </a:lnTo>
                  <a:lnTo>
                    <a:pt x="963" y="3244"/>
                  </a:lnTo>
                  <a:lnTo>
                    <a:pt x="963" y="3348"/>
                  </a:lnTo>
                  <a:lnTo>
                    <a:pt x="1047" y="3306"/>
                  </a:lnTo>
                  <a:lnTo>
                    <a:pt x="1047" y="3139"/>
                  </a:lnTo>
                  <a:lnTo>
                    <a:pt x="1088" y="3223"/>
                  </a:lnTo>
                  <a:lnTo>
                    <a:pt x="1172" y="3118"/>
                  </a:lnTo>
                  <a:lnTo>
                    <a:pt x="1444" y="2888"/>
                  </a:lnTo>
                  <a:lnTo>
                    <a:pt x="1549" y="2846"/>
                  </a:lnTo>
                  <a:lnTo>
                    <a:pt x="1570" y="2909"/>
                  </a:lnTo>
                  <a:lnTo>
                    <a:pt x="1653" y="2825"/>
                  </a:lnTo>
                  <a:lnTo>
                    <a:pt x="1695" y="2825"/>
                  </a:lnTo>
                  <a:lnTo>
                    <a:pt x="1758" y="2930"/>
                  </a:lnTo>
                  <a:lnTo>
                    <a:pt x="1863" y="2909"/>
                  </a:lnTo>
                  <a:lnTo>
                    <a:pt x="1905" y="2951"/>
                  </a:lnTo>
                  <a:lnTo>
                    <a:pt x="1967" y="2909"/>
                  </a:lnTo>
                  <a:lnTo>
                    <a:pt x="1925" y="2825"/>
                  </a:lnTo>
                  <a:lnTo>
                    <a:pt x="2072" y="2741"/>
                  </a:lnTo>
                  <a:lnTo>
                    <a:pt x="2197" y="2741"/>
                  </a:lnTo>
                  <a:lnTo>
                    <a:pt x="2344" y="2532"/>
                  </a:lnTo>
                  <a:lnTo>
                    <a:pt x="2323" y="2490"/>
                  </a:lnTo>
                  <a:lnTo>
                    <a:pt x="2407" y="2428"/>
                  </a:lnTo>
                  <a:lnTo>
                    <a:pt x="2344" y="1988"/>
                  </a:lnTo>
                  <a:lnTo>
                    <a:pt x="2323" y="1988"/>
                  </a:lnTo>
                  <a:lnTo>
                    <a:pt x="2281" y="2009"/>
                  </a:lnTo>
                  <a:lnTo>
                    <a:pt x="2281" y="1884"/>
                  </a:lnTo>
                  <a:lnTo>
                    <a:pt x="2197" y="1486"/>
                  </a:lnTo>
                  <a:lnTo>
                    <a:pt x="2114" y="1381"/>
                  </a:lnTo>
                  <a:lnTo>
                    <a:pt x="2114" y="1130"/>
                  </a:lnTo>
                  <a:lnTo>
                    <a:pt x="1779" y="712"/>
                  </a:lnTo>
                  <a:lnTo>
                    <a:pt x="1465" y="398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46" name="Google Shape;1619;p39">
              <a:extLst>
                <a:ext uri="{FF2B5EF4-FFF2-40B4-BE49-F238E27FC236}">
                  <a16:creationId xmlns:a16="http://schemas.microsoft.com/office/drawing/2014/main" id="{7A00CEA7-ECFD-6856-0D29-61A6C774D926}"/>
                </a:ext>
              </a:extLst>
            </p:cNvPr>
            <p:cNvSpPr/>
            <p:nvPr/>
          </p:nvSpPr>
          <p:spPr>
            <a:xfrm>
              <a:off x="4566534" y="2807208"/>
              <a:ext cx="32650" cy="53553"/>
            </a:xfrm>
            <a:custGeom>
              <a:avLst/>
              <a:gdLst/>
              <a:ahLst/>
              <a:cxnLst/>
              <a:rect l="l" t="t" r="r" b="b"/>
              <a:pathLst>
                <a:path w="2742" h="4709" extrusionOk="0">
                  <a:moveTo>
                    <a:pt x="2260" y="1"/>
                  </a:moveTo>
                  <a:lnTo>
                    <a:pt x="2177" y="42"/>
                  </a:lnTo>
                  <a:lnTo>
                    <a:pt x="2177" y="168"/>
                  </a:lnTo>
                  <a:lnTo>
                    <a:pt x="2177" y="273"/>
                  </a:lnTo>
                  <a:lnTo>
                    <a:pt x="2240" y="377"/>
                  </a:lnTo>
                  <a:lnTo>
                    <a:pt x="2177" y="482"/>
                  </a:lnTo>
                  <a:lnTo>
                    <a:pt x="2093" y="482"/>
                  </a:lnTo>
                  <a:lnTo>
                    <a:pt x="1988" y="607"/>
                  </a:lnTo>
                  <a:lnTo>
                    <a:pt x="1988" y="733"/>
                  </a:lnTo>
                  <a:lnTo>
                    <a:pt x="1737" y="921"/>
                  </a:lnTo>
                  <a:lnTo>
                    <a:pt x="1612" y="921"/>
                  </a:lnTo>
                  <a:lnTo>
                    <a:pt x="1528" y="1005"/>
                  </a:lnTo>
                  <a:lnTo>
                    <a:pt x="1633" y="1089"/>
                  </a:lnTo>
                  <a:lnTo>
                    <a:pt x="1779" y="1214"/>
                  </a:lnTo>
                  <a:lnTo>
                    <a:pt x="1779" y="1298"/>
                  </a:lnTo>
                  <a:lnTo>
                    <a:pt x="1716" y="1444"/>
                  </a:lnTo>
                  <a:lnTo>
                    <a:pt x="1570" y="1423"/>
                  </a:lnTo>
                  <a:lnTo>
                    <a:pt x="1319" y="1444"/>
                  </a:lnTo>
                  <a:lnTo>
                    <a:pt x="1193" y="1402"/>
                  </a:lnTo>
                  <a:lnTo>
                    <a:pt x="1089" y="1444"/>
                  </a:lnTo>
                  <a:lnTo>
                    <a:pt x="1005" y="1361"/>
                  </a:lnTo>
                  <a:lnTo>
                    <a:pt x="942" y="1319"/>
                  </a:lnTo>
                  <a:lnTo>
                    <a:pt x="838" y="1151"/>
                  </a:lnTo>
                  <a:lnTo>
                    <a:pt x="691" y="1298"/>
                  </a:lnTo>
                  <a:lnTo>
                    <a:pt x="691" y="1465"/>
                  </a:lnTo>
                  <a:lnTo>
                    <a:pt x="691" y="1528"/>
                  </a:lnTo>
                  <a:lnTo>
                    <a:pt x="649" y="1633"/>
                  </a:lnTo>
                  <a:lnTo>
                    <a:pt x="566" y="1926"/>
                  </a:lnTo>
                  <a:lnTo>
                    <a:pt x="461" y="1967"/>
                  </a:lnTo>
                  <a:lnTo>
                    <a:pt x="356" y="2156"/>
                  </a:lnTo>
                  <a:lnTo>
                    <a:pt x="210" y="2260"/>
                  </a:lnTo>
                  <a:lnTo>
                    <a:pt x="210" y="2365"/>
                  </a:lnTo>
                  <a:lnTo>
                    <a:pt x="147" y="2511"/>
                  </a:lnTo>
                  <a:lnTo>
                    <a:pt x="1" y="2616"/>
                  </a:lnTo>
                  <a:lnTo>
                    <a:pt x="1" y="2972"/>
                  </a:lnTo>
                  <a:lnTo>
                    <a:pt x="22" y="3014"/>
                  </a:lnTo>
                  <a:lnTo>
                    <a:pt x="43" y="2993"/>
                  </a:lnTo>
                  <a:lnTo>
                    <a:pt x="84" y="3202"/>
                  </a:lnTo>
                  <a:lnTo>
                    <a:pt x="168" y="3139"/>
                  </a:lnTo>
                  <a:lnTo>
                    <a:pt x="168" y="3034"/>
                  </a:lnTo>
                  <a:lnTo>
                    <a:pt x="315" y="3118"/>
                  </a:lnTo>
                  <a:lnTo>
                    <a:pt x="356" y="3202"/>
                  </a:lnTo>
                  <a:lnTo>
                    <a:pt x="545" y="3181"/>
                  </a:lnTo>
                  <a:lnTo>
                    <a:pt x="587" y="3097"/>
                  </a:lnTo>
                  <a:lnTo>
                    <a:pt x="670" y="3097"/>
                  </a:lnTo>
                  <a:lnTo>
                    <a:pt x="649" y="3181"/>
                  </a:lnTo>
                  <a:lnTo>
                    <a:pt x="566" y="3223"/>
                  </a:lnTo>
                  <a:lnTo>
                    <a:pt x="649" y="3348"/>
                  </a:lnTo>
                  <a:lnTo>
                    <a:pt x="524" y="3558"/>
                  </a:lnTo>
                  <a:lnTo>
                    <a:pt x="524" y="3851"/>
                  </a:lnTo>
                  <a:lnTo>
                    <a:pt x="545" y="3913"/>
                  </a:lnTo>
                  <a:lnTo>
                    <a:pt x="775" y="3913"/>
                  </a:lnTo>
                  <a:lnTo>
                    <a:pt x="880" y="3851"/>
                  </a:lnTo>
                  <a:lnTo>
                    <a:pt x="754" y="3955"/>
                  </a:lnTo>
                  <a:lnTo>
                    <a:pt x="608" y="3955"/>
                  </a:lnTo>
                  <a:lnTo>
                    <a:pt x="545" y="4143"/>
                  </a:lnTo>
                  <a:lnTo>
                    <a:pt x="524" y="4374"/>
                  </a:lnTo>
                  <a:lnTo>
                    <a:pt x="482" y="4478"/>
                  </a:lnTo>
                  <a:lnTo>
                    <a:pt x="545" y="4478"/>
                  </a:lnTo>
                  <a:lnTo>
                    <a:pt x="649" y="4436"/>
                  </a:lnTo>
                  <a:lnTo>
                    <a:pt x="775" y="4478"/>
                  </a:lnTo>
                  <a:lnTo>
                    <a:pt x="670" y="4646"/>
                  </a:lnTo>
                  <a:lnTo>
                    <a:pt x="691" y="4708"/>
                  </a:lnTo>
                  <a:lnTo>
                    <a:pt x="838" y="4604"/>
                  </a:lnTo>
                  <a:lnTo>
                    <a:pt x="900" y="4667"/>
                  </a:lnTo>
                  <a:lnTo>
                    <a:pt x="1005" y="4541"/>
                  </a:lnTo>
                  <a:lnTo>
                    <a:pt x="963" y="4478"/>
                  </a:lnTo>
                  <a:lnTo>
                    <a:pt x="1047" y="4436"/>
                  </a:lnTo>
                  <a:lnTo>
                    <a:pt x="1172" y="4562"/>
                  </a:lnTo>
                  <a:lnTo>
                    <a:pt x="1193" y="4436"/>
                  </a:lnTo>
                  <a:lnTo>
                    <a:pt x="1382" y="4269"/>
                  </a:lnTo>
                  <a:lnTo>
                    <a:pt x="1591" y="4227"/>
                  </a:lnTo>
                  <a:lnTo>
                    <a:pt x="1800" y="4039"/>
                  </a:lnTo>
                  <a:lnTo>
                    <a:pt x="2177" y="3976"/>
                  </a:lnTo>
                  <a:lnTo>
                    <a:pt x="2428" y="3851"/>
                  </a:lnTo>
                  <a:lnTo>
                    <a:pt x="2344" y="3725"/>
                  </a:lnTo>
                  <a:lnTo>
                    <a:pt x="1926" y="3495"/>
                  </a:lnTo>
                  <a:lnTo>
                    <a:pt x="1884" y="3390"/>
                  </a:lnTo>
                  <a:lnTo>
                    <a:pt x="1654" y="3348"/>
                  </a:lnTo>
                  <a:lnTo>
                    <a:pt x="1612" y="3202"/>
                  </a:lnTo>
                  <a:lnTo>
                    <a:pt x="1654" y="3118"/>
                  </a:lnTo>
                  <a:lnTo>
                    <a:pt x="1633" y="2993"/>
                  </a:lnTo>
                  <a:lnTo>
                    <a:pt x="1633" y="2867"/>
                  </a:lnTo>
                  <a:lnTo>
                    <a:pt x="1800" y="2762"/>
                  </a:lnTo>
                  <a:lnTo>
                    <a:pt x="1821" y="2616"/>
                  </a:lnTo>
                  <a:lnTo>
                    <a:pt x="1947" y="2574"/>
                  </a:lnTo>
                  <a:lnTo>
                    <a:pt x="2051" y="2574"/>
                  </a:lnTo>
                  <a:lnTo>
                    <a:pt x="2093" y="2490"/>
                  </a:lnTo>
                  <a:lnTo>
                    <a:pt x="2156" y="2449"/>
                  </a:lnTo>
                  <a:lnTo>
                    <a:pt x="2135" y="2344"/>
                  </a:lnTo>
                  <a:lnTo>
                    <a:pt x="2428" y="2051"/>
                  </a:lnTo>
                  <a:lnTo>
                    <a:pt x="2407" y="1988"/>
                  </a:lnTo>
                  <a:lnTo>
                    <a:pt x="2553" y="1863"/>
                  </a:lnTo>
                  <a:lnTo>
                    <a:pt x="2574" y="1737"/>
                  </a:lnTo>
                  <a:lnTo>
                    <a:pt x="2512" y="1654"/>
                  </a:lnTo>
                  <a:lnTo>
                    <a:pt x="2512" y="1361"/>
                  </a:lnTo>
                  <a:lnTo>
                    <a:pt x="2365" y="1256"/>
                  </a:lnTo>
                  <a:lnTo>
                    <a:pt x="2365" y="1110"/>
                  </a:lnTo>
                  <a:lnTo>
                    <a:pt x="2449" y="817"/>
                  </a:lnTo>
                  <a:lnTo>
                    <a:pt x="2449" y="691"/>
                  </a:lnTo>
                  <a:lnTo>
                    <a:pt x="2532" y="691"/>
                  </a:lnTo>
                  <a:lnTo>
                    <a:pt x="2721" y="482"/>
                  </a:lnTo>
                  <a:lnTo>
                    <a:pt x="2742" y="482"/>
                  </a:lnTo>
                  <a:lnTo>
                    <a:pt x="2637" y="356"/>
                  </a:lnTo>
                  <a:lnTo>
                    <a:pt x="2616" y="293"/>
                  </a:lnTo>
                  <a:lnTo>
                    <a:pt x="2428" y="273"/>
                  </a:lnTo>
                  <a:lnTo>
                    <a:pt x="2365" y="189"/>
                  </a:lnTo>
                  <a:lnTo>
                    <a:pt x="2365" y="84"/>
                  </a:lnTo>
                  <a:lnTo>
                    <a:pt x="22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47" name="Google Shape;1620;p39">
              <a:extLst>
                <a:ext uri="{FF2B5EF4-FFF2-40B4-BE49-F238E27FC236}">
                  <a16:creationId xmlns:a16="http://schemas.microsoft.com/office/drawing/2014/main" id="{E21A1E5E-DF18-BD01-E613-32E00278E843}"/>
                </a:ext>
              </a:extLst>
            </p:cNvPr>
            <p:cNvSpPr/>
            <p:nvPr/>
          </p:nvSpPr>
          <p:spPr>
            <a:xfrm>
              <a:off x="4301938" y="2737722"/>
              <a:ext cx="211787" cy="95438"/>
            </a:xfrm>
            <a:custGeom>
              <a:avLst/>
              <a:gdLst/>
              <a:ahLst/>
              <a:cxnLst/>
              <a:rect l="l" t="t" r="r" b="b"/>
              <a:pathLst>
                <a:path w="17786" h="8392" extrusionOk="0">
                  <a:moveTo>
                    <a:pt x="5232" y="1"/>
                  </a:moveTo>
                  <a:lnTo>
                    <a:pt x="5169" y="85"/>
                  </a:lnTo>
                  <a:lnTo>
                    <a:pt x="5169" y="147"/>
                  </a:lnTo>
                  <a:lnTo>
                    <a:pt x="5190" y="252"/>
                  </a:lnTo>
                  <a:lnTo>
                    <a:pt x="5169" y="336"/>
                  </a:lnTo>
                  <a:lnTo>
                    <a:pt x="5085" y="336"/>
                  </a:lnTo>
                  <a:lnTo>
                    <a:pt x="5002" y="357"/>
                  </a:lnTo>
                  <a:lnTo>
                    <a:pt x="4918" y="461"/>
                  </a:lnTo>
                  <a:lnTo>
                    <a:pt x="4918" y="545"/>
                  </a:lnTo>
                  <a:lnTo>
                    <a:pt x="4813" y="670"/>
                  </a:lnTo>
                  <a:lnTo>
                    <a:pt x="4813" y="963"/>
                  </a:lnTo>
                  <a:lnTo>
                    <a:pt x="4855" y="1089"/>
                  </a:lnTo>
                  <a:lnTo>
                    <a:pt x="5023" y="1152"/>
                  </a:lnTo>
                  <a:lnTo>
                    <a:pt x="5085" y="1214"/>
                  </a:lnTo>
                  <a:lnTo>
                    <a:pt x="5190" y="1256"/>
                  </a:lnTo>
                  <a:lnTo>
                    <a:pt x="5211" y="1340"/>
                  </a:lnTo>
                  <a:lnTo>
                    <a:pt x="5190" y="1507"/>
                  </a:lnTo>
                  <a:lnTo>
                    <a:pt x="5190" y="1696"/>
                  </a:lnTo>
                  <a:lnTo>
                    <a:pt x="5295" y="1779"/>
                  </a:lnTo>
                  <a:lnTo>
                    <a:pt x="5378" y="1863"/>
                  </a:lnTo>
                  <a:lnTo>
                    <a:pt x="5232" y="2010"/>
                  </a:lnTo>
                  <a:lnTo>
                    <a:pt x="5043" y="2030"/>
                  </a:lnTo>
                  <a:lnTo>
                    <a:pt x="4960" y="2010"/>
                  </a:lnTo>
                  <a:lnTo>
                    <a:pt x="4918" y="2072"/>
                  </a:lnTo>
                  <a:lnTo>
                    <a:pt x="4813" y="2072"/>
                  </a:lnTo>
                  <a:lnTo>
                    <a:pt x="4709" y="2010"/>
                  </a:lnTo>
                  <a:lnTo>
                    <a:pt x="4479" y="2010"/>
                  </a:lnTo>
                  <a:lnTo>
                    <a:pt x="4374" y="2030"/>
                  </a:lnTo>
                  <a:lnTo>
                    <a:pt x="4290" y="1989"/>
                  </a:lnTo>
                  <a:lnTo>
                    <a:pt x="4186" y="1968"/>
                  </a:lnTo>
                  <a:lnTo>
                    <a:pt x="4081" y="1968"/>
                  </a:lnTo>
                  <a:lnTo>
                    <a:pt x="3955" y="2072"/>
                  </a:lnTo>
                  <a:lnTo>
                    <a:pt x="3851" y="2093"/>
                  </a:lnTo>
                  <a:lnTo>
                    <a:pt x="3767" y="2135"/>
                  </a:lnTo>
                  <a:lnTo>
                    <a:pt x="3558" y="2030"/>
                  </a:lnTo>
                  <a:lnTo>
                    <a:pt x="3453" y="1968"/>
                  </a:lnTo>
                  <a:lnTo>
                    <a:pt x="3181" y="1800"/>
                  </a:lnTo>
                  <a:lnTo>
                    <a:pt x="3139" y="1717"/>
                  </a:lnTo>
                  <a:lnTo>
                    <a:pt x="3118" y="1612"/>
                  </a:lnTo>
                  <a:lnTo>
                    <a:pt x="3077" y="1549"/>
                  </a:lnTo>
                  <a:lnTo>
                    <a:pt x="2888" y="1549"/>
                  </a:lnTo>
                  <a:lnTo>
                    <a:pt x="2805" y="1591"/>
                  </a:lnTo>
                  <a:lnTo>
                    <a:pt x="2700" y="1591"/>
                  </a:lnTo>
                  <a:lnTo>
                    <a:pt x="2658" y="1612"/>
                  </a:lnTo>
                  <a:lnTo>
                    <a:pt x="2512" y="1612"/>
                  </a:lnTo>
                  <a:lnTo>
                    <a:pt x="2470" y="1549"/>
                  </a:lnTo>
                  <a:lnTo>
                    <a:pt x="2428" y="1486"/>
                  </a:lnTo>
                  <a:lnTo>
                    <a:pt x="2365" y="1382"/>
                  </a:lnTo>
                  <a:lnTo>
                    <a:pt x="2344" y="1382"/>
                  </a:lnTo>
                  <a:lnTo>
                    <a:pt x="2261" y="1445"/>
                  </a:lnTo>
                  <a:lnTo>
                    <a:pt x="2030" y="1445"/>
                  </a:lnTo>
                  <a:lnTo>
                    <a:pt x="1905" y="1466"/>
                  </a:lnTo>
                  <a:lnTo>
                    <a:pt x="1717" y="1486"/>
                  </a:lnTo>
                  <a:lnTo>
                    <a:pt x="1633" y="1549"/>
                  </a:lnTo>
                  <a:lnTo>
                    <a:pt x="1549" y="1675"/>
                  </a:lnTo>
                  <a:lnTo>
                    <a:pt x="1466" y="1717"/>
                  </a:lnTo>
                  <a:lnTo>
                    <a:pt x="1298" y="1675"/>
                  </a:lnTo>
                  <a:lnTo>
                    <a:pt x="1256" y="1717"/>
                  </a:lnTo>
                  <a:lnTo>
                    <a:pt x="1256" y="1800"/>
                  </a:lnTo>
                  <a:lnTo>
                    <a:pt x="1319" y="1863"/>
                  </a:lnTo>
                  <a:lnTo>
                    <a:pt x="1256" y="1884"/>
                  </a:lnTo>
                  <a:lnTo>
                    <a:pt x="1193" y="2010"/>
                  </a:lnTo>
                  <a:lnTo>
                    <a:pt x="1110" y="2030"/>
                  </a:lnTo>
                  <a:lnTo>
                    <a:pt x="1005" y="2114"/>
                  </a:lnTo>
                  <a:lnTo>
                    <a:pt x="1005" y="2198"/>
                  </a:lnTo>
                  <a:lnTo>
                    <a:pt x="838" y="2282"/>
                  </a:lnTo>
                  <a:lnTo>
                    <a:pt x="817" y="2386"/>
                  </a:lnTo>
                  <a:lnTo>
                    <a:pt x="796" y="2512"/>
                  </a:lnTo>
                  <a:lnTo>
                    <a:pt x="608" y="2554"/>
                  </a:lnTo>
                  <a:lnTo>
                    <a:pt x="503" y="2658"/>
                  </a:lnTo>
                  <a:lnTo>
                    <a:pt x="482" y="2742"/>
                  </a:lnTo>
                  <a:lnTo>
                    <a:pt x="210" y="2721"/>
                  </a:lnTo>
                  <a:lnTo>
                    <a:pt x="105" y="2763"/>
                  </a:lnTo>
                  <a:lnTo>
                    <a:pt x="1" y="2972"/>
                  </a:lnTo>
                  <a:lnTo>
                    <a:pt x="1" y="3014"/>
                  </a:lnTo>
                  <a:lnTo>
                    <a:pt x="43" y="3056"/>
                  </a:lnTo>
                  <a:lnTo>
                    <a:pt x="43" y="3181"/>
                  </a:lnTo>
                  <a:lnTo>
                    <a:pt x="64" y="3223"/>
                  </a:lnTo>
                  <a:lnTo>
                    <a:pt x="105" y="3286"/>
                  </a:lnTo>
                  <a:lnTo>
                    <a:pt x="147" y="3286"/>
                  </a:lnTo>
                  <a:lnTo>
                    <a:pt x="147" y="3244"/>
                  </a:lnTo>
                  <a:lnTo>
                    <a:pt x="168" y="3244"/>
                  </a:lnTo>
                  <a:lnTo>
                    <a:pt x="189" y="3286"/>
                  </a:lnTo>
                  <a:lnTo>
                    <a:pt x="189" y="3370"/>
                  </a:lnTo>
                  <a:lnTo>
                    <a:pt x="210" y="3453"/>
                  </a:lnTo>
                  <a:lnTo>
                    <a:pt x="294" y="3495"/>
                  </a:lnTo>
                  <a:lnTo>
                    <a:pt x="336" y="3537"/>
                  </a:lnTo>
                  <a:lnTo>
                    <a:pt x="461" y="3642"/>
                  </a:lnTo>
                  <a:lnTo>
                    <a:pt x="566" y="3704"/>
                  </a:lnTo>
                  <a:lnTo>
                    <a:pt x="629" y="3788"/>
                  </a:lnTo>
                  <a:lnTo>
                    <a:pt x="629" y="3851"/>
                  </a:lnTo>
                  <a:lnTo>
                    <a:pt x="670" y="3914"/>
                  </a:lnTo>
                  <a:lnTo>
                    <a:pt x="796" y="3997"/>
                  </a:lnTo>
                  <a:lnTo>
                    <a:pt x="838" y="3997"/>
                  </a:lnTo>
                  <a:lnTo>
                    <a:pt x="859" y="3914"/>
                  </a:lnTo>
                  <a:lnTo>
                    <a:pt x="901" y="3872"/>
                  </a:lnTo>
                  <a:lnTo>
                    <a:pt x="1026" y="3809"/>
                  </a:lnTo>
                  <a:lnTo>
                    <a:pt x="1131" y="3809"/>
                  </a:lnTo>
                  <a:lnTo>
                    <a:pt x="1152" y="3872"/>
                  </a:lnTo>
                  <a:lnTo>
                    <a:pt x="1235" y="3976"/>
                  </a:lnTo>
                  <a:lnTo>
                    <a:pt x="1319" y="3997"/>
                  </a:lnTo>
                  <a:lnTo>
                    <a:pt x="1361" y="3976"/>
                  </a:lnTo>
                  <a:lnTo>
                    <a:pt x="1424" y="3914"/>
                  </a:lnTo>
                  <a:lnTo>
                    <a:pt x="1528" y="3914"/>
                  </a:lnTo>
                  <a:lnTo>
                    <a:pt x="1612" y="3955"/>
                  </a:lnTo>
                  <a:lnTo>
                    <a:pt x="1654" y="4018"/>
                  </a:lnTo>
                  <a:lnTo>
                    <a:pt x="1738" y="4060"/>
                  </a:lnTo>
                  <a:lnTo>
                    <a:pt x="1842" y="4123"/>
                  </a:lnTo>
                  <a:lnTo>
                    <a:pt x="1884" y="4207"/>
                  </a:lnTo>
                  <a:lnTo>
                    <a:pt x="1905" y="4311"/>
                  </a:lnTo>
                  <a:lnTo>
                    <a:pt x="1947" y="4416"/>
                  </a:lnTo>
                  <a:lnTo>
                    <a:pt x="1989" y="4499"/>
                  </a:lnTo>
                  <a:lnTo>
                    <a:pt x="2051" y="4604"/>
                  </a:lnTo>
                  <a:lnTo>
                    <a:pt x="2135" y="4646"/>
                  </a:lnTo>
                  <a:lnTo>
                    <a:pt x="2198" y="4709"/>
                  </a:lnTo>
                  <a:lnTo>
                    <a:pt x="2282" y="4834"/>
                  </a:lnTo>
                  <a:lnTo>
                    <a:pt x="2344" y="4897"/>
                  </a:lnTo>
                  <a:lnTo>
                    <a:pt x="2344" y="5023"/>
                  </a:lnTo>
                  <a:lnTo>
                    <a:pt x="2302" y="5106"/>
                  </a:lnTo>
                  <a:lnTo>
                    <a:pt x="2344" y="5232"/>
                  </a:lnTo>
                  <a:lnTo>
                    <a:pt x="2407" y="5315"/>
                  </a:lnTo>
                  <a:lnTo>
                    <a:pt x="2365" y="5420"/>
                  </a:lnTo>
                  <a:lnTo>
                    <a:pt x="2282" y="5483"/>
                  </a:lnTo>
                  <a:lnTo>
                    <a:pt x="2261" y="5546"/>
                  </a:lnTo>
                  <a:lnTo>
                    <a:pt x="2261" y="5629"/>
                  </a:lnTo>
                  <a:lnTo>
                    <a:pt x="2282" y="5734"/>
                  </a:lnTo>
                  <a:lnTo>
                    <a:pt x="2407" y="5901"/>
                  </a:lnTo>
                  <a:lnTo>
                    <a:pt x="2512" y="5985"/>
                  </a:lnTo>
                  <a:lnTo>
                    <a:pt x="3098" y="6111"/>
                  </a:lnTo>
                  <a:lnTo>
                    <a:pt x="3349" y="6090"/>
                  </a:lnTo>
                  <a:lnTo>
                    <a:pt x="3516" y="6090"/>
                  </a:lnTo>
                  <a:lnTo>
                    <a:pt x="3558" y="6048"/>
                  </a:lnTo>
                  <a:lnTo>
                    <a:pt x="3600" y="6048"/>
                  </a:lnTo>
                  <a:lnTo>
                    <a:pt x="3976" y="6111"/>
                  </a:lnTo>
                  <a:lnTo>
                    <a:pt x="4165" y="6257"/>
                  </a:lnTo>
                  <a:lnTo>
                    <a:pt x="4227" y="6299"/>
                  </a:lnTo>
                  <a:lnTo>
                    <a:pt x="4332" y="6320"/>
                  </a:lnTo>
                  <a:lnTo>
                    <a:pt x="4437" y="6320"/>
                  </a:lnTo>
                  <a:lnTo>
                    <a:pt x="4646" y="6487"/>
                  </a:lnTo>
                  <a:lnTo>
                    <a:pt x="4792" y="6571"/>
                  </a:lnTo>
                  <a:lnTo>
                    <a:pt x="5023" y="6571"/>
                  </a:lnTo>
                  <a:lnTo>
                    <a:pt x="5043" y="6675"/>
                  </a:lnTo>
                  <a:lnTo>
                    <a:pt x="5085" y="6738"/>
                  </a:lnTo>
                  <a:lnTo>
                    <a:pt x="5127" y="6738"/>
                  </a:lnTo>
                  <a:lnTo>
                    <a:pt x="5211" y="6780"/>
                  </a:lnTo>
                  <a:lnTo>
                    <a:pt x="5315" y="6885"/>
                  </a:lnTo>
                  <a:lnTo>
                    <a:pt x="5315" y="6948"/>
                  </a:lnTo>
                  <a:lnTo>
                    <a:pt x="5378" y="7115"/>
                  </a:lnTo>
                  <a:lnTo>
                    <a:pt x="5483" y="7240"/>
                  </a:lnTo>
                  <a:lnTo>
                    <a:pt x="5608" y="7408"/>
                  </a:lnTo>
                  <a:lnTo>
                    <a:pt x="5650" y="7533"/>
                  </a:lnTo>
                  <a:lnTo>
                    <a:pt x="5797" y="7784"/>
                  </a:lnTo>
                  <a:lnTo>
                    <a:pt x="5901" y="7826"/>
                  </a:lnTo>
                  <a:lnTo>
                    <a:pt x="6006" y="7784"/>
                  </a:lnTo>
                  <a:lnTo>
                    <a:pt x="6236" y="7764"/>
                  </a:lnTo>
                  <a:lnTo>
                    <a:pt x="6487" y="7784"/>
                  </a:lnTo>
                  <a:lnTo>
                    <a:pt x="6843" y="7764"/>
                  </a:lnTo>
                  <a:lnTo>
                    <a:pt x="7324" y="7826"/>
                  </a:lnTo>
                  <a:lnTo>
                    <a:pt x="7596" y="7784"/>
                  </a:lnTo>
                  <a:lnTo>
                    <a:pt x="7784" y="7722"/>
                  </a:lnTo>
                  <a:lnTo>
                    <a:pt x="7826" y="7659"/>
                  </a:lnTo>
                  <a:lnTo>
                    <a:pt x="7889" y="7617"/>
                  </a:lnTo>
                  <a:lnTo>
                    <a:pt x="7952" y="7638"/>
                  </a:lnTo>
                  <a:lnTo>
                    <a:pt x="8328" y="7638"/>
                  </a:lnTo>
                  <a:lnTo>
                    <a:pt x="8747" y="7659"/>
                  </a:lnTo>
                  <a:lnTo>
                    <a:pt x="8872" y="7680"/>
                  </a:lnTo>
                  <a:lnTo>
                    <a:pt x="9082" y="7868"/>
                  </a:lnTo>
                  <a:lnTo>
                    <a:pt x="9458" y="8036"/>
                  </a:lnTo>
                  <a:lnTo>
                    <a:pt x="9814" y="8161"/>
                  </a:lnTo>
                  <a:lnTo>
                    <a:pt x="9981" y="8182"/>
                  </a:lnTo>
                  <a:lnTo>
                    <a:pt x="10191" y="8287"/>
                  </a:lnTo>
                  <a:lnTo>
                    <a:pt x="10358" y="8266"/>
                  </a:lnTo>
                  <a:lnTo>
                    <a:pt x="10630" y="8182"/>
                  </a:lnTo>
                  <a:lnTo>
                    <a:pt x="10651" y="8287"/>
                  </a:lnTo>
                  <a:lnTo>
                    <a:pt x="10651" y="8349"/>
                  </a:lnTo>
                  <a:lnTo>
                    <a:pt x="10797" y="8391"/>
                  </a:lnTo>
                  <a:lnTo>
                    <a:pt x="10944" y="8391"/>
                  </a:lnTo>
                  <a:lnTo>
                    <a:pt x="11049" y="8287"/>
                  </a:lnTo>
                  <a:lnTo>
                    <a:pt x="11300" y="8098"/>
                  </a:lnTo>
                  <a:lnTo>
                    <a:pt x="11467" y="7931"/>
                  </a:lnTo>
                  <a:lnTo>
                    <a:pt x="11781" y="7826"/>
                  </a:lnTo>
                  <a:lnTo>
                    <a:pt x="12199" y="7659"/>
                  </a:lnTo>
                  <a:lnTo>
                    <a:pt x="12367" y="7617"/>
                  </a:lnTo>
                  <a:lnTo>
                    <a:pt x="12555" y="7554"/>
                  </a:lnTo>
                  <a:lnTo>
                    <a:pt x="12806" y="7533"/>
                  </a:lnTo>
                  <a:lnTo>
                    <a:pt x="12953" y="7533"/>
                  </a:lnTo>
                  <a:lnTo>
                    <a:pt x="13120" y="7408"/>
                  </a:lnTo>
                  <a:lnTo>
                    <a:pt x="13266" y="7303"/>
                  </a:lnTo>
                  <a:lnTo>
                    <a:pt x="13392" y="7303"/>
                  </a:lnTo>
                  <a:lnTo>
                    <a:pt x="13580" y="7240"/>
                  </a:lnTo>
                  <a:lnTo>
                    <a:pt x="13685" y="7240"/>
                  </a:lnTo>
                  <a:lnTo>
                    <a:pt x="13769" y="7031"/>
                  </a:lnTo>
                  <a:lnTo>
                    <a:pt x="13894" y="6801"/>
                  </a:lnTo>
                  <a:lnTo>
                    <a:pt x="14166" y="6508"/>
                  </a:lnTo>
                  <a:lnTo>
                    <a:pt x="14229" y="6403"/>
                  </a:lnTo>
                  <a:lnTo>
                    <a:pt x="14292" y="6299"/>
                  </a:lnTo>
                  <a:lnTo>
                    <a:pt x="14292" y="6215"/>
                  </a:lnTo>
                  <a:lnTo>
                    <a:pt x="14062" y="6090"/>
                  </a:lnTo>
                  <a:lnTo>
                    <a:pt x="13790" y="5901"/>
                  </a:lnTo>
                  <a:lnTo>
                    <a:pt x="13810" y="5839"/>
                  </a:lnTo>
                  <a:lnTo>
                    <a:pt x="13790" y="5692"/>
                  </a:lnTo>
                  <a:lnTo>
                    <a:pt x="13790" y="5462"/>
                  </a:lnTo>
                  <a:lnTo>
                    <a:pt x="13894" y="5336"/>
                  </a:lnTo>
                  <a:lnTo>
                    <a:pt x="14020" y="5232"/>
                  </a:lnTo>
                  <a:lnTo>
                    <a:pt x="14229" y="5169"/>
                  </a:lnTo>
                  <a:lnTo>
                    <a:pt x="14396" y="5211"/>
                  </a:lnTo>
                  <a:lnTo>
                    <a:pt x="14522" y="5274"/>
                  </a:lnTo>
                  <a:lnTo>
                    <a:pt x="14710" y="5357"/>
                  </a:lnTo>
                  <a:lnTo>
                    <a:pt x="14836" y="5378"/>
                  </a:lnTo>
                  <a:lnTo>
                    <a:pt x="14961" y="5441"/>
                  </a:lnTo>
                  <a:lnTo>
                    <a:pt x="15024" y="5441"/>
                  </a:lnTo>
                  <a:lnTo>
                    <a:pt x="15045" y="5336"/>
                  </a:lnTo>
                  <a:lnTo>
                    <a:pt x="15129" y="5253"/>
                  </a:lnTo>
                  <a:lnTo>
                    <a:pt x="15254" y="5148"/>
                  </a:lnTo>
                  <a:lnTo>
                    <a:pt x="15359" y="5064"/>
                  </a:lnTo>
                  <a:lnTo>
                    <a:pt x="15463" y="4855"/>
                  </a:lnTo>
                  <a:lnTo>
                    <a:pt x="15547" y="4813"/>
                  </a:lnTo>
                  <a:lnTo>
                    <a:pt x="15673" y="4834"/>
                  </a:lnTo>
                  <a:lnTo>
                    <a:pt x="15840" y="4834"/>
                  </a:lnTo>
                  <a:lnTo>
                    <a:pt x="16070" y="4646"/>
                  </a:lnTo>
                  <a:lnTo>
                    <a:pt x="16196" y="4625"/>
                  </a:lnTo>
                  <a:lnTo>
                    <a:pt x="16259" y="4541"/>
                  </a:lnTo>
                  <a:lnTo>
                    <a:pt x="16259" y="4437"/>
                  </a:lnTo>
                  <a:lnTo>
                    <a:pt x="16279" y="4269"/>
                  </a:lnTo>
                  <a:lnTo>
                    <a:pt x="16384" y="4102"/>
                  </a:lnTo>
                  <a:lnTo>
                    <a:pt x="16426" y="4018"/>
                  </a:lnTo>
                  <a:lnTo>
                    <a:pt x="16489" y="4060"/>
                  </a:lnTo>
                  <a:lnTo>
                    <a:pt x="16551" y="4018"/>
                  </a:lnTo>
                  <a:lnTo>
                    <a:pt x="16614" y="3976"/>
                  </a:lnTo>
                  <a:lnTo>
                    <a:pt x="16614" y="3872"/>
                  </a:lnTo>
                  <a:lnTo>
                    <a:pt x="16677" y="3851"/>
                  </a:lnTo>
                  <a:lnTo>
                    <a:pt x="16782" y="3914"/>
                  </a:lnTo>
                  <a:lnTo>
                    <a:pt x="16844" y="3872"/>
                  </a:lnTo>
                  <a:lnTo>
                    <a:pt x="17012" y="3746"/>
                  </a:lnTo>
                  <a:lnTo>
                    <a:pt x="17116" y="3600"/>
                  </a:lnTo>
                  <a:lnTo>
                    <a:pt x="17221" y="3579"/>
                  </a:lnTo>
                  <a:lnTo>
                    <a:pt x="17367" y="3662"/>
                  </a:lnTo>
                  <a:lnTo>
                    <a:pt x="17451" y="3600"/>
                  </a:lnTo>
                  <a:lnTo>
                    <a:pt x="17556" y="3579"/>
                  </a:lnTo>
                  <a:lnTo>
                    <a:pt x="17598" y="3642"/>
                  </a:lnTo>
                  <a:lnTo>
                    <a:pt x="17723" y="3662"/>
                  </a:lnTo>
                  <a:lnTo>
                    <a:pt x="17744" y="3579"/>
                  </a:lnTo>
                  <a:lnTo>
                    <a:pt x="17744" y="3495"/>
                  </a:lnTo>
                  <a:lnTo>
                    <a:pt x="17786" y="3453"/>
                  </a:lnTo>
                  <a:lnTo>
                    <a:pt x="17786" y="3349"/>
                  </a:lnTo>
                  <a:lnTo>
                    <a:pt x="17765" y="3265"/>
                  </a:lnTo>
                  <a:lnTo>
                    <a:pt x="17744" y="3160"/>
                  </a:lnTo>
                  <a:lnTo>
                    <a:pt x="17535" y="3014"/>
                  </a:lnTo>
                  <a:lnTo>
                    <a:pt x="17367" y="2805"/>
                  </a:lnTo>
                  <a:lnTo>
                    <a:pt x="17158" y="2616"/>
                  </a:lnTo>
                  <a:lnTo>
                    <a:pt x="17012" y="2428"/>
                  </a:lnTo>
                  <a:lnTo>
                    <a:pt x="16740" y="2344"/>
                  </a:lnTo>
                  <a:lnTo>
                    <a:pt x="16698" y="2407"/>
                  </a:lnTo>
                  <a:lnTo>
                    <a:pt x="16531" y="2449"/>
                  </a:lnTo>
                  <a:lnTo>
                    <a:pt x="16531" y="2554"/>
                  </a:lnTo>
                  <a:lnTo>
                    <a:pt x="16531" y="2700"/>
                  </a:lnTo>
                  <a:lnTo>
                    <a:pt x="16405" y="2909"/>
                  </a:lnTo>
                  <a:lnTo>
                    <a:pt x="16300" y="2805"/>
                  </a:lnTo>
                  <a:lnTo>
                    <a:pt x="16028" y="2742"/>
                  </a:lnTo>
                  <a:lnTo>
                    <a:pt x="15798" y="2742"/>
                  </a:lnTo>
                  <a:lnTo>
                    <a:pt x="15631" y="2909"/>
                  </a:lnTo>
                  <a:lnTo>
                    <a:pt x="15359" y="2763"/>
                  </a:lnTo>
                  <a:lnTo>
                    <a:pt x="15254" y="2595"/>
                  </a:lnTo>
                  <a:lnTo>
                    <a:pt x="15338" y="2323"/>
                  </a:lnTo>
                  <a:lnTo>
                    <a:pt x="15317" y="2219"/>
                  </a:lnTo>
                  <a:lnTo>
                    <a:pt x="15359" y="2030"/>
                  </a:lnTo>
                  <a:lnTo>
                    <a:pt x="15338" y="1863"/>
                  </a:lnTo>
                  <a:lnTo>
                    <a:pt x="15463" y="963"/>
                  </a:lnTo>
                  <a:lnTo>
                    <a:pt x="15463" y="942"/>
                  </a:lnTo>
                  <a:lnTo>
                    <a:pt x="15422" y="880"/>
                  </a:lnTo>
                  <a:lnTo>
                    <a:pt x="15212" y="838"/>
                  </a:lnTo>
                  <a:lnTo>
                    <a:pt x="14982" y="859"/>
                  </a:lnTo>
                  <a:lnTo>
                    <a:pt x="14982" y="922"/>
                  </a:lnTo>
                  <a:lnTo>
                    <a:pt x="14857" y="984"/>
                  </a:lnTo>
                  <a:lnTo>
                    <a:pt x="14752" y="984"/>
                  </a:lnTo>
                  <a:lnTo>
                    <a:pt x="14710" y="942"/>
                  </a:lnTo>
                  <a:lnTo>
                    <a:pt x="14606" y="1026"/>
                  </a:lnTo>
                  <a:lnTo>
                    <a:pt x="14501" y="963"/>
                  </a:lnTo>
                  <a:lnTo>
                    <a:pt x="14438" y="880"/>
                  </a:lnTo>
                  <a:lnTo>
                    <a:pt x="14313" y="775"/>
                  </a:lnTo>
                  <a:lnTo>
                    <a:pt x="14208" y="775"/>
                  </a:lnTo>
                  <a:lnTo>
                    <a:pt x="14020" y="838"/>
                  </a:lnTo>
                  <a:lnTo>
                    <a:pt x="13999" y="775"/>
                  </a:lnTo>
                  <a:lnTo>
                    <a:pt x="13894" y="775"/>
                  </a:lnTo>
                  <a:lnTo>
                    <a:pt x="13790" y="859"/>
                  </a:lnTo>
                  <a:lnTo>
                    <a:pt x="13769" y="984"/>
                  </a:lnTo>
                  <a:lnTo>
                    <a:pt x="13685" y="1068"/>
                  </a:lnTo>
                  <a:lnTo>
                    <a:pt x="13559" y="1131"/>
                  </a:lnTo>
                  <a:lnTo>
                    <a:pt x="13476" y="1256"/>
                  </a:lnTo>
                  <a:lnTo>
                    <a:pt x="13476" y="1298"/>
                  </a:lnTo>
                  <a:lnTo>
                    <a:pt x="13455" y="1403"/>
                  </a:lnTo>
                  <a:lnTo>
                    <a:pt x="13350" y="1507"/>
                  </a:lnTo>
                  <a:lnTo>
                    <a:pt x="12973" y="1507"/>
                  </a:lnTo>
                  <a:lnTo>
                    <a:pt x="12869" y="1612"/>
                  </a:lnTo>
                  <a:lnTo>
                    <a:pt x="12743" y="1612"/>
                  </a:lnTo>
                  <a:lnTo>
                    <a:pt x="12534" y="1758"/>
                  </a:lnTo>
                  <a:lnTo>
                    <a:pt x="12429" y="1905"/>
                  </a:lnTo>
                  <a:lnTo>
                    <a:pt x="12367" y="1905"/>
                  </a:lnTo>
                  <a:lnTo>
                    <a:pt x="12283" y="1863"/>
                  </a:lnTo>
                  <a:lnTo>
                    <a:pt x="12137" y="1863"/>
                  </a:lnTo>
                  <a:lnTo>
                    <a:pt x="12095" y="1884"/>
                  </a:lnTo>
                  <a:lnTo>
                    <a:pt x="11927" y="1905"/>
                  </a:lnTo>
                  <a:lnTo>
                    <a:pt x="11593" y="1905"/>
                  </a:lnTo>
                  <a:lnTo>
                    <a:pt x="11362" y="1863"/>
                  </a:lnTo>
                  <a:lnTo>
                    <a:pt x="11090" y="1884"/>
                  </a:lnTo>
                  <a:lnTo>
                    <a:pt x="11028" y="1884"/>
                  </a:lnTo>
                  <a:lnTo>
                    <a:pt x="10923" y="1758"/>
                  </a:lnTo>
                  <a:lnTo>
                    <a:pt x="10839" y="1758"/>
                  </a:lnTo>
                  <a:lnTo>
                    <a:pt x="10756" y="1696"/>
                  </a:lnTo>
                  <a:lnTo>
                    <a:pt x="10651" y="1612"/>
                  </a:lnTo>
                  <a:lnTo>
                    <a:pt x="10609" y="1445"/>
                  </a:lnTo>
                  <a:lnTo>
                    <a:pt x="10525" y="1382"/>
                  </a:lnTo>
                  <a:lnTo>
                    <a:pt x="10421" y="1403"/>
                  </a:lnTo>
                  <a:lnTo>
                    <a:pt x="10232" y="1403"/>
                  </a:lnTo>
                  <a:lnTo>
                    <a:pt x="10044" y="1340"/>
                  </a:lnTo>
                  <a:lnTo>
                    <a:pt x="9919" y="1173"/>
                  </a:lnTo>
                  <a:lnTo>
                    <a:pt x="9521" y="1173"/>
                  </a:lnTo>
                  <a:lnTo>
                    <a:pt x="9396" y="1089"/>
                  </a:lnTo>
                  <a:lnTo>
                    <a:pt x="9270" y="1131"/>
                  </a:lnTo>
                  <a:lnTo>
                    <a:pt x="9103" y="1152"/>
                  </a:lnTo>
                  <a:lnTo>
                    <a:pt x="8977" y="1194"/>
                  </a:lnTo>
                  <a:lnTo>
                    <a:pt x="8768" y="1214"/>
                  </a:lnTo>
                  <a:lnTo>
                    <a:pt x="8580" y="1277"/>
                  </a:lnTo>
                  <a:lnTo>
                    <a:pt x="8517" y="1382"/>
                  </a:lnTo>
                  <a:lnTo>
                    <a:pt x="8433" y="1403"/>
                  </a:lnTo>
                  <a:lnTo>
                    <a:pt x="8349" y="1382"/>
                  </a:lnTo>
                  <a:lnTo>
                    <a:pt x="8266" y="1382"/>
                  </a:lnTo>
                  <a:lnTo>
                    <a:pt x="8182" y="1445"/>
                  </a:lnTo>
                  <a:lnTo>
                    <a:pt x="8015" y="1445"/>
                  </a:lnTo>
                  <a:lnTo>
                    <a:pt x="7952" y="1466"/>
                  </a:lnTo>
                  <a:lnTo>
                    <a:pt x="7889" y="1466"/>
                  </a:lnTo>
                  <a:lnTo>
                    <a:pt x="7722" y="1361"/>
                  </a:lnTo>
                  <a:lnTo>
                    <a:pt x="7533" y="1340"/>
                  </a:lnTo>
                  <a:lnTo>
                    <a:pt x="7512" y="1256"/>
                  </a:lnTo>
                  <a:lnTo>
                    <a:pt x="7387" y="1152"/>
                  </a:lnTo>
                  <a:lnTo>
                    <a:pt x="7324" y="1152"/>
                  </a:lnTo>
                  <a:lnTo>
                    <a:pt x="7261" y="1089"/>
                  </a:lnTo>
                  <a:lnTo>
                    <a:pt x="7261" y="984"/>
                  </a:lnTo>
                  <a:lnTo>
                    <a:pt x="7199" y="859"/>
                  </a:lnTo>
                  <a:lnTo>
                    <a:pt x="7136" y="817"/>
                  </a:lnTo>
                  <a:lnTo>
                    <a:pt x="7136" y="691"/>
                  </a:lnTo>
                  <a:lnTo>
                    <a:pt x="7094" y="629"/>
                  </a:lnTo>
                  <a:lnTo>
                    <a:pt x="7094" y="566"/>
                  </a:lnTo>
                  <a:lnTo>
                    <a:pt x="7052" y="461"/>
                  </a:lnTo>
                  <a:lnTo>
                    <a:pt x="6947" y="440"/>
                  </a:lnTo>
                  <a:lnTo>
                    <a:pt x="6696" y="440"/>
                  </a:lnTo>
                  <a:lnTo>
                    <a:pt x="6592" y="419"/>
                  </a:lnTo>
                  <a:lnTo>
                    <a:pt x="6529" y="398"/>
                  </a:lnTo>
                  <a:lnTo>
                    <a:pt x="6383" y="357"/>
                  </a:lnTo>
                  <a:lnTo>
                    <a:pt x="6341" y="315"/>
                  </a:lnTo>
                  <a:lnTo>
                    <a:pt x="6257" y="252"/>
                  </a:lnTo>
                  <a:lnTo>
                    <a:pt x="5901" y="252"/>
                  </a:lnTo>
                  <a:lnTo>
                    <a:pt x="5755" y="210"/>
                  </a:lnTo>
                  <a:lnTo>
                    <a:pt x="5734" y="168"/>
                  </a:lnTo>
                  <a:lnTo>
                    <a:pt x="5567" y="105"/>
                  </a:lnTo>
                  <a:lnTo>
                    <a:pt x="5441" y="43"/>
                  </a:lnTo>
                  <a:lnTo>
                    <a:pt x="537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48" name="Google Shape;1621;p39">
              <a:extLst>
                <a:ext uri="{FF2B5EF4-FFF2-40B4-BE49-F238E27FC236}">
                  <a16:creationId xmlns:a16="http://schemas.microsoft.com/office/drawing/2014/main" id="{0138F72A-431A-18CD-BC61-FC3DA5933433}"/>
                </a:ext>
              </a:extLst>
            </p:cNvPr>
            <p:cNvSpPr/>
            <p:nvPr/>
          </p:nvSpPr>
          <p:spPr>
            <a:xfrm>
              <a:off x="4718522" y="3165089"/>
              <a:ext cx="67277" cy="54986"/>
            </a:xfrm>
            <a:custGeom>
              <a:avLst/>
              <a:gdLst/>
              <a:ahLst/>
              <a:cxnLst/>
              <a:rect l="l" t="t" r="r" b="b"/>
              <a:pathLst>
                <a:path w="5650" h="4835" extrusionOk="0">
                  <a:moveTo>
                    <a:pt x="126" y="1"/>
                  </a:moveTo>
                  <a:lnTo>
                    <a:pt x="42" y="2156"/>
                  </a:lnTo>
                  <a:lnTo>
                    <a:pt x="21" y="2323"/>
                  </a:lnTo>
                  <a:lnTo>
                    <a:pt x="21" y="2407"/>
                  </a:lnTo>
                  <a:lnTo>
                    <a:pt x="21" y="2470"/>
                  </a:lnTo>
                  <a:lnTo>
                    <a:pt x="0" y="3872"/>
                  </a:lnTo>
                  <a:lnTo>
                    <a:pt x="168" y="3872"/>
                  </a:lnTo>
                  <a:lnTo>
                    <a:pt x="251" y="3892"/>
                  </a:lnTo>
                  <a:lnTo>
                    <a:pt x="356" y="3872"/>
                  </a:lnTo>
                  <a:lnTo>
                    <a:pt x="732" y="3872"/>
                  </a:lnTo>
                  <a:lnTo>
                    <a:pt x="753" y="3934"/>
                  </a:lnTo>
                  <a:lnTo>
                    <a:pt x="837" y="3997"/>
                  </a:lnTo>
                  <a:lnTo>
                    <a:pt x="942" y="4039"/>
                  </a:lnTo>
                  <a:lnTo>
                    <a:pt x="1046" y="3955"/>
                  </a:lnTo>
                  <a:lnTo>
                    <a:pt x="1256" y="3892"/>
                  </a:lnTo>
                  <a:lnTo>
                    <a:pt x="1276" y="3851"/>
                  </a:lnTo>
                  <a:lnTo>
                    <a:pt x="1318" y="3892"/>
                  </a:lnTo>
                  <a:lnTo>
                    <a:pt x="1381" y="3830"/>
                  </a:lnTo>
                  <a:lnTo>
                    <a:pt x="1360" y="3662"/>
                  </a:lnTo>
                  <a:lnTo>
                    <a:pt x="1214" y="3558"/>
                  </a:lnTo>
                  <a:lnTo>
                    <a:pt x="1046" y="3474"/>
                  </a:lnTo>
                  <a:lnTo>
                    <a:pt x="900" y="3453"/>
                  </a:lnTo>
                  <a:lnTo>
                    <a:pt x="858" y="3411"/>
                  </a:lnTo>
                  <a:lnTo>
                    <a:pt x="753" y="3369"/>
                  </a:lnTo>
                  <a:lnTo>
                    <a:pt x="732" y="3369"/>
                  </a:lnTo>
                  <a:lnTo>
                    <a:pt x="670" y="3328"/>
                  </a:lnTo>
                  <a:lnTo>
                    <a:pt x="649" y="3202"/>
                  </a:lnTo>
                  <a:lnTo>
                    <a:pt x="544" y="3056"/>
                  </a:lnTo>
                  <a:lnTo>
                    <a:pt x="440" y="3014"/>
                  </a:lnTo>
                  <a:lnTo>
                    <a:pt x="419" y="2930"/>
                  </a:lnTo>
                  <a:lnTo>
                    <a:pt x="335" y="2846"/>
                  </a:lnTo>
                  <a:lnTo>
                    <a:pt x="419" y="2909"/>
                  </a:lnTo>
                  <a:lnTo>
                    <a:pt x="440" y="3014"/>
                  </a:lnTo>
                  <a:lnTo>
                    <a:pt x="523" y="3014"/>
                  </a:lnTo>
                  <a:lnTo>
                    <a:pt x="649" y="3097"/>
                  </a:lnTo>
                  <a:lnTo>
                    <a:pt x="670" y="3202"/>
                  </a:lnTo>
                  <a:lnTo>
                    <a:pt x="670" y="3328"/>
                  </a:lnTo>
                  <a:lnTo>
                    <a:pt x="732" y="3328"/>
                  </a:lnTo>
                  <a:lnTo>
                    <a:pt x="879" y="3348"/>
                  </a:lnTo>
                  <a:lnTo>
                    <a:pt x="963" y="3432"/>
                  </a:lnTo>
                  <a:lnTo>
                    <a:pt x="1151" y="3432"/>
                  </a:lnTo>
                  <a:lnTo>
                    <a:pt x="1297" y="3369"/>
                  </a:lnTo>
                  <a:lnTo>
                    <a:pt x="1423" y="3411"/>
                  </a:lnTo>
                  <a:lnTo>
                    <a:pt x="1507" y="3348"/>
                  </a:lnTo>
                  <a:lnTo>
                    <a:pt x="1486" y="3328"/>
                  </a:lnTo>
                  <a:lnTo>
                    <a:pt x="1402" y="3244"/>
                  </a:lnTo>
                  <a:lnTo>
                    <a:pt x="1360" y="3160"/>
                  </a:lnTo>
                  <a:lnTo>
                    <a:pt x="1276" y="3202"/>
                  </a:lnTo>
                  <a:lnTo>
                    <a:pt x="1256" y="3118"/>
                  </a:lnTo>
                  <a:lnTo>
                    <a:pt x="1297" y="3160"/>
                  </a:lnTo>
                  <a:lnTo>
                    <a:pt x="1423" y="3139"/>
                  </a:lnTo>
                  <a:lnTo>
                    <a:pt x="1507" y="3244"/>
                  </a:lnTo>
                  <a:lnTo>
                    <a:pt x="1611" y="3244"/>
                  </a:lnTo>
                  <a:lnTo>
                    <a:pt x="1569" y="3202"/>
                  </a:lnTo>
                  <a:lnTo>
                    <a:pt x="1569" y="3118"/>
                  </a:lnTo>
                  <a:lnTo>
                    <a:pt x="1611" y="3056"/>
                  </a:lnTo>
                  <a:lnTo>
                    <a:pt x="1611" y="3014"/>
                  </a:lnTo>
                  <a:lnTo>
                    <a:pt x="1611" y="2930"/>
                  </a:lnTo>
                  <a:lnTo>
                    <a:pt x="1528" y="2825"/>
                  </a:lnTo>
                  <a:lnTo>
                    <a:pt x="1528" y="2804"/>
                  </a:lnTo>
                  <a:lnTo>
                    <a:pt x="1632" y="2846"/>
                  </a:lnTo>
                  <a:lnTo>
                    <a:pt x="1674" y="2909"/>
                  </a:lnTo>
                  <a:lnTo>
                    <a:pt x="1779" y="3014"/>
                  </a:lnTo>
                  <a:lnTo>
                    <a:pt x="1883" y="3035"/>
                  </a:lnTo>
                  <a:lnTo>
                    <a:pt x="1883" y="2993"/>
                  </a:lnTo>
                  <a:lnTo>
                    <a:pt x="1841" y="2909"/>
                  </a:lnTo>
                  <a:lnTo>
                    <a:pt x="1883" y="2930"/>
                  </a:lnTo>
                  <a:lnTo>
                    <a:pt x="1904" y="3035"/>
                  </a:lnTo>
                  <a:lnTo>
                    <a:pt x="1946" y="3035"/>
                  </a:lnTo>
                  <a:lnTo>
                    <a:pt x="1946" y="2951"/>
                  </a:lnTo>
                  <a:lnTo>
                    <a:pt x="1925" y="2888"/>
                  </a:lnTo>
                  <a:lnTo>
                    <a:pt x="1946" y="2784"/>
                  </a:lnTo>
                  <a:lnTo>
                    <a:pt x="2009" y="2825"/>
                  </a:lnTo>
                  <a:lnTo>
                    <a:pt x="2155" y="2888"/>
                  </a:lnTo>
                  <a:lnTo>
                    <a:pt x="2197" y="2951"/>
                  </a:lnTo>
                  <a:lnTo>
                    <a:pt x="2260" y="2993"/>
                  </a:lnTo>
                  <a:lnTo>
                    <a:pt x="2323" y="2951"/>
                  </a:lnTo>
                  <a:lnTo>
                    <a:pt x="2365" y="2993"/>
                  </a:lnTo>
                  <a:lnTo>
                    <a:pt x="2427" y="2930"/>
                  </a:lnTo>
                  <a:lnTo>
                    <a:pt x="2427" y="3014"/>
                  </a:lnTo>
                  <a:lnTo>
                    <a:pt x="2427" y="3097"/>
                  </a:lnTo>
                  <a:lnTo>
                    <a:pt x="2469" y="3097"/>
                  </a:lnTo>
                  <a:lnTo>
                    <a:pt x="2553" y="3160"/>
                  </a:lnTo>
                  <a:lnTo>
                    <a:pt x="2867" y="3244"/>
                  </a:lnTo>
                  <a:lnTo>
                    <a:pt x="2950" y="3307"/>
                  </a:lnTo>
                  <a:lnTo>
                    <a:pt x="3055" y="3411"/>
                  </a:lnTo>
                  <a:lnTo>
                    <a:pt x="3076" y="3558"/>
                  </a:lnTo>
                  <a:lnTo>
                    <a:pt x="3243" y="3746"/>
                  </a:lnTo>
                  <a:lnTo>
                    <a:pt x="3264" y="3830"/>
                  </a:lnTo>
                  <a:lnTo>
                    <a:pt x="3369" y="3872"/>
                  </a:lnTo>
                  <a:lnTo>
                    <a:pt x="3453" y="3955"/>
                  </a:lnTo>
                  <a:lnTo>
                    <a:pt x="3473" y="4039"/>
                  </a:lnTo>
                  <a:lnTo>
                    <a:pt x="3725" y="4290"/>
                  </a:lnTo>
                  <a:lnTo>
                    <a:pt x="3725" y="4374"/>
                  </a:lnTo>
                  <a:lnTo>
                    <a:pt x="3829" y="4457"/>
                  </a:lnTo>
                  <a:lnTo>
                    <a:pt x="3997" y="4499"/>
                  </a:lnTo>
                  <a:lnTo>
                    <a:pt x="4080" y="4478"/>
                  </a:lnTo>
                  <a:lnTo>
                    <a:pt x="4122" y="4478"/>
                  </a:lnTo>
                  <a:lnTo>
                    <a:pt x="4206" y="4520"/>
                  </a:lnTo>
                  <a:lnTo>
                    <a:pt x="4394" y="4499"/>
                  </a:lnTo>
                  <a:lnTo>
                    <a:pt x="4520" y="4562"/>
                  </a:lnTo>
                  <a:lnTo>
                    <a:pt x="4624" y="4520"/>
                  </a:lnTo>
                  <a:lnTo>
                    <a:pt x="4771" y="4562"/>
                  </a:lnTo>
                  <a:lnTo>
                    <a:pt x="4875" y="4604"/>
                  </a:lnTo>
                  <a:lnTo>
                    <a:pt x="5022" y="4583"/>
                  </a:lnTo>
                  <a:lnTo>
                    <a:pt x="5064" y="4667"/>
                  </a:lnTo>
                  <a:lnTo>
                    <a:pt x="5168" y="4667"/>
                  </a:lnTo>
                  <a:lnTo>
                    <a:pt x="5189" y="4688"/>
                  </a:lnTo>
                  <a:lnTo>
                    <a:pt x="5126" y="4729"/>
                  </a:lnTo>
                  <a:lnTo>
                    <a:pt x="5252" y="4771"/>
                  </a:lnTo>
                  <a:lnTo>
                    <a:pt x="5378" y="4834"/>
                  </a:lnTo>
                  <a:lnTo>
                    <a:pt x="5503" y="4813"/>
                  </a:lnTo>
                  <a:lnTo>
                    <a:pt x="5545" y="4729"/>
                  </a:lnTo>
                  <a:lnTo>
                    <a:pt x="5398" y="4667"/>
                  </a:lnTo>
                  <a:lnTo>
                    <a:pt x="5357" y="4667"/>
                  </a:lnTo>
                  <a:lnTo>
                    <a:pt x="5357" y="4604"/>
                  </a:lnTo>
                  <a:lnTo>
                    <a:pt x="5461" y="4583"/>
                  </a:lnTo>
                  <a:lnTo>
                    <a:pt x="5545" y="4604"/>
                  </a:lnTo>
                  <a:lnTo>
                    <a:pt x="5650" y="4562"/>
                  </a:lnTo>
                  <a:lnTo>
                    <a:pt x="5440" y="4499"/>
                  </a:lnTo>
                  <a:lnTo>
                    <a:pt x="5168" y="4478"/>
                  </a:lnTo>
                  <a:lnTo>
                    <a:pt x="5043" y="4395"/>
                  </a:lnTo>
                  <a:lnTo>
                    <a:pt x="4980" y="4311"/>
                  </a:lnTo>
                  <a:lnTo>
                    <a:pt x="5126" y="4269"/>
                  </a:lnTo>
                  <a:lnTo>
                    <a:pt x="5189" y="4269"/>
                  </a:lnTo>
                  <a:lnTo>
                    <a:pt x="5252" y="4248"/>
                  </a:lnTo>
                  <a:lnTo>
                    <a:pt x="5168" y="4185"/>
                  </a:lnTo>
                  <a:lnTo>
                    <a:pt x="4959" y="4185"/>
                  </a:lnTo>
                  <a:lnTo>
                    <a:pt x="4771" y="4164"/>
                  </a:lnTo>
                  <a:lnTo>
                    <a:pt x="4708" y="4081"/>
                  </a:lnTo>
                  <a:lnTo>
                    <a:pt x="4708" y="3997"/>
                  </a:lnTo>
                  <a:lnTo>
                    <a:pt x="4771" y="3934"/>
                  </a:lnTo>
                  <a:lnTo>
                    <a:pt x="4813" y="3851"/>
                  </a:lnTo>
                  <a:lnTo>
                    <a:pt x="4750" y="3788"/>
                  </a:lnTo>
                  <a:lnTo>
                    <a:pt x="4666" y="3788"/>
                  </a:lnTo>
                  <a:lnTo>
                    <a:pt x="4624" y="3830"/>
                  </a:lnTo>
                  <a:lnTo>
                    <a:pt x="4541" y="3788"/>
                  </a:lnTo>
                  <a:lnTo>
                    <a:pt x="4457" y="3830"/>
                  </a:lnTo>
                  <a:lnTo>
                    <a:pt x="4352" y="3683"/>
                  </a:lnTo>
                  <a:lnTo>
                    <a:pt x="4352" y="3537"/>
                  </a:lnTo>
                  <a:lnTo>
                    <a:pt x="4248" y="3516"/>
                  </a:lnTo>
                  <a:lnTo>
                    <a:pt x="4143" y="3244"/>
                  </a:lnTo>
                  <a:lnTo>
                    <a:pt x="4101" y="3223"/>
                  </a:lnTo>
                  <a:lnTo>
                    <a:pt x="4080" y="3139"/>
                  </a:lnTo>
                  <a:lnTo>
                    <a:pt x="3934" y="3139"/>
                  </a:lnTo>
                  <a:lnTo>
                    <a:pt x="3871" y="3097"/>
                  </a:lnTo>
                  <a:lnTo>
                    <a:pt x="3808" y="2951"/>
                  </a:lnTo>
                  <a:lnTo>
                    <a:pt x="3683" y="2825"/>
                  </a:lnTo>
                  <a:lnTo>
                    <a:pt x="3662" y="2700"/>
                  </a:lnTo>
                  <a:lnTo>
                    <a:pt x="3578" y="2616"/>
                  </a:lnTo>
                  <a:lnTo>
                    <a:pt x="3494" y="2512"/>
                  </a:lnTo>
                  <a:lnTo>
                    <a:pt x="3515" y="2470"/>
                  </a:lnTo>
                  <a:lnTo>
                    <a:pt x="3766" y="2491"/>
                  </a:lnTo>
                  <a:lnTo>
                    <a:pt x="3976" y="2386"/>
                  </a:lnTo>
                  <a:lnTo>
                    <a:pt x="4017" y="2281"/>
                  </a:lnTo>
                  <a:lnTo>
                    <a:pt x="3997" y="2156"/>
                  </a:lnTo>
                  <a:lnTo>
                    <a:pt x="3829" y="1988"/>
                  </a:lnTo>
                  <a:lnTo>
                    <a:pt x="3704" y="1968"/>
                  </a:lnTo>
                  <a:lnTo>
                    <a:pt x="3662" y="1988"/>
                  </a:lnTo>
                  <a:lnTo>
                    <a:pt x="3557" y="1947"/>
                  </a:lnTo>
                  <a:lnTo>
                    <a:pt x="3348" y="1842"/>
                  </a:lnTo>
                  <a:lnTo>
                    <a:pt x="3243" y="1737"/>
                  </a:lnTo>
                  <a:lnTo>
                    <a:pt x="3097" y="1758"/>
                  </a:lnTo>
                  <a:lnTo>
                    <a:pt x="2846" y="1654"/>
                  </a:lnTo>
                  <a:lnTo>
                    <a:pt x="2825" y="1570"/>
                  </a:lnTo>
                  <a:lnTo>
                    <a:pt x="2867" y="1444"/>
                  </a:lnTo>
                  <a:lnTo>
                    <a:pt x="2888" y="1340"/>
                  </a:lnTo>
                  <a:lnTo>
                    <a:pt x="2825" y="1235"/>
                  </a:lnTo>
                  <a:lnTo>
                    <a:pt x="2616" y="1026"/>
                  </a:lnTo>
                  <a:lnTo>
                    <a:pt x="2553" y="1026"/>
                  </a:lnTo>
                  <a:lnTo>
                    <a:pt x="2511" y="1047"/>
                  </a:lnTo>
                  <a:lnTo>
                    <a:pt x="2448" y="963"/>
                  </a:lnTo>
                  <a:lnTo>
                    <a:pt x="2344" y="900"/>
                  </a:lnTo>
                  <a:lnTo>
                    <a:pt x="2323" y="817"/>
                  </a:lnTo>
                  <a:lnTo>
                    <a:pt x="2197" y="796"/>
                  </a:lnTo>
                  <a:lnTo>
                    <a:pt x="2134" y="712"/>
                  </a:lnTo>
                  <a:lnTo>
                    <a:pt x="2092" y="712"/>
                  </a:lnTo>
                  <a:lnTo>
                    <a:pt x="1988" y="649"/>
                  </a:lnTo>
                  <a:lnTo>
                    <a:pt x="1841" y="649"/>
                  </a:lnTo>
                  <a:lnTo>
                    <a:pt x="1716" y="545"/>
                  </a:lnTo>
                  <a:lnTo>
                    <a:pt x="1590" y="524"/>
                  </a:lnTo>
                  <a:lnTo>
                    <a:pt x="1381" y="398"/>
                  </a:lnTo>
                  <a:lnTo>
                    <a:pt x="1067" y="377"/>
                  </a:lnTo>
                  <a:lnTo>
                    <a:pt x="963" y="315"/>
                  </a:lnTo>
                  <a:lnTo>
                    <a:pt x="879" y="231"/>
                  </a:lnTo>
                  <a:lnTo>
                    <a:pt x="837" y="231"/>
                  </a:lnTo>
                  <a:lnTo>
                    <a:pt x="795" y="273"/>
                  </a:lnTo>
                  <a:lnTo>
                    <a:pt x="565" y="189"/>
                  </a:lnTo>
                  <a:lnTo>
                    <a:pt x="523" y="126"/>
                  </a:lnTo>
                  <a:lnTo>
                    <a:pt x="419" y="84"/>
                  </a:lnTo>
                  <a:lnTo>
                    <a:pt x="23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49" name="Google Shape;1622;p39">
              <a:extLst>
                <a:ext uri="{FF2B5EF4-FFF2-40B4-BE49-F238E27FC236}">
                  <a16:creationId xmlns:a16="http://schemas.microsoft.com/office/drawing/2014/main" id="{F271D767-3041-9098-4F39-5A4249D89466}"/>
                </a:ext>
              </a:extLst>
            </p:cNvPr>
            <p:cNvSpPr/>
            <p:nvPr/>
          </p:nvSpPr>
          <p:spPr>
            <a:xfrm>
              <a:off x="4567785" y="3016610"/>
              <a:ext cx="54822" cy="91389"/>
            </a:xfrm>
            <a:custGeom>
              <a:avLst/>
              <a:gdLst/>
              <a:ahLst/>
              <a:cxnLst/>
              <a:rect l="l" t="t" r="r" b="b"/>
              <a:pathLst>
                <a:path w="4604" h="8036" extrusionOk="0">
                  <a:moveTo>
                    <a:pt x="586" y="0"/>
                  </a:moveTo>
                  <a:lnTo>
                    <a:pt x="440" y="63"/>
                  </a:lnTo>
                  <a:lnTo>
                    <a:pt x="419" y="189"/>
                  </a:lnTo>
                  <a:lnTo>
                    <a:pt x="314" y="419"/>
                  </a:lnTo>
                  <a:lnTo>
                    <a:pt x="335" y="565"/>
                  </a:lnTo>
                  <a:lnTo>
                    <a:pt x="335" y="795"/>
                  </a:lnTo>
                  <a:lnTo>
                    <a:pt x="251" y="1088"/>
                  </a:lnTo>
                  <a:lnTo>
                    <a:pt x="210" y="1214"/>
                  </a:lnTo>
                  <a:lnTo>
                    <a:pt x="272" y="1402"/>
                  </a:lnTo>
                  <a:lnTo>
                    <a:pt x="272" y="1465"/>
                  </a:lnTo>
                  <a:lnTo>
                    <a:pt x="210" y="1528"/>
                  </a:lnTo>
                  <a:lnTo>
                    <a:pt x="105" y="1507"/>
                  </a:lnTo>
                  <a:lnTo>
                    <a:pt x="21" y="1402"/>
                  </a:lnTo>
                  <a:lnTo>
                    <a:pt x="0" y="1528"/>
                  </a:lnTo>
                  <a:lnTo>
                    <a:pt x="21" y="1653"/>
                  </a:lnTo>
                  <a:lnTo>
                    <a:pt x="105" y="1653"/>
                  </a:lnTo>
                  <a:lnTo>
                    <a:pt x="126" y="1716"/>
                  </a:lnTo>
                  <a:lnTo>
                    <a:pt x="63" y="1779"/>
                  </a:lnTo>
                  <a:lnTo>
                    <a:pt x="126" y="1946"/>
                  </a:lnTo>
                  <a:lnTo>
                    <a:pt x="210" y="2093"/>
                  </a:lnTo>
                  <a:lnTo>
                    <a:pt x="210" y="2302"/>
                  </a:lnTo>
                  <a:lnTo>
                    <a:pt x="251" y="2344"/>
                  </a:lnTo>
                  <a:lnTo>
                    <a:pt x="314" y="2302"/>
                  </a:lnTo>
                  <a:lnTo>
                    <a:pt x="356" y="2344"/>
                  </a:lnTo>
                  <a:lnTo>
                    <a:pt x="356" y="2448"/>
                  </a:lnTo>
                  <a:lnTo>
                    <a:pt x="461" y="2595"/>
                  </a:lnTo>
                  <a:lnTo>
                    <a:pt x="544" y="2595"/>
                  </a:lnTo>
                  <a:lnTo>
                    <a:pt x="628" y="2511"/>
                  </a:lnTo>
                  <a:lnTo>
                    <a:pt x="565" y="2448"/>
                  </a:lnTo>
                  <a:lnTo>
                    <a:pt x="565" y="2365"/>
                  </a:lnTo>
                  <a:lnTo>
                    <a:pt x="691" y="2365"/>
                  </a:lnTo>
                  <a:lnTo>
                    <a:pt x="795" y="2448"/>
                  </a:lnTo>
                  <a:lnTo>
                    <a:pt x="670" y="2595"/>
                  </a:lnTo>
                  <a:lnTo>
                    <a:pt x="628" y="2679"/>
                  </a:lnTo>
                  <a:lnTo>
                    <a:pt x="628" y="2762"/>
                  </a:lnTo>
                  <a:lnTo>
                    <a:pt x="628" y="2888"/>
                  </a:lnTo>
                  <a:lnTo>
                    <a:pt x="691" y="3013"/>
                  </a:lnTo>
                  <a:lnTo>
                    <a:pt x="733" y="2909"/>
                  </a:lnTo>
                  <a:lnTo>
                    <a:pt x="795" y="2888"/>
                  </a:lnTo>
                  <a:lnTo>
                    <a:pt x="858" y="2992"/>
                  </a:lnTo>
                  <a:lnTo>
                    <a:pt x="795" y="3097"/>
                  </a:lnTo>
                  <a:lnTo>
                    <a:pt x="795" y="3097"/>
                  </a:lnTo>
                  <a:lnTo>
                    <a:pt x="879" y="3076"/>
                  </a:lnTo>
                  <a:lnTo>
                    <a:pt x="963" y="3013"/>
                  </a:lnTo>
                  <a:cubicBezTo>
                    <a:pt x="963" y="3097"/>
                    <a:pt x="963" y="3181"/>
                    <a:pt x="984" y="3244"/>
                  </a:cubicBezTo>
                  <a:lnTo>
                    <a:pt x="900" y="3181"/>
                  </a:lnTo>
                  <a:lnTo>
                    <a:pt x="775" y="3202"/>
                  </a:lnTo>
                  <a:lnTo>
                    <a:pt x="649" y="3139"/>
                  </a:lnTo>
                  <a:lnTo>
                    <a:pt x="544" y="3202"/>
                  </a:lnTo>
                  <a:lnTo>
                    <a:pt x="565" y="3244"/>
                  </a:lnTo>
                  <a:lnTo>
                    <a:pt x="649" y="3244"/>
                  </a:lnTo>
                  <a:lnTo>
                    <a:pt x="670" y="3390"/>
                  </a:lnTo>
                  <a:lnTo>
                    <a:pt x="754" y="3411"/>
                  </a:lnTo>
                  <a:lnTo>
                    <a:pt x="816" y="3516"/>
                  </a:lnTo>
                  <a:lnTo>
                    <a:pt x="816" y="3704"/>
                  </a:lnTo>
                  <a:lnTo>
                    <a:pt x="900" y="3746"/>
                  </a:lnTo>
                  <a:lnTo>
                    <a:pt x="900" y="3850"/>
                  </a:lnTo>
                  <a:lnTo>
                    <a:pt x="1005" y="3976"/>
                  </a:lnTo>
                  <a:lnTo>
                    <a:pt x="1109" y="4018"/>
                  </a:lnTo>
                  <a:lnTo>
                    <a:pt x="1214" y="3934"/>
                  </a:lnTo>
                  <a:lnTo>
                    <a:pt x="1214" y="3850"/>
                  </a:lnTo>
                  <a:lnTo>
                    <a:pt x="1277" y="3829"/>
                  </a:lnTo>
                  <a:lnTo>
                    <a:pt x="1277" y="3725"/>
                  </a:lnTo>
                  <a:lnTo>
                    <a:pt x="1214" y="3641"/>
                  </a:lnTo>
                  <a:lnTo>
                    <a:pt x="1277" y="3557"/>
                  </a:lnTo>
                  <a:lnTo>
                    <a:pt x="1277" y="3453"/>
                  </a:lnTo>
                  <a:lnTo>
                    <a:pt x="1172" y="3411"/>
                  </a:lnTo>
                  <a:lnTo>
                    <a:pt x="1109" y="3348"/>
                  </a:lnTo>
                  <a:cubicBezTo>
                    <a:pt x="1130" y="3306"/>
                    <a:pt x="1130" y="3223"/>
                    <a:pt x="1130" y="3181"/>
                  </a:cubicBezTo>
                  <a:lnTo>
                    <a:pt x="1235" y="3097"/>
                  </a:lnTo>
                  <a:lnTo>
                    <a:pt x="1214" y="3013"/>
                  </a:lnTo>
                  <a:lnTo>
                    <a:pt x="1277" y="2930"/>
                  </a:lnTo>
                  <a:lnTo>
                    <a:pt x="1402" y="2930"/>
                  </a:lnTo>
                  <a:lnTo>
                    <a:pt x="1632" y="3034"/>
                  </a:lnTo>
                  <a:lnTo>
                    <a:pt x="1695" y="3118"/>
                  </a:lnTo>
                  <a:lnTo>
                    <a:pt x="1821" y="3202"/>
                  </a:lnTo>
                  <a:lnTo>
                    <a:pt x="1904" y="3327"/>
                  </a:lnTo>
                  <a:lnTo>
                    <a:pt x="1863" y="3306"/>
                  </a:lnTo>
                  <a:cubicBezTo>
                    <a:pt x="1800" y="3264"/>
                    <a:pt x="1716" y="3264"/>
                    <a:pt x="1632" y="3264"/>
                  </a:cubicBezTo>
                  <a:lnTo>
                    <a:pt x="1653" y="3244"/>
                  </a:lnTo>
                  <a:lnTo>
                    <a:pt x="1611" y="3139"/>
                  </a:lnTo>
                  <a:lnTo>
                    <a:pt x="1507" y="3097"/>
                  </a:lnTo>
                  <a:lnTo>
                    <a:pt x="1444" y="3181"/>
                  </a:lnTo>
                  <a:lnTo>
                    <a:pt x="1486" y="3244"/>
                  </a:lnTo>
                  <a:lnTo>
                    <a:pt x="1528" y="3285"/>
                  </a:lnTo>
                  <a:cubicBezTo>
                    <a:pt x="1507" y="3285"/>
                    <a:pt x="1486" y="3306"/>
                    <a:pt x="1444" y="3306"/>
                  </a:cubicBezTo>
                  <a:lnTo>
                    <a:pt x="1444" y="3327"/>
                  </a:lnTo>
                  <a:lnTo>
                    <a:pt x="1591" y="3327"/>
                  </a:lnTo>
                  <a:lnTo>
                    <a:pt x="1611" y="3348"/>
                  </a:lnTo>
                  <a:lnTo>
                    <a:pt x="1611" y="3327"/>
                  </a:lnTo>
                  <a:cubicBezTo>
                    <a:pt x="1695" y="3327"/>
                    <a:pt x="1758" y="3348"/>
                    <a:pt x="1842" y="3390"/>
                  </a:cubicBezTo>
                  <a:cubicBezTo>
                    <a:pt x="1850" y="3393"/>
                    <a:pt x="1858" y="3394"/>
                    <a:pt x="1866" y="3394"/>
                  </a:cubicBezTo>
                  <a:cubicBezTo>
                    <a:pt x="1915" y="3394"/>
                    <a:pt x="1946" y="3342"/>
                    <a:pt x="1946" y="3306"/>
                  </a:cubicBezTo>
                  <a:lnTo>
                    <a:pt x="1967" y="3327"/>
                  </a:lnTo>
                  <a:lnTo>
                    <a:pt x="2030" y="3327"/>
                  </a:lnTo>
                  <a:lnTo>
                    <a:pt x="2009" y="3139"/>
                  </a:lnTo>
                  <a:lnTo>
                    <a:pt x="1863" y="2930"/>
                  </a:lnTo>
                  <a:lnTo>
                    <a:pt x="1904" y="2888"/>
                  </a:lnTo>
                  <a:lnTo>
                    <a:pt x="1946" y="2888"/>
                  </a:lnTo>
                  <a:lnTo>
                    <a:pt x="2030" y="2971"/>
                  </a:lnTo>
                  <a:lnTo>
                    <a:pt x="2114" y="2992"/>
                  </a:lnTo>
                  <a:lnTo>
                    <a:pt x="2176" y="3118"/>
                  </a:lnTo>
                  <a:lnTo>
                    <a:pt x="2344" y="3181"/>
                  </a:lnTo>
                  <a:lnTo>
                    <a:pt x="2386" y="3285"/>
                  </a:lnTo>
                  <a:lnTo>
                    <a:pt x="2386" y="3411"/>
                  </a:lnTo>
                  <a:lnTo>
                    <a:pt x="2469" y="3432"/>
                  </a:lnTo>
                  <a:lnTo>
                    <a:pt x="2595" y="3599"/>
                  </a:lnTo>
                  <a:lnTo>
                    <a:pt x="2699" y="3557"/>
                  </a:lnTo>
                  <a:lnTo>
                    <a:pt x="2699" y="3516"/>
                  </a:lnTo>
                  <a:lnTo>
                    <a:pt x="2804" y="3536"/>
                  </a:lnTo>
                  <a:lnTo>
                    <a:pt x="2804" y="3599"/>
                  </a:lnTo>
                  <a:lnTo>
                    <a:pt x="2741" y="3641"/>
                  </a:lnTo>
                  <a:cubicBezTo>
                    <a:pt x="2741" y="3641"/>
                    <a:pt x="2699" y="3641"/>
                    <a:pt x="2699" y="3662"/>
                  </a:cubicBezTo>
                  <a:cubicBezTo>
                    <a:pt x="2783" y="3913"/>
                    <a:pt x="2992" y="4060"/>
                    <a:pt x="3223" y="4122"/>
                  </a:cubicBezTo>
                  <a:lnTo>
                    <a:pt x="3285" y="4122"/>
                  </a:lnTo>
                  <a:lnTo>
                    <a:pt x="3411" y="4269"/>
                  </a:lnTo>
                  <a:lnTo>
                    <a:pt x="3432" y="4290"/>
                  </a:lnTo>
                  <a:lnTo>
                    <a:pt x="3432" y="4332"/>
                  </a:lnTo>
                  <a:cubicBezTo>
                    <a:pt x="3432" y="4352"/>
                    <a:pt x="3411" y="4394"/>
                    <a:pt x="3411" y="4436"/>
                  </a:cubicBezTo>
                  <a:lnTo>
                    <a:pt x="3411" y="4436"/>
                  </a:lnTo>
                  <a:cubicBezTo>
                    <a:pt x="3411" y="4436"/>
                    <a:pt x="3411" y="4394"/>
                    <a:pt x="3453" y="4394"/>
                  </a:cubicBezTo>
                  <a:lnTo>
                    <a:pt x="3495" y="4436"/>
                  </a:lnTo>
                  <a:lnTo>
                    <a:pt x="3599" y="4478"/>
                  </a:lnTo>
                  <a:lnTo>
                    <a:pt x="3620" y="4562"/>
                  </a:lnTo>
                  <a:lnTo>
                    <a:pt x="3808" y="4562"/>
                  </a:lnTo>
                  <a:lnTo>
                    <a:pt x="3829" y="4583"/>
                  </a:lnTo>
                  <a:lnTo>
                    <a:pt x="3871" y="4562"/>
                  </a:lnTo>
                  <a:lnTo>
                    <a:pt x="3913" y="4583"/>
                  </a:lnTo>
                  <a:lnTo>
                    <a:pt x="3871" y="4499"/>
                  </a:lnTo>
                  <a:lnTo>
                    <a:pt x="3829" y="4394"/>
                  </a:lnTo>
                  <a:lnTo>
                    <a:pt x="3788" y="4352"/>
                  </a:lnTo>
                  <a:lnTo>
                    <a:pt x="3788" y="4185"/>
                  </a:lnTo>
                  <a:lnTo>
                    <a:pt x="3767" y="3976"/>
                  </a:lnTo>
                  <a:lnTo>
                    <a:pt x="3767" y="3934"/>
                  </a:lnTo>
                  <a:lnTo>
                    <a:pt x="3704" y="3913"/>
                  </a:lnTo>
                  <a:lnTo>
                    <a:pt x="3599" y="3767"/>
                  </a:lnTo>
                  <a:lnTo>
                    <a:pt x="3557" y="3662"/>
                  </a:lnTo>
                  <a:lnTo>
                    <a:pt x="3474" y="3662"/>
                  </a:lnTo>
                  <a:lnTo>
                    <a:pt x="3453" y="3704"/>
                  </a:lnTo>
                  <a:lnTo>
                    <a:pt x="3390" y="3662"/>
                  </a:lnTo>
                  <a:lnTo>
                    <a:pt x="3348" y="3662"/>
                  </a:lnTo>
                  <a:lnTo>
                    <a:pt x="3285" y="3725"/>
                  </a:lnTo>
                  <a:lnTo>
                    <a:pt x="3097" y="3725"/>
                  </a:lnTo>
                  <a:lnTo>
                    <a:pt x="3055" y="3704"/>
                  </a:lnTo>
                  <a:lnTo>
                    <a:pt x="3055" y="3767"/>
                  </a:lnTo>
                  <a:lnTo>
                    <a:pt x="3055" y="3808"/>
                  </a:lnTo>
                  <a:cubicBezTo>
                    <a:pt x="2992" y="3767"/>
                    <a:pt x="2972" y="3746"/>
                    <a:pt x="2930" y="3725"/>
                  </a:cubicBezTo>
                  <a:lnTo>
                    <a:pt x="2951" y="3620"/>
                  </a:lnTo>
                  <a:lnTo>
                    <a:pt x="2951" y="3536"/>
                  </a:lnTo>
                  <a:lnTo>
                    <a:pt x="2992" y="3495"/>
                  </a:lnTo>
                  <a:lnTo>
                    <a:pt x="2951" y="3432"/>
                  </a:lnTo>
                  <a:lnTo>
                    <a:pt x="2846" y="3432"/>
                  </a:lnTo>
                  <a:lnTo>
                    <a:pt x="2762" y="3390"/>
                  </a:lnTo>
                  <a:lnTo>
                    <a:pt x="2658" y="3390"/>
                  </a:lnTo>
                  <a:lnTo>
                    <a:pt x="2658" y="3306"/>
                  </a:lnTo>
                  <a:lnTo>
                    <a:pt x="2574" y="3097"/>
                  </a:lnTo>
                  <a:lnTo>
                    <a:pt x="2553" y="2992"/>
                  </a:lnTo>
                  <a:lnTo>
                    <a:pt x="2616" y="2971"/>
                  </a:lnTo>
                  <a:lnTo>
                    <a:pt x="2658" y="2992"/>
                  </a:lnTo>
                  <a:lnTo>
                    <a:pt x="2741" y="2992"/>
                  </a:lnTo>
                  <a:lnTo>
                    <a:pt x="2720" y="2971"/>
                  </a:lnTo>
                  <a:lnTo>
                    <a:pt x="2616" y="2888"/>
                  </a:lnTo>
                  <a:lnTo>
                    <a:pt x="2469" y="2888"/>
                  </a:lnTo>
                  <a:lnTo>
                    <a:pt x="2427" y="2783"/>
                  </a:lnTo>
                  <a:lnTo>
                    <a:pt x="2365" y="2825"/>
                  </a:lnTo>
                  <a:lnTo>
                    <a:pt x="2365" y="2930"/>
                  </a:lnTo>
                  <a:lnTo>
                    <a:pt x="2302" y="2992"/>
                  </a:lnTo>
                  <a:lnTo>
                    <a:pt x="2239" y="2930"/>
                  </a:lnTo>
                  <a:lnTo>
                    <a:pt x="2260" y="2804"/>
                  </a:lnTo>
                  <a:lnTo>
                    <a:pt x="2197" y="2679"/>
                  </a:lnTo>
                  <a:lnTo>
                    <a:pt x="2009" y="2574"/>
                  </a:lnTo>
                  <a:lnTo>
                    <a:pt x="1904" y="2574"/>
                  </a:lnTo>
                  <a:lnTo>
                    <a:pt x="1737" y="2699"/>
                  </a:lnTo>
                  <a:lnTo>
                    <a:pt x="1716" y="2783"/>
                  </a:lnTo>
                  <a:lnTo>
                    <a:pt x="1632" y="2804"/>
                  </a:lnTo>
                  <a:lnTo>
                    <a:pt x="1507" y="2762"/>
                  </a:lnTo>
                  <a:lnTo>
                    <a:pt x="1465" y="2658"/>
                  </a:lnTo>
                  <a:lnTo>
                    <a:pt x="1381" y="2574"/>
                  </a:lnTo>
                  <a:lnTo>
                    <a:pt x="1381" y="2448"/>
                  </a:lnTo>
                  <a:lnTo>
                    <a:pt x="1423" y="2365"/>
                  </a:lnTo>
                  <a:lnTo>
                    <a:pt x="1360" y="2281"/>
                  </a:lnTo>
                  <a:lnTo>
                    <a:pt x="1088" y="2239"/>
                  </a:lnTo>
                  <a:lnTo>
                    <a:pt x="1026" y="2176"/>
                  </a:lnTo>
                  <a:lnTo>
                    <a:pt x="1067" y="2051"/>
                  </a:lnTo>
                  <a:lnTo>
                    <a:pt x="1109" y="1967"/>
                  </a:lnTo>
                  <a:lnTo>
                    <a:pt x="1109" y="1842"/>
                  </a:lnTo>
                  <a:lnTo>
                    <a:pt x="1172" y="1737"/>
                  </a:lnTo>
                  <a:lnTo>
                    <a:pt x="1360" y="1549"/>
                  </a:lnTo>
                  <a:lnTo>
                    <a:pt x="1423" y="1507"/>
                  </a:lnTo>
                  <a:lnTo>
                    <a:pt x="1402" y="1570"/>
                  </a:lnTo>
                  <a:lnTo>
                    <a:pt x="1402" y="1632"/>
                  </a:lnTo>
                  <a:lnTo>
                    <a:pt x="1507" y="1465"/>
                  </a:lnTo>
                  <a:lnTo>
                    <a:pt x="1486" y="1339"/>
                  </a:lnTo>
                  <a:lnTo>
                    <a:pt x="1549" y="1193"/>
                  </a:lnTo>
                  <a:lnTo>
                    <a:pt x="1611" y="921"/>
                  </a:lnTo>
                  <a:lnTo>
                    <a:pt x="1549" y="837"/>
                  </a:lnTo>
                  <a:lnTo>
                    <a:pt x="1528" y="691"/>
                  </a:lnTo>
                  <a:lnTo>
                    <a:pt x="1465" y="649"/>
                  </a:lnTo>
                  <a:lnTo>
                    <a:pt x="1360" y="482"/>
                  </a:lnTo>
                  <a:lnTo>
                    <a:pt x="1381" y="251"/>
                  </a:lnTo>
                  <a:lnTo>
                    <a:pt x="1381" y="189"/>
                  </a:lnTo>
                  <a:lnTo>
                    <a:pt x="1381" y="105"/>
                  </a:lnTo>
                  <a:lnTo>
                    <a:pt x="1298" y="0"/>
                  </a:lnTo>
                  <a:lnTo>
                    <a:pt x="1256" y="42"/>
                  </a:lnTo>
                  <a:lnTo>
                    <a:pt x="1256" y="84"/>
                  </a:lnTo>
                  <a:lnTo>
                    <a:pt x="1172" y="168"/>
                  </a:lnTo>
                  <a:lnTo>
                    <a:pt x="1005" y="168"/>
                  </a:lnTo>
                  <a:lnTo>
                    <a:pt x="984" y="210"/>
                  </a:lnTo>
                  <a:lnTo>
                    <a:pt x="900" y="168"/>
                  </a:lnTo>
                  <a:lnTo>
                    <a:pt x="795" y="63"/>
                  </a:lnTo>
                  <a:lnTo>
                    <a:pt x="586" y="0"/>
                  </a:lnTo>
                  <a:close/>
                  <a:moveTo>
                    <a:pt x="1842" y="4060"/>
                  </a:moveTo>
                  <a:lnTo>
                    <a:pt x="1716" y="4080"/>
                  </a:lnTo>
                  <a:lnTo>
                    <a:pt x="1695" y="4164"/>
                  </a:lnTo>
                  <a:lnTo>
                    <a:pt x="1821" y="4227"/>
                  </a:lnTo>
                  <a:lnTo>
                    <a:pt x="1883" y="4248"/>
                  </a:lnTo>
                  <a:lnTo>
                    <a:pt x="1883" y="4352"/>
                  </a:lnTo>
                  <a:lnTo>
                    <a:pt x="1842" y="4457"/>
                  </a:lnTo>
                  <a:lnTo>
                    <a:pt x="1842" y="4666"/>
                  </a:lnTo>
                  <a:lnTo>
                    <a:pt x="1800" y="4792"/>
                  </a:lnTo>
                  <a:lnTo>
                    <a:pt x="1842" y="4980"/>
                  </a:lnTo>
                  <a:lnTo>
                    <a:pt x="1904" y="4959"/>
                  </a:lnTo>
                  <a:lnTo>
                    <a:pt x="1925" y="4896"/>
                  </a:lnTo>
                  <a:lnTo>
                    <a:pt x="2051" y="4813"/>
                  </a:lnTo>
                  <a:cubicBezTo>
                    <a:pt x="2093" y="4813"/>
                    <a:pt x="2114" y="4855"/>
                    <a:pt x="2135" y="4855"/>
                  </a:cubicBezTo>
                  <a:lnTo>
                    <a:pt x="2114" y="4959"/>
                  </a:lnTo>
                  <a:lnTo>
                    <a:pt x="2197" y="5001"/>
                  </a:lnTo>
                  <a:lnTo>
                    <a:pt x="2260" y="4917"/>
                  </a:lnTo>
                  <a:cubicBezTo>
                    <a:pt x="2323" y="4959"/>
                    <a:pt x="2344" y="5001"/>
                    <a:pt x="2407" y="5022"/>
                  </a:cubicBezTo>
                  <a:lnTo>
                    <a:pt x="2407" y="5106"/>
                  </a:lnTo>
                  <a:lnTo>
                    <a:pt x="2344" y="5231"/>
                  </a:lnTo>
                  <a:lnTo>
                    <a:pt x="2155" y="5294"/>
                  </a:lnTo>
                  <a:lnTo>
                    <a:pt x="2114" y="5378"/>
                  </a:lnTo>
                  <a:lnTo>
                    <a:pt x="2135" y="5545"/>
                  </a:lnTo>
                  <a:lnTo>
                    <a:pt x="2218" y="5545"/>
                  </a:lnTo>
                  <a:lnTo>
                    <a:pt x="2344" y="5629"/>
                  </a:lnTo>
                  <a:lnTo>
                    <a:pt x="2448" y="5629"/>
                  </a:lnTo>
                  <a:lnTo>
                    <a:pt x="2448" y="5754"/>
                  </a:lnTo>
                  <a:lnTo>
                    <a:pt x="2532" y="5817"/>
                  </a:lnTo>
                  <a:lnTo>
                    <a:pt x="2637" y="5754"/>
                  </a:lnTo>
                  <a:lnTo>
                    <a:pt x="2637" y="5650"/>
                  </a:lnTo>
                  <a:lnTo>
                    <a:pt x="2574" y="5587"/>
                  </a:lnTo>
                  <a:cubicBezTo>
                    <a:pt x="2616" y="5545"/>
                    <a:pt x="2637" y="5545"/>
                    <a:pt x="2658" y="5524"/>
                  </a:cubicBezTo>
                  <a:lnTo>
                    <a:pt x="2658" y="5503"/>
                  </a:lnTo>
                  <a:lnTo>
                    <a:pt x="2679" y="5587"/>
                  </a:lnTo>
                  <a:lnTo>
                    <a:pt x="2762" y="5482"/>
                  </a:lnTo>
                  <a:lnTo>
                    <a:pt x="2804" y="5231"/>
                  </a:lnTo>
                  <a:lnTo>
                    <a:pt x="2972" y="5064"/>
                  </a:lnTo>
                  <a:lnTo>
                    <a:pt x="2992" y="4959"/>
                  </a:lnTo>
                  <a:lnTo>
                    <a:pt x="2972" y="4855"/>
                  </a:lnTo>
                  <a:lnTo>
                    <a:pt x="3034" y="4771"/>
                  </a:lnTo>
                  <a:lnTo>
                    <a:pt x="3034" y="4750"/>
                  </a:lnTo>
                  <a:cubicBezTo>
                    <a:pt x="3087" y="4760"/>
                    <a:pt x="3128" y="4766"/>
                    <a:pt x="3170" y="4766"/>
                  </a:cubicBezTo>
                  <a:cubicBezTo>
                    <a:pt x="3212" y="4766"/>
                    <a:pt x="3254" y="4760"/>
                    <a:pt x="3306" y="4750"/>
                  </a:cubicBezTo>
                  <a:cubicBezTo>
                    <a:pt x="3348" y="4750"/>
                    <a:pt x="3369" y="4708"/>
                    <a:pt x="3369" y="4687"/>
                  </a:cubicBezTo>
                  <a:lnTo>
                    <a:pt x="3411" y="4750"/>
                  </a:lnTo>
                  <a:lnTo>
                    <a:pt x="3411" y="4896"/>
                  </a:lnTo>
                  <a:lnTo>
                    <a:pt x="3411" y="4917"/>
                  </a:lnTo>
                  <a:cubicBezTo>
                    <a:pt x="3390" y="4959"/>
                    <a:pt x="3390" y="4980"/>
                    <a:pt x="3411" y="4980"/>
                  </a:cubicBezTo>
                  <a:cubicBezTo>
                    <a:pt x="3453" y="5001"/>
                    <a:pt x="3453" y="5022"/>
                    <a:pt x="3474" y="5085"/>
                  </a:cubicBezTo>
                  <a:lnTo>
                    <a:pt x="3474" y="5189"/>
                  </a:lnTo>
                  <a:lnTo>
                    <a:pt x="3557" y="5231"/>
                  </a:lnTo>
                  <a:cubicBezTo>
                    <a:pt x="3599" y="5336"/>
                    <a:pt x="3683" y="5482"/>
                    <a:pt x="3704" y="5608"/>
                  </a:cubicBezTo>
                  <a:cubicBezTo>
                    <a:pt x="3716" y="5632"/>
                    <a:pt x="3750" y="5643"/>
                    <a:pt x="3780" y="5643"/>
                  </a:cubicBezTo>
                  <a:cubicBezTo>
                    <a:pt x="3801" y="5643"/>
                    <a:pt x="3821" y="5637"/>
                    <a:pt x="3829" y="5629"/>
                  </a:cubicBezTo>
                  <a:lnTo>
                    <a:pt x="3871" y="5754"/>
                  </a:lnTo>
                  <a:lnTo>
                    <a:pt x="3871" y="5838"/>
                  </a:lnTo>
                  <a:lnTo>
                    <a:pt x="3788" y="5733"/>
                  </a:lnTo>
                  <a:lnTo>
                    <a:pt x="3725" y="5733"/>
                  </a:lnTo>
                  <a:lnTo>
                    <a:pt x="3725" y="5901"/>
                  </a:lnTo>
                  <a:lnTo>
                    <a:pt x="3704" y="5943"/>
                  </a:lnTo>
                  <a:lnTo>
                    <a:pt x="3620" y="5901"/>
                  </a:lnTo>
                  <a:lnTo>
                    <a:pt x="3495" y="5838"/>
                  </a:lnTo>
                  <a:lnTo>
                    <a:pt x="3453" y="6068"/>
                  </a:lnTo>
                  <a:lnTo>
                    <a:pt x="3495" y="6110"/>
                  </a:lnTo>
                  <a:lnTo>
                    <a:pt x="3495" y="6173"/>
                  </a:lnTo>
                  <a:lnTo>
                    <a:pt x="3411" y="6215"/>
                  </a:lnTo>
                  <a:lnTo>
                    <a:pt x="3369" y="6068"/>
                  </a:lnTo>
                  <a:lnTo>
                    <a:pt x="3244" y="6131"/>
                  </a:lnTo>
                  <a:lnTo>
                    <a:pt x="3181" y="6340"/>
                  </a:lnTo>
                  <a:lnTo>
                    <a:pt x="3055" y="6424"/>
                  </a:lnTo>
                  <a:lnTo>
                    <a:pt x="2951" y="6445"/>
                  </a:lnTo>
                  <a:lnTo>
                    <a:pt x="2846" y="6549"/>
                  </a:lnTo>
                  <a:lnTo>
                    <a:pt x="2972" y="6361"/>
                  </a:lnTo>
                  <a:lnTo>
                    <a:pt x="2972" y="6173"/>
                  </a:lnTo>
                  <a:lnTo>
                    <a:pt x="2825" y="6047"/>
                  </a:lnTo>
                  <a:lnTo>
                    <a:pt x="2741" y="6047"/>
                  </a:lnTo>
                  <a:lnTo>
                    <a:pt x="2658" y="6152"/>
                  </a:lnTo>
                  <a:lnTo>
                    <a:pt x="2532" y="6215"/>
                  </a:lnTo>
                  <a:lnTo>
                    <a:pt x="2469" y="6319"/>
                  </a:lnTo>
                  <a:lnTo>
                    <a:pt x="2532" y="6424"/>
                  </a:lnTo>
                  <a:lnTo>
                    <a:pt x="2365" y="6445"/>
                  </a:lnTo>
                  <a:lnTo>
                    <a:pt x="2260" y="6424"/>
                  </a:lnTo>
                  <a:lnTo>
                    <a:pt x="2197" y="6487"/>
                  </a:lnTo>
                  <a:lnTo>
                    <a:pt x="2093" y="6529"/>
                  </a:lnTo>
                  <a:lnTo>
                    <a:pt x="1988" y="6654"/>
                  </a:lnTo>
                  <a:lnTo>
                    <a:pt x="2009" y="6738"/>
                  </a:lnTo>
                  <a:lnTo>
                    <a:pt x="1988" y="6884"/>
                  </a:lnTo>
                  <a:lnTo>
                    <a:pt x="1904" y="7052"/>
                  </a:lnTo>
                  <a:lnTo>
                    <a:pt x="2030" y="7177"/>
                  </a:lnTo>
                  <a:lnTo>
                    <a:pt x="2093" y="7093"/>
                  </a:lnTo>
                  <a:lnTo>
                    <a:pt x="2155" y="6863"/>
                  </a:lnTo>
                  <a:lnTo>
                    <a:pt x="2239" y="6801"/>
                  </a:lnTo>
                  <a:lnTo>
                    <a:pt x="2302" y="6675"/>
                  </a:lnTo>
                  <a:lnTo>
                    <a:pt x="2344" y="6654"/>
                  </a:lnTo>
                  <a:lnTo>
                    <a:pt x="2427" y="6738"/>
                  </a:lnTo>
                  <a:lnTo>
                    <a:pt x="2407" y="6863"/>
                  </a:lnTo>
                  <a:lnTo>
                    <a:pt x="2427" y="6884"/>
                  </a:lnTo>
                  <a:lnTo>
                    <a:pt x="2469" y="6863"/>
                  </a:lnTo>
                  <a:lnTo>
                    <a:pt x="2532" y="6884"/>
                  </a:lnTo>
                  <a:lnTo>
                    <a:pt x="2532" y="6780"/>
                  </a:lnTo>
                  <a:lnTo>
                    <a:pt x="2574" y="6759"/>
                  </a:lnTo>
                  <a:lnTo>
                    <a:pt x="2637" y="6780"/>
                  </a:lnTo>
                  <a:lnTo>
                    <a:pt x="2616" y="6863"/>
                  </a:lnTo>
                  <a:lnTo>
                    <a:pt x="2658" y="6863"/>
                  </a:lnTo>
                  <a:lnTo>
                    <a:pt x="2762" y="6947"/>
                  </a:lnTo>
                  <a:lnTo>
                    <a:pt x="2825" y="6947"/>
                  </a:lnTo>
                  <a:lnTo>
                    <a:pt x="2762" y="6863"/>
                  </a:lnTo>
                  <a:lnTo>
                    <a:pt x="2783" y="6801"/>
                  </a:lnTo>
                  <a:lnTo>
                    <a:pt x="2762" y="6759"/>
                  </a:lnTo>
                  <a:lnTo>
                    <a:pt x="2825" y="6696"/>
                  </a:lnTo>
                  <a:lnTo>
                    <a:pt x="2867" y="6696"/>
                  </a:lnTo>
                  <a:lnTo>
                    <a:pt x="2972" y="6801"/>
                  </a:lnTo>
                  <a:lnTo>
                    <a:pt x="3076" y="6842"/>
                  </a:lnTo>
                  <a:lnTo>
                    <a:pt x="3181" y="6905"/>
                  </a:lnTo>
                  <a:lnTo>
                    <a:pt x="3202" y="7010"/>
                  </a:lnTo>
                  <a:lnTo>
                    <a:pt x="3306" y="7093"/>
                  </a:lnTo>
                  <a:lnTo>
                    <a:pt x="3202" y="7073"/>
                  </a:lnTo>
                  <a:lnTo>
                    <a:pt x="3160" y="7093"/>
                  </a:lnTo>
                  <a:lnTo>
                    <a:pt x="3160" y="7156"/>
                  </a:lnTo>
                  <a:lnTo>
                    <a:pt x="3097" y="7219"/>
                  </a:lnTo>
                  <a:lnTo>
                    <a:pt x="3160" y="7282"/>
                  </a:lnTo>
                  <a:lnTo>
                    <a:pt x="3160" y="7365"/>
                  </a:lnTo>
                  <a:lnTo>
                    <a:pt x="3139" y="7428"/>
                  </a:lnTo>
                  <a:lnTo>
                    <a:pt x="3202" y="7533"/>
                  </a:lnTo>
                  <a:lnTo>
                    <a:pt x="3244" y="7637"/>
                  </a:lnTo>
                  <a:lnTo>
                    <a:pt x="3348" y="7784"/>
                  </a:lnTo>
                  <a:lnTo>
                    <a:pt x="3474" y="7784"/>
                  </a:lnTo>
                  <a:lnTo>
                    <a:pt x="3578" y="7847"/>
                  </a:lnTo>
                  <a:lnTo>
                    <a:pt x="3704" y="7909"/>
                  </a:lnTo>
                  <a:lnTo>
                    <a:pt x="3808" y="7847"/>
                  </a:lnTo>
                  <a:lnTo>
                    <a:pt x="3829" y="7805"/>
                  </a:lnTo>
                  <a:lnTo>
                    <a:pt x="3892" y="7742"/>
                  </a:lnTo>
                  <a:lnTo>
                    <a:pt x="3913" y="7805"/>
                  </a:lnTo>
                  <a:lnTo>
                    <a:pt x="3871" y="7889"/>
                  </a:lnTo>
                  <a:lnTo>
                    <a:pt x="3892" y="7993"/>
                  </a:lnTo>
                  <a:lnTo>
                    <a:pt x="3913" y="8035"/>
                  </a:lnTo>
                  <a:lnTo>
                    <a:pt x="3997" y="7993"/>
                  </a:lnTo>
                  <a:lnTo>
                    <a:pt x="4143" y="7784"/>
                  </a:lnTo>
                  <a:lnTo>
                    <a:pt x="4143" y="7637"/>
                  </a:lnTo>
                  <a:lnTo>
                    <a:pt x="4101" y="7575"/>
                  </a:lnTo>
                  <a:lnTo>
                    <a:pt x="4039" y="7407"/>
                  </a:lnTo>
                  <a:lnTo>
                    <a:pt x="3934" y="7324"/>
                  </a:lnTo>
                  <a:lnTo>
                    <a:pt x="3976" y="7219"/>
                  </a:lnTo>
                  <a:lnTo>
                    <a:pt x="4101" y="6989"/>
                  </a:lnTo>
                  <a:lnTo>
                    <a:pt x="4185" y="6947"/>
                  </a:lnTo>
                  <a:lnTo>
                    <a:pt x="4248" y="7052"/>
                  </a:lnTo>
                  <a:lnTo>
                    <a:pt x="4290" y="7156"/>
                  </a:lnTo>
                  <a:lnTo>
                    <a:pt x="4332" y="7219"/>
                  </a:lnTo>
                  <a:lnTo>
                    <a:pt x="4332" y="7324"/>
                  </a:lnTo>
                  <a:lnTo>
                    <a:pt x="4394" y="7512"/>
                  </a:lnTo>
                  <a:lnTo>
                    <a:pt x="4415" y="7596"/>
                  </a:lnTo>
                  <a:lnTo>
                    <a:pt x="4415" y="7512"/>
                  </a:lnTo>
                  <a:lnTo>
                    <a:pt x="4415" y="7386"/>
                  </a:lnTo>
                  <a:lnTo>
                    <a:pt x="4352" y="7219"/>
                  </a:lnTo>
                  <a:lnTo>
                    <a:pt x="4394" y="7156"/>
                  </a:lnTo>
                  <a:lnTo>
                    <a:pt x="4436" y="7156"/>
                  </a:lnTo>
                  <a:lnTo>
                    <a:pt x="4499" y="7219"/>
                  </a:lnTo>
                  <a:lnTo>
                    <a:pt x="4499" y="7156"/>
                  </a:lnTo>
                  <a:lnTo>
                    <a:pt x="4541" y="7156"/>
                  </a:lnTo>
                  <a:lnTo>
                    <a:pt x="4604" y="6989"/>
                  </a:lnTo>
                  <a:lnTo>
                    <a:pt x="4562" y="6801"/>
                  </a:lnTo>
                  <a:lnTo>
                    <a:pt x="4499" y="6696"/>
                  </a:lnTo>
                  <a:lnTo>
                    <a:pt x="4436" y="6591"/>
                  </a:lnTo>
                  <a:lnTo>
                    <a:pt x="4436" y="6466"/>
                  </a:lnTo>
                  <a:lnTo>
                    <a:pt x="4415" y="6340"/>
                  </a:lnTo>
                  <a:lnTo>
                    <a:pt x="4352" y="6424"/>
                  </a:lnTo>
                  <a:lnTo>
                    <a:pt x="4352" y="6277"/>
                  </a:lnTo>
                  <a:lnTo>
                    <a:pt x="4352" y="6215"/>
                  </a:lnTo>
                  <a:lnTo>
                    <a:pt x="4311" y="6215"/>
                  </a:lnTo>
                  <a:lnTo>
                    <a:pt x="4227" y="6131"/>
                  </a:lnTo>
                  <a:lnTo>
                    <a:pt x="4248" y="6068"/>
                  </a:lnTo>
                  <a:lnTo>
                    <a:pt x="4332" y="6068"/>
                  </a:lnTo>
                  <a:lnTo>
                    <a:pt x="4332" y="5922"/>
                  </a:lnTo>
                  <a:lnTo>
                    <a:pt x="4248" y="5796"/>
                  </a:lnTo>
                  <a:lnTo>
                    <a:pt x="4248" y="5712"/>
                  </a:lnTo>
                  <a:lnTo>
                    <a:pt x="4185" y="5796"/>
                  </a:lnTo>
                  <a:lnTo>
                    <a:pt x="4080" y="5692"/>
                  </a:lnTo>
                  <a:lnTo>
                    <a:pt x="3913" y="5545"/>
                  </a:lnTo>
                  <a:lnTo>
                    <a:pt x="3892" y="5440"/>
                  </a:lnTo>
                  <a:lnTo>
                    <a:pt x="3871" y="5440"/>
                  </a:lnTo>
                  <a:lnTo>
                    <a:pt x="3767" y="5420"/>
                  </a:lnTo>
                  <a:lnTo>
                    <a:pt x="3767" y="5503"/>
                  </a:lnTo>
                  <a:cubicBezTo>
                    <a:pt x="3725" y="5482"/>
                    <a:pt x="3725" y="5420"/>
                    <a:pt x="3704" y="5399"/>
                  </a:cubicBezTo>
                  <a:lnTo>
                    <a:pt x="3704" y="5315"/>
                  </a:lnTo>
                  <a:lnTo>
                    <a:pt x="3662" y="5210"/>
                  </a:lnTo>
                  <a:lnTo>
                    <a:pt x="3662" y="5273"/>
                  </a:lnTo>
                  <a:cubicBezTo>
                    <a:pt x="3620" y="5231"/>
                    <a:pt x="3620" y="5210"/>
                    <a:pt x="3599" y="5189"/>
                  </a:cubicBezTo>
                  <a:lnTo>
                    <a:pt x="3683" y="5168"/>
                  </a:lnTo>
                  <a:lnTo>
                    <a:pt x="3683" y="5085"/>
                  </a:lnTo>
                  <a:lnTo>
                    <a:pt x="3578" y="4896"/>
                  </a:lnTo>
                  <a:lnTo>
                    <a:pt x="3495" y="4855"/>
                  </a:lnTo>
                  <a:lnTo>
                    <a:pt x="3474" y="4666"/>
                  </a:lnTo>
                  <a:lnTo>
                    <a:pt x="3411" y="4562"/>
                  </a:lnTo>
                  <a:cubicBezTo>
                    <a:pt x="3411" y="4541"/>
                    <a:pt x="3411" y="4541"/>
                    <a:pt x="3453" y="4499"/>
                  </a:cubicBezTo>
                  <a:cubicBezTo>
                    <a:pt x="3474" y="4478"/>
                    <a:pt x="3453" y="4457"/>
                    <a:pt x="3411" y="4436"/>
                  </a:cubicBezTo>
                  <a:lnTo>
                    <a:pt x="3390" y="4457"/>
                  </a:lnTo>
                  <a:lnTo>
                    <a:pt x="3411" y="4457"/>
                  </a:lnTo>
                  <a:lnTo>
                    <a:pt x="3411" y="4478"/>
                  </a:lnTo>
                  <a:cubicBezTo>
                    <a:pt x="3411" y="4478"/>
                    <a:pt x="3390" y="4478"/>
                    <a:pt x="3390" y="4499"/>
                  </a:cubicBezTo>
                  <a:lnTo>
                    <a:pt x="3390" y="4541"/>
                  </a:lnTo>
                  <a:lnTo>
                    <a:pt x="3306" y="4562"/>
                  </a:lnTo>
                  <a:lnTo>
                    <a:pt x="3202" y="4499"/>
                  </a:lnTo>
                  <a:lnTo>
                    <a:pt x="3139" y="4499"/>
                  </a:lnTo>
                  <a:lnTo>
                    <a:pt x="3181" y="4604"/>
                  </a:lnTo>
                  <a:lnTo>
                    <a:pt x="3181" y="4666"/>
                  </a:lnTo>
                  <a:cubicBezTo>
                    <a:pt x="3097" y="4687"/>
                    <a:pt x="3055" y="4708"/>
                    <a:pt x="2972" y="4750"/>
                  </a:cubicBezTo>
                  <a:lnTo>
                    <a:pt x="2972" y="4583"/>
                  </a:lnTo>
                  <a:lnTo>
                    <a:pt x="2930" y="4604"/>
                  </a:lnTo>
                  <a:lnTo>
                    <a:pt x="2888" y="4750"/>
                  </a:lnTo>
                  <a:lnTo>
                    <a:pt x="2888" y="4792"/>
                  </a:lnTo>
                  <a:lnTo>
                    <a:pt x="2783" y="4980"/>
                  </a:lnTo>
                  <a:lnTo>
                    <a:pt x="2783" y="5106"/>
                  </a:lnTo>
                  <a:lnTo>
                    <a:pt x="2741" y="5273"/>
                  </a:lnTo>
                  <a:lnTo>
                    <a:pt x="2658" y="5378"/>
                  </a:lnTo>
                  <a:lnTo>
                    <a:pt x="2658" y="5482"/>
                  </a:lnTo>
                  <a:cubicBezTo>
                    <a:pt x="2646" y="5459"/>
                    <a:pt x="2622" y="5443"/>
                    <a:pt x="2599" y="5443"/>
                  </a:cubicBezTo>
                  <a:cubicBezTo>
                    <a:pt x="2580" y="5443"/>
                    <a:pt x="2562" y="5454"/>
                    <a:pt x="2553" y="5482"/>
                  </a:cubicBezTo>
                  <a:lnTo>
                    <a:pt x="2553" y="5315"/>
                  </a:lnTo>
                  <a:lnTo>
                    <a:pt x="2637" y="4980"/>
                  </a:lnTo>
                  <a:lnTo>
                    <a:pt x="2741" y="4876"/>
                  </a:lnTo>
                  <a:lnTo>
                    <a:pt x="2741" y="4771"/>
                  </a:lnTo>
                  <a:lnTo>
                    <a:pt x="2658" y="4687"/>
                  </a:lnTo>
                  <a:lnTo>
                    <a:pt x="2616" y="4708"/>
                  </a:lnTo>
                  <a:lnTo>
                    <a:pt x="2532" y="4687"/>
                  </a:lnTo>
                  <a:lnTo>
                    <a:pt x="2448" y="4750"/>
                  </a:lnTo>
                  <a:lnTo>
                    <a:pt x="2448" y="4855"/>
                  </a:lnTo>
                  <a:cubicBezTo>
                    <a:pt x="2427" y="4792"/>
                    <a:pt x="2365" y="4708"/>
                    <a:pt x="2323" y="4666"/>
                  </a:cubicBezTo>
                  <a:lnTo>
                    <a:pt x="2427" y="4583"/>
                  </a:lnTo>
                  <a:lnTo>
                    <a:pt x="2469" y="4457"/>
                  </a:lnTo>
                  <a:lnTo>
                    <a:pt x="2532" y="4394"/>
                  </a:lnTo>
                  <a:lnTo>
                    <a:pt x="2553" y="4290"/>
                  </a:lnTo>
                  <a:lnTo>
                    <a:pt x="2511" y="4227"/>
                  </a:lnTo>
                  <a:lnTo>
                    <a:pt x="2427" y="4269"/>
                  </a:lnTo>
                  <a:lnTo>
                    <a:pt x="2344" y="4373"/>
                  </a:lnTo>
                  <a:lnTo>
                    <a:pt x="2260" y="4269"/>
                  </a:lnTo>
                  <a:lnTo>
                    <a:pt x="2197" y="4248"/>
                  </a:lnTo>
                  <a:lnTo>
                    <a:pt x="2009" y="4248"/>
                  </a:lnTo>
                  <a:lnTo>
                    <a:pt x="2030" y="4185"/>
                  </a:lnTo>
                  <a:lnTo>
                    <a:pt x="1946" y="4164"/>
                  </a:lnTo>
                  <a:lnTo>
                    <a:pt x="1842" y="40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0" name="Google Shape;1623;p39">
              <a:extLst>
                <a:ext uri="{FF2B5EF4-FFF2-40B4-BE49-F238E27FC236}">
                  <a16:creationId xmlns:a16="http://schemas.microsoft.com/office/drawing/2014/main" id="{EDB8FA45-F5A2-A6CC-AAEB-55F89B08FDE7}"/>
                </a:ext>
              </a:extLst>
            </p:cNvPr>
            <p:cNvSpPr/>
            <p:nvPr/>
          </p:nvSpPr>
          <p:spPr>
            <a:xfrm>
              <a:off x="4595934" y="3205063"/>
              <a:ext cx="26673" cy="13340"/>
            </a:xfrm>
            <a:custGeom>
              <a:avLst/>
              <a:gdLst/>
              <a:ahLst/>
              <a:cxnLst/>
              <a:rect l="l" t="t" r="r" b="b"/>
              <a:pathLst>
                <a:path w="2240" h="1173" extrusionOk="0">
                  <a:moveTo>
                    <a:pt x="2177" y="1"/>
                  </a:moveTo>
                  <a:lnTo>
                    <a:pt x="1968" y="43"/>
                  </a:lnTo>
                  <a:lnTo>
                    <a:pt x="1821" y="43"/>
                  </a:lnTo>
                  <a:lnTo>
                    <a:pt x="1675" y="64"/>
                  </a:lnTo>
                  <a:lnTo>
                    <a:pt x="1570" y="64"/>
                  </a:lnTo>
                  <a:lnTo>
                    <a:pt x="1424" y="105"/>
                  </a:lnTo>
                  <a:lnTo>
                    <a:pt x="1193" y="105"/>
                  </a:lnTo>
                  <a:lnTo>
                    <a:pt x="1005" y="252"/>
                  </a:lnTo>
                  <a:lnTo>
                    <a:pt x="880" y="315"/>
                  </a:lnTo>
                  <a:lnTo>
                    <a:pt x="817" y="336"/>
                  </a:lnTo>
                  <a:lnTo>
                    <a:pt x="712" y="357"/>
                  </a:lnTo>
                  <a:lnTo>
                    <a:pt x="628" y="377"/>
                  </a:lnTo>
                  <a:lnTo>
                    <a:pt x="482" y="419"/>
                  </a:lnTo>
                  <a:lnTo>
                    <a:pt x="398" y="482"/>
                  </a:lnTo>
                  <a:lnTo>
                    <a:pt x="377" y="524"/>
                  </a:lnTo>
                  <a:lnTo>
                    <a:pt x="252" y="587"/>
                  </a:lnTo>
                  <a:lnTo>
                    <a:pt x="210" y="733"/>
                  </a:lnTo>
                  <a:lnTo>
                    <a:pt x="105" y="880"/>
                  </a:lnTo>
                  <a:lnTo>
                    <a:pt x="84" y="942"/>
                  </a:lnTo>
                  <a:lnTo>
                    <a:pt x="147" y="984"/>
                  </a:lnTo>
                  <a:lnTo>
                    <a:pt x="147" y="1047"/>
                  </a:lnTo>
                  <a:lnTo>
                    <a:pt x="84" y="1047"/>
                  </a:lnTo>
                  <a:lnTo>
                    <a:pt x="43" y="1005"/>
                  </a:lnTo>
                  <a:lnTo>
                    <a:pt x="1" y="1110"/>
                  </a:lnTo>
                  <a:lnTo>
                    <a:pt x="63" y="1173"/>
                  </a:lnTo>
                  <a:lnTo>
                    <a:pt x="252" y="1152"/>
                  </a:lnTo>
                  <a:lnTo>
                    <a:pt x="419" y="1047"/>
                  </a:lnTo>
                  <a:lnTo>
                    <a:pt x="503" y="1005"/>
                  </a:lnTo>
                  <a:lnTo>
                    <a:pt x="608" y="1005"/>
                  </a:lnTo>
                  <a:lnTo>
                    <a:pt x="712" y="942"/>
                  </a:lnTo>
                  <a:lnTo>
                    <a:pt x="796" y="838"/>
                  </a:lnTo>
                  <a:lnTo>
                    <a:pt x="1005" y="670"/>
                  </a:lnTo>
                  <a:lnTo>
                    <a:pt x="1047" y="587"/>
                  </a:lnTo>
                  <a:lnTo>
                    <a:pt x="1110" y="566"/>
                  </a:lnTo>
                  <a:lnTo>
                    <a:pt x="1131" y="566"/>
                  </a:lnTo>
                  <a:lnTo>
                    <a:pt x="1235" y="461"/>
                  </a:lnTo>
                  <a:lnTo>
                    <a:pt x="1340" y="440"/>
                  </a:lnTo>
                  <a:lnTo>
                    <a:pt x="1444" y="440"/>
                  </a:lnTo>
                  <a:lnTo>
                    <a:pt x="1675" y="419"/>
                  </a:lnTo>
                  <a:lnTo>
                    <a:pt x="1842" y="315"/>
                  </a:lnTo>
                  <a:lnTo>
                    <a:pt x="2030" y="252"/>
                  </a:lnTo>
                  <a:lnTo>
                    <a:pt x="2051" y="168"/>
                  </a:lnTo>
                  <a:lnTo>
                    <a:pt x="2135" y="168"/>
                  </a:lnTo>
                  <a:lnTo>
                    <a:pt x="2240" y="105"/>
                  </a:lnTo>
                  <a:lnTo>
                    <a:pt x="2240" y="43"/>
                  </a:lnTo>
                  <a:lnTo>
                    <a:pt x="21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51" name="Google Shape;1624;p39">
              <a:extLst>
                <a:ext uri="{FF2B5EF4-FFF2-40B4-BE49-F238E27FC236}">
                  <a16:creationId xmlns:a16="http://schemas.microsoft.com/office/drawing/2014/main" id="{6010E831-F35B-0369-218A-09665ED9C7CF}"/>
                </a:ext>
              </a:extLst>
            </p:cNvPr>
            <p:cNvGrpSpPr/>
            <p:nvPr/>
          </p:nvGrpSpPr>
          <p:grpSpPr>
            <a:xfrm>
              <a:off x="4403342" y="3107749"/>
              <a:ext cx="316680" cy="101374"/>
              <a:chOff x="5068275" y="3161675"/>
              <a:chExt cx="664875" cy="222850"/>
            </a:xfrm>
            <a:grpFill/>
          </p:grpSpPr>
          <p:sp>
            <p:nvSpPr>
              <p:cNvPr id="214" name="Google Shape;1625;p39">
                <a:extLst>
                  <a:ext uri="{FF2B5EF4-FFF2-40B4-BE49-F238E27FC236}">
                    <a16:creationId xmlns:a16="http://schemas.microsoft.com/office/drawing/2014/main" id="{0F3F5B32-B8D7-7C5D-9E5E-5662246B516B}"/>
                  </a:ext>
                </a:extLst>
              </p:cNvPr>
              <p:cNvSpPr/>
              <p:nvPr/>
            </p:nvSpPr>
            <p:spPr>
              <a:xfrm>
                <a:off x="5408300" y="3224425"/>
                <a:ext cx="96775" cy="107800"/>
              </a:xfrm>
              <a:custGeom>
                <a:avLst/>
                <a:gdLst/>
                <a:ahLst/>
                <a:cxnLst/>
                <a:rect l="l" t="t" r="r" b="b"/>
                <a:pathLst>
                  <a:path w="3871" h="4312" extrusionOk="0">
                    <a:moveTo>
                      <a:pt x="3620" y="1"/>
                    </a:moveTo>
                    <a:lnTo>
                      <a:pt x="3515" y="43"/>
                    </a:lnTo>
                    <a:lnTo>
                      <a:pt x="3494" y="147"/>
                    </a:lnTo>
                    <a:lnTo>
                      <a:pt x="3390" y="231"/>
                    </a:lnTo>
                    <a:lnTo>
                      <a:pt x="3390" y="294"/>
                    </a:lnTo>
                    <a:lnTo>
                      <a:pt x="3285" y="357"/>
                    </a:lnTo>
                    <a:lnTo>
                      <a:pt x="3181" y="398"/>
                    </a:lnTo>
                    <a:lnTo>
                      <a:pt x="3139" y="461"/>
                    </a:lnTo>
                    <a:lnTo>
                      <a:pt x="2992" y="503"/>
                    </a:lnTo>
                    <a:lnTo>
                      <a:pt x="2720" y="440"/>
                    </a:lnTo>
                    <a:lnTo>
                      <a:pt x="2469" y="419"/>
                    </a:lnTo>
                    <a:lnTo>
                      <a:pt x="2448" y="503"/>
                    </a:lnTo>
                    <a:lnTo>
                      <a:pt x="2406" y="503"/>
                    </a:lnTo>
                    <a:lnTo>
                      <a:pt x="2260" y="398"/>
                    </a:lnTo>
                    <a:lnTo>
                      <a:pt x="2092" y="398"/>
                    </a:lnTo>
                    <a:lnTo>
                      <a:pt x="1988" y="357"/>
                    </a:lnTo>
                    <a:lnTo>
                      <a:pt x="1820" y="336"/>
                    </a:lnTo>
                    <a:lnTo>
                      <a:pt x="1737" y="398"/>
                    </a:lnTo>
                    <a:lnTo>
                      <a:pt x="1674" y="336"/>
                    </a:lnTo>
                    <a:lnTo>
                      <a:pt x="1569" y="231"/>
                    </a:lnTo>
                    <a:lnTo>
                      <a:pt x="1381" y="210"/>
                    </a:lnTo>
                    <a:lnTo>
                      <a:pt x="1276" y="210"/>
                    </a:lnTo>
                    <a:lnTo>
                      <a:pt x="1276" y="336"/>
                    </a:lnTo>
                    <a:lnTo>
                      <a:pt x="1193" y="398"/>
                    </a:lnTo>
                    <a:lnTo>
                      <a:pt x="1151" y="503"/>
                    </a:lnTo>
                    <a:lnTo>
                      <a:pt x="1067" y="566"/>
                    </a:lnTo>
                    <a:lnTo>
                      <a:pt x="900" y="524"/>
                    </a:lnTo>
                    <a:lnTo>
                      <a:pt x="774" y="545"/>
                    </a:lnTo>
                    <a:lnTo>
                      <a:pt x="712" y="608"/>
                    </a:lnTo>
                    <a:lnTo>
                      <a:pt x="753" y="650"/>
                    </a:lnTo>
                    <a:lnTo>
                      <a:pt x="586" y="775"/>
                    </a:lnTo>
                    <a:lnTo>
                      <a:pt x="586" y="942"/>
                    </a:lnTo>
                    <a:lnTo>
                      <a:pt x="628" y="1047"/>
                    </a:lnTo>
                    <a:lnTo>
                      <a:pt x="628" y="1235"/>
                    </a:lnTo>
                    <a:lnTo>
                      <a:pt x="586" y="1298"/>
                    </a:lnTo>
                    <a:lnTo>
                      <a:pt x="649" y="1445"/>
                    </a:lnTo>
                    <a:lnTo>
                      <a:pt x="670" y="1549"/>
                    </a:lnTo>
                    <a:lnTo>
                      <a:pt x="628" y="1486"/>
                    </a:lnTo>
                    <a:lnTo>
                      <a:pt x="565" y="1403"/>
                    </a:lnTo>
                    <a:lnTo>
                      <a:pt x="523" y="1445"/>
                    </a:lnTo>
                    <a:lnTo>
                      <a:pt x="440" y="1507"/>
                    </a:lnTo>
                    <a:lnTo>
                      <a:pt x="335" y="1570"/>
                    </a:lnTo>
                    <a:lnTo>
                      <a:pt x="314" y="1675"/>
                    </a:lnTo>
                    <a:lnTo>
                      <a:pt x="335" y="1800"/>
                    </a:lnTo>
                    <a:lnTo>
                      <a:pt x="314" y="1905"/>
                    </a:lnTo>
                    <a:lnTo>
                      <a:pt x="335" y="2135"/>
                    </a:lnTo>
                    <a:lnTo>
                      <a:pt x="314" y="2198"/>
                    </a:lnTo>
                    <a:lnTo>
                      <a:pt x="272" y="2303"/>
                    </a:lnTo>
                    <a:lnTo>
                      <a:pt x="188" y="2323"/>
                    </a:lnTo>
                    <a:lnTo>
                      <a:pt x="188" y="2449"/>
                    </a:lnTo>
                    <a:lnTo>
                      <a:pt x="63" y="2554"/>
                    </a:lnTo>
                    <a:lnTo>
                      <a:pt x="42" y="2721"/>
                    </a:lnTo>
                    <a:lnTo>
                      <a:pt x="42" y="2763"/>
                    </a:lnTo>
                    <a:lnTo>
                      <a:pt x="0" y="2826"/>
                    </a:lnTo>
                    <a:lnTo>
                      <a:pt x="63" y="3035"/>
                    </a:lnTo>
                    <a:lnTo>
                      <a:pt x="126" y="3139"/>
                    </a:lnTo>
                    <a:lnTo>
                      <a:pt x="168" y="3119"/>
                    </a:lnTo>
                    <a:lnTo>
                      <a:pt x="251" y="3119"/>
                    </a:lnTo>
                    <a:lnTo>
                      <a:pt x="335" y="3056"/>
                    </a:lnTo>
                    <a:lnTo>
                      <a:pt x="377" y="3077"/>
                    </a:lnTo>
                    <a:lnTo>
                      <a:pt x="419" y="3223"/>
                    </a:lnTo>
                    <a:lnTo>
                      <a:pt x="523" y="3495"/>
                    </a:lnTo>
                    <a:lnTo>
                      <a:pt x="481" y="3558"/>
                    </a:lnTo>
                    <a:lnTo>
                      <a:pt x="440" y="3704"/>
                    </a:lnTo>
                    <a:lnTo>
                      <a:pt x="356" y="3851"/>
                    </a:lnTo>
                    <a:lnTo>
                      <a:pt x="356" y="4081"/>
                    </a:lnTo>
                    <a:lnTo>
                      <a:pt x="356" y="4269"/>
                    </a:lnTo>
                    <a:lnTo>
                      <a:pt x="440" y="4269"/>
                    </a:lnTo>
                    <a:lnTo>
                      <a:pt x="523" y="4311"/>
                    </a:lnTo>
                    <a:lnTo>
                      <a:pt x="628" y="4311"/>
                    </a:lnTo>
                    <a:lnTo>
                      <a:pt x="670" y="4269"/>
                    </a:lnTo>
                    <a:lnTo>
                      <a:pt x="774" y="4290"/>
                    </a:lnTo>
                    <a:lnTo>
                      <a:pt x="879" y="4269"/>
                    </a:lnTo>
                    <a:lnTo>
                      <a:pt x="963" y="4311"/>
                    </a:lnTo>
                    <a:lnTo>
                      <a:pt x="984" y="4227"/>
                    </a:lnTo>
                    <a:lnTo>
                      <a:pt x="963" y="4102"/>
                    </a:lnTo>
                    <a:lnTo>
                      <a:pt x="879" y="4060"/>
                    </a:lnTo>
                    <a:lnTo>
                      <a:pt x="858" y="3914"/>
                    </a:lnTo>
                    <a:lnTo>
                      <a:pt x="942" y="3809"/>
                    </a:lnTo>
                    <a:lnTo>
                      <a:pt x="963" y="3600"/>
                    </a:lnTo>
                    <a:lnTo>
                      <a:pt x="942" y="3432"/>
                    </a:lnTo>
                    <a:lnTo>
                      <a:pt x="879" y="3391"/>
                    </a:lnTo>
                    <a:lnTo>
                      <a:pt x="1004" y="3223"/>
                    </a:lnTo>
                    <a:lnTo>
                      <a:pt x="1046" y="3056"/>
                    </a:lnTo>
                    <a:lnTo>
                      <a:pt x="1004" y="2909"/>
                    </a:lnTo>
                    <a:lnTo>
                      <a:pt x="942" y="2826"/>
                    </a:lnTo>
                    <a:lnTo>
                      <a:pt x="942" y="2763"/>
                    </a:lnTo>
                    <a:lnTo>
                      <a:pt x="1067" y="2700"/>
                    </a:lnTo>
                    <a:lnTo>
                      <a:pt x="1088" y="2616"/>
                    </a:lnTo>
                    <a:lnTo>
                      <a:pt x="1214" y="2595"/>
                    </a:lnTo>
                    <a:lnTo>
                      <a:pt x="1318" y="2637"/>
                    </a:lnTo>
                    <a:lnTo>
                      <a:pt x="1318" y="2700"/>
                    </a:lnTo>
                    <a:lnTo>
                      <a:pt x="1381" y="2763"/>
                    </a:lnTo>
                    <a:lnTo>
                      <a:pt x="1381" y="2909"/>
                    </a:lnTo>
                    <a:lnTo>
                      <a:pt x="1276" y="3014"/>
                    </a:lnTo>
                    <a:lnTo>
                      <a:pt x="1276" y="3119"/>
                    </a:lnTo>
                    <a:lnTo>
                      <a:pt x="1318" y="3223"/>
                    </a:lnTo>
                    <a:lnTo>
                      <a:pt x="1402" y="3244"/>
                    </a:lnTo>
                    <a:lnTo>
                      <a:pt x="1486" y="3328"/>
                    </a:lnTo>
                    <a:lnTo>
                      <a:pt x="1611" y="3391"/>
                    </a:lnTo>
                    <a:lnTo>
                      <a:pt x="1632" y="3495"/>
                    </a:lnTo>
                    <a:lnTo>
                      <a:pt x="1590" y="3495"/>
                    </a:lnTo>
                    <a:lnTo>
                      <a:pt x="1569" y="3704"/>
                    </a:lnTo>
                    <a:lnTo>
                      <a:pt x="1590" y="3851"/>
                    </a:lnTo>
                    <a:lnTo>
                      <a:pt x="1674" y="3872"/>
                    </a:lnTo>
                    <a:lnTo>
                      <a:pt x="1737" y="3851"/>
                    </a:lnTo>
                    <a:lnTo>
                      <a:pt x="1883" y="3893"/>
                    </a:lnTo>
                    <a:lnTo>
                      <a:pt x="1946" y="3872"/>
                    </a:lnTo>
                    <a:lnTo>
                      <a:pt x="1946" y="3851"/>
                    </a:lnTo>
                    <a:lnTo>
                      <a:pt x="1925" y="3746"/>
                    </a:lnTo>
                    <a:lnTo>
                      <a:pt x="2030" y="3663"/>
                    </a:lnTo>
                    <a:lnTo>
                      <a:pt x="2113" y="3642"/>
                    </a:lnTo>
                    <a:lnTo>
                      <a:pt x="2260" y="3558"/>
                    </a:lnTo>
                    <a:lnTo>
                      <a:pt x="2427" y="3579"/>
                    </a:lnTo>
                    <a:lnTo>
                      <a:pt x="2511" y="3495"/>
                    </a:lnTo>
                    <a:lnTo>
                      <a:pt x="2532" y="3537"/>
                    </a:lnTo>
                    <a:lnTo>
                      <a:pt x="2616" y="3537"/>
                    </a:lnTo>
                    <a:lnTo>
                      <a:pt x="2657" y="3453"/>
                    </a:lnTo>
                    <a:lnTo>
                      <a:pt x="2657" y="3391"/>
                    </a:lnTo>
                    <a:lnTo>
                      <a:pt x="2511" y="3370"/>
                    </a:lnTo>
                    <a:lnTo>
                      <a:pt x="2448" y="3391"/>
                    </a:lnTo>
                    <a:lnTo>
                      <a:pt x="2281" y="3391"/>
                    </a:lnTo>
                    <a:lnTo>
                      <a:pt x="2281" y="3328"/>
                    </a:lnTo>
                    <a:lnTo>
                      <a:pt x="2239" y="3328"/>
                    </a:lnTo>
                    <a:lnTo>
                      <a:pt x="2239" y="3244"/>
                    </a:lnTo>
                    <a:lnTo>
                      <a:pt x="2197" y="3244"/>
                    </a:lnTo>
                    <a:lnTo>
                      <a:pt x="2134" y="3265"/>
                    </a:lnTo>
                    <a:lnTo>
                      <a:pt x="2134" y="3223"/>
                    </a:lnTo>
                    <a:lnTo>
                      <a:pt x="2030" y="3181"/>
                    </a:lnTo>
                    <a:lnTo>
                      <a:pt x="2009" y="3119"/>
                    </a:lnTo>
                    <a:lnTo>
                      <a:pt x="2051" y="3035"/>
                    </a:lnTo>
                    <a:lnTo>
                      <a:pt x="2092" y="2972"/>
                    </a:lnTo>
                    <a:lnTo>
                      <a:pt x="2134" y="3014"/>
                    </a:lnTo>
                    <a:lnTo>
                      <a:pt x="2134" y="3014"/>
                    </a:lnTo>
                    <a:lnTo>
                      <a:pt x="2113" y="2930"/>
                    </a:lnTo>
                    <a:lnTo>
                      <a:pt x="2155" y="2930"/>
                    </a:lnTo>
                    <a:lnTo>
                      <a:pt x="2197" y="2867"/>
                    </a:lnTo>
                    <a:lnTo>
                      <a:pt x="2134" y="2826"/>
                    </a:lnTo>
                    <a:lnTo>
                      <a:pt x="2051" y="2805"/>
                    </a:lnTo>
                    <a:lnTo>
                      <a:pt x="2092" y="2742"/>
                    </a:lnTo>
                    <a:lnTo>
                      <a:pt x="2051" y="2658"/>
                    </a:lnTo>
                    <a:lnTo>
                      <a:pt x="1988" y="2616"/>
                    </a:lnTo>
                    <a:lnTo>
                      <a:pt x="1904" y="2616"/>
                    </a:lnTo>
                    <a:lnTo>
                      <a:pt x="1883" y="2491"/>
                    </a:lnTo>
                    <a:lnTo>
                      <a:pt x="1716" y="2323"/>
                    </a:lnTo>
                    <a:lnTo>
                      <a:pt x="1611" y="2240"/>
                    </a:lnTo>
                    <a:lnTo>
                      <a:pt x="1569" y="2135"/>
                    </a:lnTo>
                    <a:lnTo>
                      <a:pt x="1569" y="2093"/>
                    </a:lnTo>
                    <a:lnTo>
                      <a:pt x="1611" y="2093"/>
                    </a:lnTo>
                    <a:lnTo>
                      <a:pt x="1632" y="2177"/>
                    </a:lnTo>
                    <a:lnTo>
                      <a:pt x="1737" y="2177"/>
                    </a:lnTo>
                    <a:lnTo>
                      <a:pt x="1841" y="2093"/>
                    </a:lnTo>
                    <a:lnTo>
                      <a:pt x="1883" y="2010"/>
                    </a:lnTo>
                    <a:lnTo>
                      <a:pt x="2092" y="1926"/>
                    </a:lnTo>
                    <a:lnTo>
                      <a:pt x="2260" y="1800"/>
                    </a:lnTo>
                    <a:lnTo>
                      <a:pt x="2344" y="1675"/>
                    </a:lnTo>
                    <a:lnTo>
                      <a:pt x="2448" y="1612"/>
                    </a:lnTo>
                    <a:lnTo>
                      <a:pt x="2448" y="1549"/>
                    </a:lnTo>
                    <a:lnTo>
                      <a:pt x="2574" y="1507"/>
                    </a:lnTo>
                    <a:lnTo>
                      <a:pt x="2678" y="1570"/>
                    </a:lnTo>
                    <a:lnTo>
                      <a:pt x="2762" y="1591"/>
                    </a:lnTo>
                    <a:lnTo>
                      <a:pt x="2867" y="1445"/>
                    </a:lnTo>
                    <a:lnTo>
                      <a:pt x="2867" y="1361"/>
                    </a:lnTo>
                    <a:lnTo>
                      <a:pt x="2741" y="1298"/>
                    </a:lnTo>
                    <a:lnTo>
                      <a:pt x="2469" y="1340"/>
                    </a:lnTo>
                    <a:lnTo>
                      <a:pt x="2364" y="1403"/>
                    </a:lnTo>
                    <a:lnTo>
                      <a:pt x="2197" y="1403"/>
                    </a:lnTo>
                    <a:lnTo>
                      <a:pt x="2113" y="1445"/>
                    </a:lnTo>
                    <a:lnTo>
                      <a:pt x="2009" y="1549"/>
                    </a:lnTo>
                    <a:lnTo>
                      <a:pt x="1820" y="1549"/>
                    </a:lnTo>
                    <a:lnTo>
                      <a:pt x="1716" y="1486"/>
                    </a:lnTo>
                    <a:lnTo>
                      <a:pt x="1611" y="1466"/>
                    </a:lnTo>
                    <a:lnTo>
                      <a:pt x="1507" y="1591"/>
                    </a:lnTo>
                    <a:lnTo>
                      <a:pt x="1423" y="1800"/>
                    </a:lnTo>
                    <a:lnTo>
                      <a:pt x="1297" y="1863"/>
                    </a:lnTo>
                    <a:lnTo>
                      <a:pt x="1193" y="1821"/>
                    </a:lnTo>
                    <a:lnTo>
                      <a:pt x="1172" y="1779"/>
                    </a:lnTo>
                    <a:lnTo>
                      <a:pt x="1004" y="1612"/>
                    </a:lnTo>
                    <a:lnTo>
                      <a:pt x="858" y="1486"/>
                    </a:lnTo>
                    <a:lnTo>
                      <a:pt x="774" y="1277"/>
                    </a:lnTo>
                    <a:lnTo>
                      <a:pt x="795" y="1047"/>
                    </a:lnTo>
                    <a:lnTo>
                      <a:pt x="879" y="838"/>
                    </a:lnTo>
                    <a:lnTo>
                      <a:pt x="984" y="733"/>
                    </a:lnTo>
                    <a:lnTo>
                      <a:pt x="1109" y="670"/>
                    </a:lnTo>
                    <a:lnTo>
                      <a:pt x="1276" y="754"/>
                    </a:lnTo>
                    <a:lnTo>
                      <a:pt x="1465" y="775"/>
                    </a:lnTo>
                    <a:lnTo>
                      <a:pt x="1674" y="670"/>
                    </a:lnTo>
                    <a:lnTo>
                      <a:pt x="1820" y="670"/>
                    </a:lnTo>
                    <a:lnTo>
                      <a:pt x="1883" y="754"/>
                    </a:lnTo>
                    <a:lnTo>
                      <a:pt x="1988" y="754"/>
                    </a:lnTo>
                    <a:lnTo>
                      <a:pt x="2051" y="712"/>
                    </a:lnTo>
                    <a:lnTo>
                      <a:pt x="2281" y="733"/>
                    </a:lnTo>
                    <a:lnTo>
                      <a:pt x="2427" y="733"/>
                    </a:lnTo>
                    <a:lnTo>
                      <a:pt x="2448" y="712"/>
                    </a:lnTo>
                    <a:lnTo>
                      <a:pt x="2574" y="712"/>
                    </a:lnTo>
                    <a:lnTo>
                      <a:pt x="2678" y="754"/>
                    </a:lnTo>
                    <a:lnTo>
                      <a:pt x="2720" y="817"/>
                    </a:lnTo>
                    <a:lnTo>
                      <a:pt x="2825" y="859"/>
                    </a:lnTo>
                    <a:lnTo>
                      <a:pt x="3264" y="754"/>
                    </a:lnTo>
                    <a:lnTo>
                      <a:pt x="3453" y="629"/>
                    </a:lnTo>
                    <a:lnTo>
                      <a:pt x="3494" y="524"/>
                    </a:lnTo>
                    <a:lnTo>
                      <a:pt x="3578" y="524"/>
                    </a:lnTo>
                    <a:lnTo>
                      <a:pt x="3620" y="440"/>
                    </a:lnTo>
                    <a:lnTo>
                      <a:pt x="3704" y="398"/>
                    </a:lnTo>
                    <a:lnTo>
                      <a:pt x="3766" y="294"/>
                    </a:lnTo>
                    <a:lnTo>
                      <a:pt x="3808" y="210"/>
                    </a:lnTo>
                    <a:lnTo>
                      <a:pt x="3871" y="147"/>
                    </a:lnTo>
                    <a:lnTo>
                      <a:pt x="3808" y="106"/>
                    </a:lnTo>
                    <a:lnTo>
                      <a:pt x="3787" y="43"/>
                    </a:lnTo>
                    <a:lnTo>
                      <a:pt x="3620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15" name="Google Shape;1626;p39">
                <a:extLst>
                  <a:ext uri="{FF2B5EF4-FFF2-40B4-BE49-F238E27FC236}">
                    <a16:creationId xmlns:a16="http://schemas.microsoft.com/office/drawing/2014/main" id="{D9FEA777-0106-F2E9-C877-4F976DB4E68D}"/>
                  </a:ext>
                </a:extLst>
              </p:cNvPr>
              <p:cNvSpPr/>
              <p:nvPr/>
            </p:nvSpPr>
            <p:spPr>
              <a:xfrm>
                <a:off x="5587700" y="3253200"/>
                <a:ext cx="145450" cy="1313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253" extrusionOk="0">
                    <a:moveTo>
                      <a:pt x="922" y="1"/>
                    </a:moveTo>
                    <a:lnTo>
                      <a:pt x="775" y="22"/>
                    </a:lnTo>
                    <a:lnTo>
                      <a:pt x="712" y="84"/>
                    </a:lnTo>
                    <a:lnTo>
                      <a:pt x="566" y="189"/>
                    </a:lnTo>
                    <a:lnTo>
                      <a:pt x="482" y="210"/>
                    </a:lnTo>
                    <a:lnTo>
                      <a:pt x="398" y="294"/>
                    </a:lnTo>
                    <a:lnTo>
                      <a:pt x="252" y="294"/>
                    </a:lnTo>
                    <a:lnTo>
                      <a:pt x="147" y="356"/>
                    </a:lnTo>
                    <a:lnTo>
                      <a:pt x="189" y="440"/>
                    </a:lnTo>
                    <a:lnTo>
                      <a:pt x="168" y="524"/>
                    </a:lnTo>
                    <a:lnTo>
                      <a:pt x="43" y="608"/>
                    </a:lnTo>
                    <a:lnTo>
                      <a:pt x="1" y="670"/>
                    </a:lnTo>
                    <a:lnTo>
                      <a:pt x="147" y="712"/>
                    </a:lnTo>
                    <a:lnTo>
                      <a:pt x="252" y="649"/>
                    </a:lnTo>
                    <a:lnTo>
                      <a:pt x="273" y="608"/>
                    </a:lnTo>
                    <a:lnTo>
                      <a:pt x="315" y="670"/>
                    </a:lnTo>
                    <a:lnTo>
                      <a:pt x="503" y="754"/>
                    </a:lnTo>
                    <a:lnTo>
                      <a:pt x="566" y="859"/>
                    </a:lnTo>
                    <a:lnTo>
                      <a:pt x="524" y="921"/>
                    </a:lnTo>
                    <a:lnTo>
                      <a:pt x="566" y="1047"/>
                    </a:lnTo>
                    <a:lnTo>
                      <a:pt x="691" y="1131"/>
                    </a:lnTo>
                    <a:lnTo>
                      <a:pt x="796" y="1152"/>
                    </a:lnTo>
                    <a:lnTo>
                      <a:pt x="901" y="1131"/>
                    </a:lnTo>
                    <a:lnTo>
                      <a:pt x="984" y="1172"/>
                    </a:lnTo>
                    <a:lnTo>
                      <a:pt x="1026" y="1131"/>
                    </a:lnTo>
                    <a:lnTo>
                      <a:pt x="1110" y="1152"/>
                    </a:lnTo>
                    <a:lnTo>
                      <a:pt x="1298" y="1131"/>
                    </a:lnTo>
                    <a:lnTo>
                      <a:pt x="1340" y="1152"/>
                    </a:lnTo>
                    <a:lnTo>
                      <a:pt x="1424" y="1131"/>
                    </a:lnTo>
                    <a:lnTo>
                      <a:pt x="1361" y="1068"/>
                    </a:lnTo>
                    <a:lnTo>
                      <a:pt x="1654" y="1089"/>
                    </a:lnTo>
                    <a:lnTo>
                      <a:pt x="1717" y="1172"/>
                    </a:lnTo>
                    <a:lnTo>
                      <a:pt x="1675" y="1298"/>
                    </a:lnTo>
                    <a:lnTo>
                      <a:pt x="1633" y="1277"/>
                    </a:lnTo>
                    <a:lnTo>
                      <a:pt x="1549" y="1361"/>
                    </a:lnTo>
                    <a:lnTo>
                      <a:pt x="1507" y="1465"/>
                    </a:lnTo>
                    <a:lnTo>
                      <a:pt x="1445" y="1361"/>
                    </a:lnTo>
                    <a:lnTo>
                      <a:pt x="1256" y="1277"/>
                    </a:lnTo>
                    <a:lnTo>
                      <a:pt x="1194" y="1298"/>
                    </a:lnTo>
                    <a:lnTo>
                      <a:pt x="1131" y="1465"/>
                    </a:lnTo>
                    <a:lnTo>
                      <a:pt x="1026" y="1507"/>
                    </a:lnTo>
                    <a:lnTo>
                      <a:pt x="922" y="1465"/>
                    </a:lnTo>
                    <a:lnTo>
                      <a:pt x="817" y="1465"/>
                    </a:lnTo>
                    <a:lnTo>
                      <a:pt x="775" y="1403"/>
                    </a:lnTo>
                    <a:lnTo>
                      <a:pt x="629" y="1444"/>
                    </a:lnTo>
                    <a:lnTo>
                      <a:pt x="566" y="1507"/>
                    </a:lnTo>
                    <a:lnTo>
                      <a:pt x="608" y="1570"/>
                    </a:lnTo>
                    <a:lnTo>
                      <a:pt x="733" y="1591"/>
                    </a:lnTo>
                    <a:lnTo>
                      <a:pt x="838" y="1654"/>
                    </a:lnTo>
                    <a:lnTo>
                      <a:pt x="901" y="1779"/>
                    </a:lnTo>
                    <a:lnTo>
                      <a:pt x="942" y="1821"/>
                    </a:lnTo>
                    <a:lnTo>
                      <a:pt x="1005" y="1800"/>
                    </a:lnTo>
                    <a:lnTo>
                      <a:pt x="1026" y="1884"/>
                    </a:lnTo>
                    <a:lnTo>
                      <a:pt x="1026" y="1968"/>
                    </a:lnTo>
                    <a:lnTo>
                      <a:pt x="984" y="1988"/>
                    </a:lnTo>
                    <a:lnTo>
                      <a:pt x="942" y="2072"/>
                    </a:lnTo>
                    <a:lnTo>
                      <a:pt x="1047" y="2240"/>
                    </a:lnTo>
                    <a:lnTo>
                      <a:pt x="1152" y="2281"/>
                    </a:lnTo>
                    <a:lnTo>
                      <a:pt x="1256" y="2240"/>
                    </a:lnTo>
                    <a:lnTo>
                      <a:pt x="1403" y="2114"/>
                    </a:lnTo>
                    <a:lnTo>
                      <a:pt x="1361" y="2009"/>
                    </a:lnTo>
                    <a:lnTo>
                      <a:pt x="1466" y="1863"/>
                    </a:lnTo>
                    <a:lnTo>
                      <a:pt x="1507" y="1821"/>
                    </a:lnTo>
                    <a:lnTo>
                      <a:pt x="1528" y="1758"/>
                    </a:lnTo>
                    <a:lnTo>
                      <a:pt x="1570" y="1612"/>
                    </a:lnTo>
                    <a:lnTo>
                      <a:pt x="1633" y="1507"/>
                    </a:lnTo>
                    <a:lnTo>
                      <a:pt x="1633" y="1654"/>
                    </a:lnTo>
                    <a:lnTo>
                      <a:pt x="1549" y="1716"/>
                    </a:lnTo>
                    <a:lnTo>
                      <a:pt x="1612" y="1863"/>
                    </a:lnTo>
                    <a:lnTo>
                      <a:pt x="1654" y="1988"/>
                    </a:lnTo>
                    <a:lnTo>
                      <a:pt x="1717" y="2072"/>
                    </a:lnTo>
                    <a:lnTo>
                      <a:pt x="1738" y="2009"/>
                    </a:lnTo>
                    <a:lnTo>
                      <a:pt x="1779" y="2009"/>
                    </a:lnTo>
                    <a:lnTo>
                      <a:pt x="1842" y="2030"/>
                    </a:lnTo>
                    <a:lnTo>
                      <a:pt x="1842" y="2135"/>
                    </a:lnTo>
                    <a:lnTo>
                      <a:pt x="1884" y="2093"/>
                    </a:lnTo>
                    <a:lnTo>
                      <a:pt x="1947" y="2093"/>
                    </a:lnTo>
                    <a:lnTo>
                      <a:pt x="1968" y="2135"/>
                    </a:lnTo>
                    <a:lnTo>
                      <a:pt x="2051" y="2177"/>
                    </a:lnTo>
                    <a:lnTo>
                      <a:pt x="2156" y="2135"/>
                    </a:lnTo>
                    <a:lnTo>
                      <a:pt x="2240" y="2135"/>
                    </a:lnTo>
                    <a:lnTo>
                      <a:pt x="2240" y="2177"/>
                    </a:lnTo>
                    <a:lnTo>
                      <a:pt x="2093" y="2177"/>
                    </a:lnTo>
                    <a:lnTo>
                      <a:pt x="2093" y="2281"/>
                    </a:lnTo>
                    <a:lnTo>
                      <a:pt x="2240" y="2302"/>
                    </a:lnTo>
                    <a:lnTo>
                      <a:pt x="2240" y="2323"/>
                    </a:lnTo>
                    <a:lnTo>
                      <a:pt x="2261" y="2386"/>
                    </a:lnTo>
                    <a:lnTo>
                      <a:pt x="2407" y="2449"/>
                    </a:lnTo>
                    <a:lnTo>
                      <a:pt x="2575" y="2449"/>
                    </a:lnTo>
                    <a:lnTo>
                      <a:pt x="2930" y="2553"/>
                    </a:lnTo>
                    <a:lnTo>
                      <a:pt x="3286" y="2658"/>
                    </a:lnTo>
                    <a:lnTo>
                      <a:pt x="3391" y="2658"/>
                    </a:lnTo>
                    <a:lnTo>
                      <a:pt x="3537" y="2721"/>
                    </a:lnTo>
                    <a:lnTo>
                      <a:pt x="3558" y="2825"/>
                    </a:lnTo>
                    <a:lnTo>
                      <a:pt x="3725" y="2867"/>
                    </a:lnTo>
                    <a:lnTo>
                      <a:pt x="3830" y="2867"/>
                    </a:lnTo>
                    <a:lnTo>
                      <a:pt x="3914" y="2825"/>
                    </a:lnTo>
                    <a:lnTo>
                      <a:pt x="3914" y="2825"/>
                    </a:lnTo>
                    <a:lnTo>
                      <a:pt x="3830" y="2951"/>
                    </a:lnTo>
                    <a:lnTo>
                      <a:pt x="3851" y="2972"/>
                    </a:lnTo>
                    <a:lnTo>
                      <a:pt x="3935" y="2951"/>
                    </a:lnTo>
                    <a:lnTo>
                      <a:pt x="3955" y="3014"/>
                    </a:lnTo>
                    <a:lnTo>
                      <a:pt x="4081" y="2972"/>
                    </a:lnTo>
                    <a:lnTo>
                      <a:pt x="4018" y="3035"/>
                    </a:lnTo>
                    <a:lnTo>
                      <a:pt x="4060" y="3076"/>
                    </a:lnTo>
                    <a:lnTo>
                      <a:pt x="4039" y="3139"/>
                    </a:lnTo>
                    <a:lnTo>
                      <a:pt x="4081" y="3181"/>
                    </a:lnTo>
                    <a:lnTo>
                      <a:pt x="4186" y="3160"/>
                    </a:lnTo>
                    <a:lnTo>
                      <a:pt x="4081" y="3265"/>
                    </a:lnTo>
                    <a:lnTo>
                      <a:pt x="4081" y="3328"/>
                    </a:lnTo>
                    <a:lnTo>
                      <a:pt x="4227" y="3453"/>
                    </a:lnTo>
                    <a:lnTo>
                      <a:pt x="4186" y="3558"/>
                    </a:lnTo>
                    <a:lnTo>
                      <a:pt x="4227" y="3641"/>
                    </a:lnTo>
                    <a:lnTo>
                      <a:pt x="4332" y="3704"/>
                    </a:lnTo>
                    <a:lnTo>
                      <a:pt x="4479" y="3809"/>
                    </a:lnTo>
                    <a:lnTo>
                      <a:pt x="4499" y="3872"/>
                    </a:lnTo>
                    <a:lnTo>
                      <a:pt x="4374" y="3872"/>
                    </a:lnTo>
                    <a:lnTo>
                      <a:pt x="4353" y="3955"/>
                    </a:lnTo>
                    <a:lnTo>
                      <a:pt x="4437" y="4018"/>
                    </a:lnTo>
                    <a:lnTo>
                      <a:pt x="4541" y="4081"/>
                    </a:lnTo>
                    <a:lnTo>
                      <a:pt x="4667" y="4060"/>
                    </a:lnTo>
                    <a:lnTo>
                      <a:pt x="4751" y="4081"/>
                    </a:lnTo>
                    <a:lnTo>
                      <a:pt x="4688" y="4081"/>
                    </a:lnTo>
                    <a:lnTo>
                      <a:pt x="4562" y="4123"/>
                    </a:lnTo>
                    <a:lnTo>
                      <a:pt x="4499" y="4102"/>
                    </a:lnTo>
                    <a:lnTo>
                      <a:pt x="4458" y="4123"/>
                    </a:lnTo>
                    <a:lnTo>
                      <a:pt x="4499" y="4206"/>
                    </a:lnTo>
                    <a:lnTo>
                      <a:pt x="4583" y="4227"/>
                    </a:lnTo>
                    <a:lnTo>
                      <a:pt x="4562" y="4395"/>
                    </a:lnTo>
                    <a:lnTo>
                      <a:pt x="4541" y="4416"/>
                    </a:lnTo>
                    <a:lnTo>
                      <a:pt x="4541" y="4499"/>
                    </a:lnTo>
                    <a:lnTo>
                      <a:pt x="4499" y="4583"/>
                    </a:lnTo>
                    <a:lnTo>
                      <a:pt x="4458" y="4604"/>
                    </a:lnTo>
                    <a:lnTo>
                      <a:pt x="4541" y="4709"/>
                    </a:lnTo>
                    <a:lnTo>
                      <a:pt x="4667" y="4625"/>
                    </a:lnTo>
                    <a:lnTo>
                      <a:pt x="4709" y="4688"/>
                    </a:lnTo>
                    <a:lnTo>
                      <a:pt x="4792" y="4688"/>
                    </a:lnTo>
                    <a:lnTo>
                      <a:pt x="4897" y="4625"/>
                    </a:lnTo>
                    <a:lnTo>
                      <a:pt x="5064" y="4625"/>
                    </a:lnTo>
                    <a:lnTo>
                      <a:pt x="5127" y="4583"/>
                    </a:lnTo>
                    <a:lnTo>
                      <a:pt x="5169" y="4478"/>
                    </a:lnTo>
                    <a:lnTo>
                      <a:pt x="5169" y="4583"/>
                    </a:lnTo>
                    <a:lnTo>
                      <a:pt x="5106" y="4688"/>
                    </a:lnTo>
                    <a:lnTo>
                      <a:pt x="5127" y="4750"/>
                    </a:lnTo>
                    <a:lnTo>
                      <a:pt x="5190" y="4792"/>
                    </a:lnTo>
                    <a:lnTo>
                      <a:pt x="5316" y="4897"/>
                    </a:lnTo>
                    <a:lnTo>
                      <a:pt x="5295" y="4939"/>
                    </a:lnTo>
                    <a:lnTo>
                      <a:pt x="5336" y="5022"/>
                    </a:lnTo>
                    <a:lnTo>
                      <a:pt x="5504" y="5211"/>
                    </a:lnTo>
                    <a:lnTo>
                      <a:pt x="5629" y="5232"/>
                    </a:lnTo>
                    <a:lnTo>
                      <a:pt x="5692" y="5253"/>
                    </a:lnTo>
                    <a:lnTo>
                      <a:pt x="5713" y="3851"/>
                    </a:lnTo>
                    <a:lnTo>
                      <a:pt x="5713" y="3788"/>
                    </a:lnTo>
                    <a:lnTo>
                      <a:pt x="5713" y="3704"/>
                    </a:lnTo>
                    <a:lnTo>
                      <a:pt x="5734" y="3537"/>
                    </a:lnTo>
                    <a:lnTo>
                      <a:pt x="5818" y="1382"/>
                    </a:lnTo>
                    <a:lnTo>
                      <a:pt x="5713" y="1403"/>
                    </a:lnTo>
                    <a:lnTo>
                      <a:pt x="5629" y="1382"/>
                    </a:lnTo>
                    <a:lnTo>
                      <a:pt x="5629" y="1298"/>
                    </a:lnTo>
                    <a:lnTo>
                      <a:pt x="5650" y="1256"/>
                    </a:lnTo>
                    <a:lnTo>
                      <a:pt x="5546" y="1193"/>
                    </a:lnTo>
                    <a:lnTo>
                      <a:pt x="5441" y="1193"/>
                    </a:lnTo>
                    <a:lnTo>
                      <a:pt x="5316" y="1172"/>
                    </a:lnTo>
                    <a:lnTo>
                      <a:pt x="5232" y="1152"/>
                    </a:lnTo>
                    <a:lnTo>
                      <a:pt x="5169" y="1172"/>
                    </a:lnTo>
                    <a:lnTo>
                      <a:pt x="4813" y="1026"/>
                    </a:lnTo>
                    <a:lnTo>
                      <a:pt x="4667" y="984"/>
                    </a:lnTo>
                    <a:lnTo>
                      <a:pt x="4562" y="963"/>
                    </a:lnTo>
                    <a:lnTo>
                      <a:pt x="4458" y="880"/>
                    </a:lnTo>
                    <a:lnTo>
                      <a:pt x="4248" y="838"/>
                    </a:lnTo>
                    <a:lnTo>
                      <a:pt x="4060" y="754"/>
                    </a:lnTo>
                    <a:lnTo>
                      <a:pt x="3976" y="670"/>
                    </a:lnTo>
                    <a:lnTo>
                      <a:pt x="3830" y="649"/>
                    </a:lnTo>
                    <a:lnTo>
                      <a:pt x="3537" y="838"/>
                    </a:lnTo>
                    <a:lnTo>
                      <a:pt x="3537" y="880"/>
                    </a:lnTo>
                    <a:lnTo>
                      <a:pt x="3600" y="984"/>
                    </a:lnTo>
                    <a:lnTo>
                      <a:pt x="3558" y="1068"/>
                    </a:lnTo>
                    <a:lnTo>
                      <a:pt x="3391" y="1089"/>
                    </a:lnTo>
                    <a:lnTo>
                      <a:pt x="3286" y="1131"/>
                    </a:lnTo>
                    <a:lnTo>
                      <a:pt x="3223" y="1131"/>
                    </a:lnTo>
                    <a:lnTo>
                      <a:pt x="3181" y="1089"/>
                    </a:lnTo>
                    <a:lnTo>
                      <a:pt x="3119" y="1172"/>
                    </a:lnTo>
                    <a:lnTo>
                      <a:pt x="3119" y="1277"/>
                    </a:lnTo>
                    <a:lnTo>
                      <a:pt x="2993" y="1340"/>
                    </a:lnTo>
                    <a:lnTo>
                      <a:pt x="2888" y="1361"/>
                    </a:lnTo>
                    <a:lnTo>
                      <a:pt x="2805" y="1465"/>
                    </a:lnTo>
                    <a:lnTo>
                      <a:pt x="2805" y="1612"/>
                    </a:lnTo>
                    <a:lnTo>
                      <a:pt x="2763" y="1654"/>
                    </a:lnTo>
                    <a:lnTo>
                      <a:pt x="2700" y="1696"/>
                    </a:lnTo>
                    <a:lnTo>
                      <a:pt x="2658" y="1800"/>
                    </a:lnTo>
                    <a:lnTo>
                      <a:pt x="2554" y="1821"/>
                    </a:lnTo>
                    <a:lnTo>
                      <a:pt x="2449" y="1821"/>
                    </a:lnTo>
                    <a:lnTo>
                      <a:pt x="2386" y="1779"/>
                    </a:lnTo>
                    <a:lnTo>
                      <a:pt x="2261" y="1675"/>
                    </a:lnTo>
                    <a:lnTo>
                      <a:pt x="2240" y="1570"/>
                    </a:lnTo>
                    <a:lnTo>
                      <a:pt x="2177" y="1591"/>
                    </a:lnTo>
                    <a:lnTo>
                      <a:pt x="2156" y="1465"/>
                    </a:lnTo>
                    <a:lnTo>
                      <a:pt x="2156" y="1361"/>
                    </a:lnTo>
                    <a:lnTo>
                      <a:pt x="2072" y="1298"/>
                    </a:lnTo>
                    <a:lnTo>
                      <a:pt x="2031" y="1382"/>
                    </a:lnTo>
                    <a:lnTo>
                      <a:pt x="2051" y="1507"/>
                    </a:lnTo>
                    <a:lnTo>
                      <a:pt x="1989" y="1507"/>
                    </a:lnTo>
                    <a:lnTo>
                      <a:pt x="1926" y="1444"/>
                    </a:lnTo>
                    <a:lnTo>
                      <a:pt x="1863" y="1298"/>
                    </a:lnTo>
                    <a:lnTo>
                      <a:pt x="1842" y="1047"/>
                    </a:lnTo>
                    <a:lnTo>
                      <a:pt x="1821" y="880"/>
                    </a:lnTo>
                    <a:lnTo>
                      <a:pt x="1863" y="775"/>
                    </a:lnTo>
                    <a:lnTo>
                      <a:pt x="1947" y="670"/>
                    </a:lnTo>
                    <a:lnTo>
                      <a:pt x="1884" y="566"/>
                    </a:lnTo>
                    <a:lnTo>
                      <a:pt x="1821" y="503"/>
                    </a:lnTo>
                    <a:lnTo>
                      <a:pt x="1821" y="335"/>
                    </a:lnTo>
                    <a:lnTo>
                      <a:pt x="1842" y="294"/>
                    </a:lnTo>
                    <a:lnTo>
                      <a:pt x="1779" y="231"/>
                    </a:lnTo>
                    <a:lnTo>
                      <a:pt x="1612" y="210"/>
                    </a:lnTo>
                    <a:lnTo>
                      <a:pt x="1424" y="231"/>
                    </a:lnTo>
                    <a:lnTo>
                      <a:pt x="1235" y="105"/>
                    </a:lnTo>
                    <a:lnTo>
                      <a:pt x="92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16" name="Google Shape;1627;p39">
                <a:extLst>
                  <a:ext uri="{FF2B5EF4-FFF2-40B4-BE49-F238E27FC236}">
                    <a16:creationId xmlns:a16="http://schemas.microsoft.com/office/drawing/2014/main" id="{E0A51E8B-6617-312A-FC4F-6915F78291AB}"/>
                  </a:ext>
                </a:extLst>
              </p:cNvPr>
              <p:cNvSpPr/>
              <p:nvPr/>
            </p:nvSpPr>
            <p:spPr>
              <a:xfrm>
                <a:off x="5268100" y="3181025"/>
                <a:ext cx="143350" cy="129750"/>
              </a:xfrm>
              <a:custGeom>
                <a:avLst/>
                <a:gdLst/>
                <a:ahLst/>
                <a:cxnLst/>
                <a:rect l="l" t="t" r="r" b="b"/>
                <a:pathLst>
                  <a:path w="5734" h="5190" extrusionOk="0">
                    <a:moveTo>
                      <a:pt x="4060" y="0"/>
                    </a:moveTo>
                    <a:lnTo>
                      <a:pt x="3955" y="147"/>
                    </a:lnTo>
                    <a:lnTo>
                      <a:pt x="3955" y="209"/>
                    </a:lnTo>
                    <a:lnTo>
                      <a:pt x="3892" y="314"/>
                    </a:lnTo>
                    <a:lnTo>
                      <a:pt x="3892" y="398"/>
                    </a:lnTo>
                    <a:lnTo>
                      <a:pt x="3767" y="837"/>
                    </a:lnTo>
                    <a:lnTo>
                      <a:pt x="3579" y="1109"/>
                    </a:lnTo>
                    <a:lnTo>
                      <a:pt x="3516" y="1360"/>
                    </a:lnTo>
                    <a:lnTo>
                      <a:pt x="3265" y="1716"/>
                    </a:lnTo>
                    <a:lnTo>
                      <a:pt x="3307" y="1779"/>
                    </a:lnTo>
                    <a:lnTo>
                      <a:pt x="3014" y="1842"/>
                    </a:lnTo>
                    <a:lnTo>
                      <a:pt x="2783" y="1967"/>
                    </a:lnTo>
                    <a:lnTo>
                      <a:pt x="2637" y="1967"/>
                    </a:lnTo>
                    <a:lnTo>
                      <a:pt x="2595" y="1883"/>
                    </a:lnTo>
                    <a:lnTo>
                      <a:pt x="2470" y="1842"/>
                    </a:lnTo>
                    <a:lnTo>
                      <a:pt x="2177" y="1842"/>
                    </a:lnTo>
                    <a:lnTo>
                      <a:pt x="2093" y="1925"/>
                    </a:lnTo>
                    <a:lnTo>
                      <a:pt x="1758" y="2051"/>
                    </a:lnTo>
                    <a:lnTo>
                      <a:pt x="1444" y="2030"/>
                    </a:lnTo>
                    <a:lnTo>
                      <a:pt x="1361" y="2072"/>
                    </a:lnTo>
                    <a:lnTo>
                      <a:pt x="1235" y="2051"/>
                    </a:lnTo>
                    <a:lnTo>
                      <a:pt x="1214" y="2134"/>
                    </a:lnTo>
                    <a:lnTo>
                      <a:pt x="1047" y="2176"/>
                    </a:lnTo>
                    <a:lnTo>
                      <a:pt x="942" y="2155"/>
                    </a:lnTo>
                    <a:lnTo>
                      <a:pt x="921" y="2051"/>
                    </a:lnTo>
                    <a:lnTo>
                      <a:pt x="796" y="1946"/>
                    </a:lnTo>
                    <a:lnTo>
                      <a:pt x="754" y="1883"/>
                    </a:lnTo>
                    <a:lnTo>
                      <a:pt x="566" y="1758"/>
                    </a:lnTo>
                    <a:lnTo>
                      <a:pt x="440" y="1549"/>
                    </a:lnTo>
                    <a:lnTo>
                      <a:pt x="377" y="1570"/>
                    </a:lnTo>
                    <a:lnTo>
                      <a:pt x="314" y="1653"/>
                    </a:lnTo>
                    <a:lnTo>
                      <a:pt x="168" y="1842"/>
                    </a:lnTo>
                    <a:lnTo>
                      <a:pt x="84" y="1988"/>
                    </a:lnTo>
                    <a:lnTo>
                      <a:pt x="84" y="2072"/>
                    </a:lnTo>
                    <a:lnTo>
                      <a:pt x="105" y="2155"/>
                    </a:lnTo>
                    <a:lnTo>
                      <a:pt x="84" y="2239"/>
                    </a:lnTo>
                    <a:lnTo>
                      <a:pt x="1" y="2281"/>
                    </a:lnTo>
                    <a:lnTo>
                      <a:pt x="22" y="2490"/>
                    </a:lnTo>
                    <a:lnTo>
                      <a:pt x="210" y="2699"/>
                    </a:lnTo>
                    <a:lnTo>
                      <a:pt x="231" y="2804"/>
                    </a:lnTo>
                    <a:lnTo>
                      <a:pt x="189" y="2762"/>
                    </a:lnTo>
                    <a:lnTo>
                      <a:pt x="168" y="2804"/>
                    </a:lnTo>
                    <a:lnTo>
                      <a:pt x="210" y="2930"/>
                    </a:lnTo>
                    <a:lnTo>
                      <a:pt x="335" y="2971"/>
                    </a:lnTo>
                    <a:lnTo>
                      <a:pt x="419" y="2971"/>
                    </a:lnTo>
                    <a:lnTo>
                      <a:pt x="607" y="2909"/>
                    </a:lnTo>
                    <a:lnTo>
                      <a:pt x="733" y="2825"/>
                    </a:lnTo>
                    <a:lnTo>
                      <a:pt x="838" y="2867"/>
                    </a:lnTo>
                    <a:lnTo>
                      <a:pt x="733" y="2867"/>
                    </a:lnTo>
                    <a:lnTo>
                      <a:pt x="607" y="2971"/>
                    </a:lnTo>
                    <a:lnTo>
                      <a:pt x="398" y="3013"/>
                    </a:lnTo>
                    <a:lnTo>
                      <a:pt x="314" y="3097"/>
                    </a:lnTo>
                    <a:lnTo>
                      <a:pt x="210" y="3097"/>
                    </a:lnTo>
                    <a:lnTo>
                      <a:pt x="210" y="3139"/>
                    </a:lnTo>
                    <a:lnTo>
                      <a:pt x="335" y="3181"/>
                    </a:lnTo>
                    <a:lnTo>
                      <a:pt x="503" y="3243"/>
                    </a:lnTo>
                    <a:lnTo>
                      <a:pt x="649" y="3411"/>
                    </a:lnTo>
                    <a:lnTo>
                      <a:pt x="712" y="3515"/>
                    </a:lnTo>
                    <a:lnTo>
                      <a:pt x="733" y="3620"/>
                    </a:lnTo>
                    <a:lnTo>
                      <a:pt x="649" y="3746"/>
                    </a:lnTo>
                    <a:lnTo>
                      <a:pt x="566" y="3829"/>
                    </a:lnTo>
                    <a:lnTo>
                      <a:pt x="607" y="3871"/>
                    </a:lnTo>
                    <a:lnTo>
                      <a:pt x="712" y="3955"/>
                    </a:lnTo>
                    <a:lnTo>
                      <a:pt x="733" y="4227"/>
                    </a:lnTo>
                    <a:lnTo>
                      <a:pt x="733" y="4352"/>
                    </a:lnTo>
                    <a:lnTo>
                      <a:pt x="817" y="4499"/>
                    </a:lnTo>
                    <a:lnTo>
                      <a:pt x="858" y="4499"/>
                    </a:lnTo>
                    <a:lnTo>
                      <a:pt x="963" y="4436"/>
                    </a:lnTo>
                    <a:lnTo>
                      <a:pt x="1005" y="4499"/>
                    </a:lnTo>
                    <a:lnTo>
                      <a:pt x="1130" y="4499"/>
                    </a:lnTo>
                    <a:lnTo>
                      <a:pt x="1214" y="4541"/>
                    </a:lnTo>
                    <a:lnTo>
                      <a:pt x="1361" y="4541"/>
                    </a:lnTo>
                    <a:lnTo>
                      <a:pt x="1444" y="4457"/>
                    </a:lnTo>
                    <a:lnTo>
                      <a:pt x="1528" y="4499"/>
                    </a:lnTo>
                    <a:lnTo>
                      <a:pt x="1591" y="4457"/>
                    </a:lnTo>
                    <a:lnTo>
                      <a:pt x="1654" y="4352"/>
                    </a:lnTo>
                    <a:lnTo>
                      <a:pt x="1654" y="4290"/>
                    </a:lnTo>
                    <a:lnTo>
                      <a:pt x="1674" y="4373"/>
                    </a:lnTo>
                    <a:lnTo>
                      <a:pt x="1654" y="4478"/>
                    </a:lnTo>
                    <a:lnTo>
                      <a:pt x="1695" y="4603"/>
                    </a:lnTo>
                    <a:lnTo>
                      <a:pt x="1737" y="4792"/>
                    </a:lnTo>
                    <a:lnTo>
                      <a:pt x="1695" y="4896"/>
                    </a:lnTo>
                    <a:lnTo>
                      <a:pt x="1779" y="4896"/>
                    </a:lnTo>
                    <a:lnTo>
                      <a:pt x="1905" y="4750"/>
                    </a:lnTo>
                    <a:lnTo>
                      <a:pt x="1988" y="4708"/>
                    </a:lnTo>
                    <a:lnTo>
                      <a:pt x="2051" y="4771"/>
                    </a:lnTo>
                    <a:lnTo>
                      <a:pt x="2114" y="4750"/>
                    </a:lnTo>
                    <a:lnTo>
                      <a:pt x="2135" y="4687"/>
                    </a:lnTo>
                    <a:lnTo>
                      <a:pt x="2302" y="4687"/>
                    </a:lnTo>
                    <a:lnTo>
                      <a:pt x="2386" y="4583"/>
                    </a:lnTo>
                    <a:lnTo>
                      <a:pt x="2428" y="4583"/>
                    </a:lnTo>
                    <a:lnTo>
                      <a:pt x="2532" y="4645"/>
                    </a:lnTo>
                    <a:lnTo>
                      <a:pt x="2616" y="4583"/>
                    </a:lnTo>
                    <a:lnTo>
                      <a:pt x="2658" y="4645"/>
                    </a:lnTo>
                    <a:lnTo>
                      <a:pt x="2658" y="4750"/>
                    </a:lnTo>
                    <a:lnTo>
                      <a:pt x="2721" y="4792"/>
                    </a:lnTo>
                    <a:lnTo>
                      <a:pt x="2825" y="4813"/>
                    </a:lnTo>
                    <a:lnTo>
                      <a:pt x="2804" y="4750"/>
                    </a:lnTo>
                    <a:lnTo>
                      <a:pt x="2825" y="4666"/>
                    </a:lnTo>
                    <a:lnTo>
                      <a:pt x="2888" y="4750"/>
                    </a:lnTo>
                    <a:lnTo>
                      <a:pt x="2993" y="4771"/>
                    </a:lnTo>
                    <a:lnTo>
                      <a:pt x="3035" y="4750"/>
                    </a:lnTo>
                    <a:lnTo>
                      <a:pt x="3097" y="4813"/>
                    </a:lnTo>
                    <a:lnTo>
                      <a:pt x="3139" y="4792"/>
                    </a:lnTo>
                    <a:lnTo>
                      <a:pt x="3160" y="4855"/>
                    </a:lnTo>
                    <a:lnTo>
                      <a:pt x="3223" y="4917"/>
                    </a:lnTo>
                    <a:lnTo>
                      <a:pt x="3181" y="5022"/>
                    </a:lnTo>
                    <a:lnTo>
                      <a:pt x="3244" y="5189"/>
                    </a:lnTo>
                    <a:lnTo>
                      <a:pt x="3348" y="5168"/>
                    </a:lnTo>
                    <a:lnTo>
                      <a:pt x="3579" y="5064"/>
                    </a:lnTo>
                    <a:lnTo>
                      <a:pt x="3746" y="5022"/>
                    </a:lnTo>
                    <a:lnTo>
                      <a:pt x="3955" y="4896"/>
                    </a:lnTo>
                    <a:lnTo>
                      <a:pt x="4060" y="4666"/>
                    </a:lnTo>
                    <a:lnTo>
                      <a:pt x="4060" y="4583"/>
                    </a:lnTo>
                    <a:lnTo>
                      <a:pt x="4102" y="4457"/>
                    </a:lnTo>
                    <a:lnTo>
                      <a:pt x="4143" y="4478"/>
                    </a:lnTo>
                    <a:lnTo>
                      <a:pt x="4185" y="4478"/>
                    </a:lnTo>
                    <a:lnTo>
                      <a:pt x="4269" y="4290"/>
                    </a:lnTo>
                    <a:lnTo>
                      <a:pt x="4227" y="4269"/>
                    </a:lnTo>
                    <a:lnTo>
                      <a:pt x="4185" y="4227"/>
                    </a:lnTo>
                    <a:lnTo>
                      <a:pt x="4185" y="4164"/>
                    </a:lnTo>
                    <a:lnTo>
                      <a:pt x="4206" y="4185"/>
                    </a:lnTo>
                    <a:lnTo>
                      <a:pt x="4290" y="4227"/>
                    </a:lnTo>
                    <a:lnTo>
                      <a:pt x="4353" y="4143"/>
                    </a:lnTo>
                    <a:lnTo>
                      <a:pt x="4311" y="4059"/>
                    </a:lnTo>
                    <a:lnTo>
                      <a:pt x="4269" y="4059"/>
                    </a:lnTo>
                    <a:lnTo>
                      <a:pt x="4206" y="4039"/>
                    </a:lnTo>
                    <a:lnTo>
                      <a:pt x="4290" y="3976"/>
                    </a:lnTo>
                    <a:lnTo>
                      <a:pt x="4290" y="3871"/>
                    </a:lnTo>
                    <a:lnTo>
                      <a:pt x="4143" y="3871"/>
                    </a:lnTo>
                    <a:lnTo>
                      <a:pt x="4185" y="3808"/>
                    </a:lnTo>
                    <a:lnTo>
                      <a:pt x="4164" y="3746"/>
                    </a:lnTo>
                    <a:lnTo>
                      <a:pt x="4164" y="3746"/>
                    </a:lnTo>
                    <a:lnTo>
                      <a:pt x="4227" y="3767"/>
                    </a:lnTo>
                    <a:lnTo>
                      <a:pt x="4353" y="3725"/>
                    </a:lnTo>
                    <a:lnTo>
                      <a:pt x="4374" y="3620"/>
                    </a:lnTo>
                    <a:lnTo>
                      <a:pt x="4457" y="3515"/>
                    </a:lnTo>
                    <a:lnTo>
                      <a:pt x="4478" y="3390"/>
                    </a:lnTo>
                    <a:lnTo>
                      <a:pt x="4457" y="3306"/>
                    </a:lnTo>
                    <a:lnTo>
                      <a:pt x="4499" y="3348"/>
                    </a:lnTo>
                    <a:lnTo>
                      <a:pt x="4562" y="3453"/>
                    </a:lnTo>
                    <a:lnTo>
                      <a:pt x="4625" y="3348"/>
                    </a:lnTo>
                    <a:lnTo>
                      <a:pt x="4708" y="3243"/>
                    </a:lnTo>
                    <a:lnTo>
                      <a:pt x="4667" y="3097"/>
                    </a:lnTo>
                    <a:lnTo>
                      <a:pt x="4813" y="2971"/>
                    </a:lnTo>
                    <a:lnTo>
                      <a:pt x="4834" y="2783"/>
                    </a:lnTo>
                    <a:lnTo>
                      <a:pt x="4897" y="2699"/>
                    </a:lnTo>
                    <a:lnTo>
                      <a:pt x="4918" y="2469"/>
                    </a:lnTo>
                    <a:lnTo>
                      <a:pt x="4980" y="2406"/>
                    </a:lnTo>
                    <a:lnTo>
                      <a:pt x="4980" y="2344"/>
                    </a:lnTo>
                    <a:lnTo>
                      <a:pt x="5106" y="2197"/>
                    </a:lnTo>
                    <a:lnTo>
                      <a:pt x="5148" y="2281"/>
                    </a:lnTo>
                    <a:lnTo>
                      <a:pt x="5190" y="2239"/>
                    </a:lnTo>
                    <a:lnTo>
                      <a:pt x="5148" y="2072"/>
                    </a:lnTo>
                    <a:lnTo>
                      <a:pt x="5148" y="2072"/>
                    </a:lnTo>
                    <a:lnTo>
                      <a:pt x="5336" y="2260"/>
                    </a:lnTo>
                    <a:lnTo>
                      <a:pt x="5462" y="2260"/>
                    </a:lnTo>
                    <a:lnTo>
                      <a:pt x="5545" y="2197"/>
                    </a:lnTo>
                    <a:lnTo>
                      <a:pt x="5629" y="2239"/>
                    </a:lnTo>
                    <a:lnTo>
                      <a:pt x="5713" y="2197"/>
                    </a:lnTo>
                    <a:lnTo>
                      <a:pt x="5734" y="2093"/>
                    </a:lnTo>
                    <a:lnTo>
                      <a:pt x="5629" y="2072"/>
                    </a:lnTo>
                    <a:lnTo>
                      <a:pt x="5608" y="2030"/>
                    </a:lnTo>
                    <a:lnTo>
                      <a:pt x="5503" y="1883"/>
                    </a:lnTo>
                    <a:lnTo>
                      <a:pt x="5420" y="1883"/>
                    </a:lnTo>
                    <a:lnTo>
                      <a:pt x="5190" y="1674"/>
                    </a:lnTo>
                    <a:lnTo>
                      <a:pt x="5106" y="1632"/>
                    </a:lnTo>
                    <a:lnTo>
                      <a:pt x="5085" y="1528"/>
                    </a:lnTo>
                    <a:lnTo>
                      <a:pt x="5022" y="1465"/>
                    </a:lnTo>
                    <a:lnTo>
                      <a:pt x="5043" y="1423"/>
                    </a:lnTo>
                    <a:lnTo>
                      <a:pt x="5190" y="1360"/>
                    </a:lnTo>
                    <a:lnTo>
                      <a:pt x="5231" y="1256"/>
                    </a:lnTo>
                    <a:lnTo>
                      <a:pt x="5148" y="1193"/>
                    </a:lnTo>
                    <a:lnTo>
                      <a:pt x="4980" y="1005"/>
                    </a:lnTo>
                    <a:lnTo>
                      <a:pt x="4918" y="879"/>
                    </a:lnTo>
                    <a:lnTo>
                      <a:pt x="4834" y="795"/>
                    </a:lnTo>
                    <a:lnTo>
                      <a:pt x="4876" y="712"/>
                    </a:lnTo>
                    <a:lnTo>
                      <a:pt x="4918" y="691"/>
                    </a:lnTo>
                    <a:lnTo>
                      <a:pt x="4918" y="628"/>
                    </a:lnTo>
                    <a:lnTo>
                      <a:pt x="4876" y="607"/>
                    </a:lnTo>
                    <a:lnTo>
                      <a:pt x="4750" y="482"/>
                    </a:lnTo>
                    <a:lnTo>
                      <a:pt x="4813" y="461"/>
                    </a:lnTo>
                    <a:lnTo>
                      <a:pt x="4939" y="482"/>
                    </a:lnTo>
                    <a:lnTo>
                      <a:pt x="5085" y="461"/>
                    </a:lnTo>
                    <a:lnTo>
                      <a:pt x="4980" y="314"/>
                    </a:lnTo>
                    <a:lnTo>
                      <a:pt x="4834" y="272"/>
                    </a:lnTo>
                    <a:lnTo>
                      <a:pt x="4897" y="209"/>
                    </a:lnTo>
                    <a:lnTo>
                      <a:pt x="4876" y="168"/>
                    </a:lnTo>
                    <a:lnTo>
                      <a:pt x="4939" y="147"/>
                    </a:lnTo>
                    <a:lnTo>
                      <a:pt x="4939" y="105"/>
                    </a:lnTo>
                    <a:lnTo>
                      <a:pt x="4813" y="84"/>
                    </a:lnTo>
                    <a:lnTo>
                      <a:pt x="4667" y="84"/>
                    </a:lnTo>
                    <a:lnTo>
                      <a:pt x="4604" y="42"/>
                    </a:lnTo>
                    <a:lnTo>
                      <a:pt x="4164" y="42"/>
                    </a:lnTo>
                    <a:lnTo>
                      <a:pt x="406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17" name="Google Shape;1628;p39">
                <a:extLst>
                  <a:ext uri="{FF2B5EF4-FFF2-40B4-BE49-F238E27FC236}">
                    <a16:creationId xmlns:a16="http://schemas.microsoft.com/office/drawing/2014/main" id="{A22CB682-C320-0D32-5B72-A6DAD86BB534}"/>
                  </a:ext>
                </a:extLst>
              </p:cNvPr>
              <p:cNvSpPr/>
              <p:nvPr/>
            </p:nvSpPr>
            <p:spPr>
              <a:xfrm>
                <a:off x="5068275" y="3161675"/>
                <a:ext cx="431050" cy="221800"/>
              </a:xfrm>
              <a:custGeom>
                <a:avLst/>
                <a:gdLst/>
                <a:ahLst/>
                <a:cxnLst/>
                <a:rect l="l" t="t" r="r" b="b"/>
                <a:pathLst>
                  <a:path w="17242" h="8872" extrusionOk="0">
                    <a:moveTo>
                      <a:pt x="16991" y="8202"/>
                    </a:moveTo>
                    <a:lnTo>
                      <a:pt x="16886" y="8265"/>
                    </a:lnTo>
                    <a:lnTo>
                      <a:pt x="16928" y="8286"/>
                    </a:lnTo>
                    <a:lnTo>
                      <a:pt x="16907" y="8307"/>
                    </a:lnTo>
                    <a:cubicBezTo>
                      <a:pt x="16886" y="8307"/>
                      <a:pt x="16823" y="8349"/>
                      <a:pt x="16802" y="8349"/>
                    </a:cubicBezTo>
                    <a:lnTo>
                      <a:pt x="16802" y="8307"/>
                    </a:lnTo>
                    <a:lnTo>
                      <a:pt x="16782" y="8349"/>
                    </a:lnTo>
                    <a:cubicBezTo>
                      <a:pt x="16677" y="8370"/>
                      <a:pt x="16572" y="8370"/>
                      <a:pt x="16489" y="8390"/>
                    </a:cubicBezTo>
                    <a:lnTo>
                      <a:pt x="16593" y="8286"/>
                    </a:lnTo>
                    <a:lnTo>
                      <a:pt x="16551" y="8265"/>
                    </a:lnTo>
                    <a:lnTo>
                      <a:pt x="16468" y="8307"/>
                    </a:lnTo>
                    <a:lnTo>
                      <a:pt x="16384" y="8307"/>
                    </a:lnTo>
                    <a:lnTo>
                      <a:pt x="16342" y="8349"/>
                    </a:lnTo>
                    <a:lnTo>
                      <a:pt x="16363" y="8390"/>
                    </a:lnTo>
                    <a:lnTo>
                      <a:pt x="16300" y="8453"/>
                    </a:lnTo>
                    <a:lnTo>
                      <a:pt x="16196" y="8453"/>
                    </a:lnTo>
                    <a:lnTo>
                      <a:pt x="16258" y="8495"/>
                    </a:lnTo>
                    <a:lnTo>
                      <a:pt x="16384" y="8474"/>
                    </a:lnTo>
                    <a:lnTo>
                      <a:pt x="16447" y="8411"/>
                    </a:lnTo>
                    <a:cubicBezTo>
                      <a:pt x="16489" y="8411"/>
                      <a:pt x="16551" y="8411"/>
                      <a:pt x="16614" y="8390"/>
                    </a:cubicBezTo>
                    <a:lnTo>
                      <a:pt x="16614" y="8390"/>
                    </a:lnTo>
                    <a:lnTo>
                      <a:pt x="16593" y="8411"/>
                    </a:lnTo>
                    <a:lnTo>
                      <a:pt x="16677" y="8411"/>
                    </a:lnTo>
                    <a:lnTo>
                      <a:pt x="16719" y="8474"/>
                    </a:lnTo>
                    <a:lnTo>
                      <a:pt x="16802" y="8370"/>
                    </a:lnTo>
                    <a:cubicBezTo>
                      <a:pt x="16823" y="8370"/>
                      <a:pt x="16886" y="8349"/>
                      <a:pt x="16907" y="8349"/>
                    </a:cubicBezTo>
                    <a:lnTo>
                      <a:pt x="16907" y="8370"/>
                    </a:lnTo>
                    <a:lnTo>
                      <a:pt x="17012" y="8390"/>
                    </a:lnTo>
                    <a:lnTo>
                      <a:pt x="17200" y="8307"/>
                    </a:lnTo>
                    <a:lnTo>
                      <a:pt x="17242" y="8244"/>
                    </a:lnTo>
                    <a:lnTo>
                      <a:pt x="17200" y="8202"/>
                    </a:lnTo>
                    <a:lnTo>
                      <a:pt x="17033" y="8244"/>
                    </a:lnTo>
                    <a:lnTo>
                      <a:pt x="16991" y="8202"/>
                    </a:lnTo>
                    <a:close/>
                    <a:moveTo>
                      <a:pt x="16070" y="8411"/>
                    </a:move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26" y="8475"/>
                      <a:pt x="16037" y="8501"/>
                      <a:pt x="16036" y="8525"/>
                    </a:cubicBezTo>
                    <a:lnTo>
                      <a:pt x="16036" y="8525"/>
                    </a:lnTo>
                    <a:lnTo>
                      <a:pt x="16049" y="8474"/>
                    </a:lnTo>
                    <a:lnTo>
                      <a:pt x="16133" y="8453"/>
                    </a:lnTo>
                    <a:lnTo>
                      <a:pt x="16196" y="8453"/>
                    </a:lnTo>
                    <a:lnTo>
                      <a:pt x="16237" y="8411"/>
                    </a:lnTo>
                    <a:close/>
                    <a:moveTo>
                      <a:pt x="16036" y="8525"/>
                    </a:moveTo>
                    <a:lnTo>
                      <a:pt x="16028" y="8558"/>
                    </a:lnTo>
                    <a:cubicBezTo>
                      <a:pt x="16034" y="8547"/>
                      <a:pt x="16036" y="8536"/>
                      <a:pt x="16036" y="8525"/>
                    </a:cubicBezTo>
                    <a:close/>
                    <a:moveTo>
                      <a:pt x="105" y="0"/>
                    </a:moveTo>
                    <a:lnTo>
                      <a:pt x="22" y="42"/>
                    </a:lnTo>
                    <a:lnTo>
                      <a:pt x="1" y="105"/>
                    </a:lnTo>
                    <a:lnTo>
                      <a:pt x="22" y="251"/>
                    </a:lnTo>
                    <a:lnTo>
                      <a:pt x="168" y="565"/>
                    </a:lnTo>
                    <a:lnTo>
                      <a:pt x="252" y="628"/>
                    </a:lnTo>
                    <a:lnTo>
                      <a:pt x="524" y="879"/>
                    </a:lnTo>
                    <a:lnTo>
                      <a:pt x="587" y="879"/>
                    </a:lnTo>
                    <a:lnTo>
                      <a:pt x="754" y="1067"/>
                    </a:lnTo>
                    <a:lnTo>
                      <a:pt x="838" y="1088"/>
                    </a:lnTo>
                    <a:lnTo>
                      <a:pt x="900" y="1067"/>
                    </a:lnTo>
                    <a:lnTo>
                      <a:pt x="1089" y="1214"/>
                    </a:lnTo>
                    <a:lnTo>
                      <a:pt x="1298" y="1528"/>
                    </a:lnTo>
                    <a:lnTo>
                      <a:pt x="1507" y="1716"/>
                    </a:lnTo>
                    <a:lnTo>
                      <a:pt x="1570" y="1716"/>
                    </a:lnTo>
                    <a:lnTo>
                      <a:pt x="1570" y="1883"/>
                    </a:lnTo>
                    <a:lnTo>
                      <a:pt x="1612" y="1925"/>
                    </a:lnTo>
                    <a:lnTo>
                      <a:pt x="1633" y="2092"/>
                    </a:lnTo>
                    <a:lnTo>
                      <a:pt x="1716" y="2155"/>
                    </a:lnTo>
                    <a:lnTo>
                      <a:pt x="1842" y="2155"/>
                    </a:lnTo>
                    <a:lnTo>
                      <a:pt x="2009" y="2344"/>
                    </a:lnTo>
                    <a:lnTo>
                      <a:pt x="2093" y="2406"/>
                    </a:lnTo>
                    <a:lnTo>
                      <a:pt x="2156" y="2406"/>
                    </a:lnTo>
                    <a:lnTo>
                      <a:pt x="2198" y="2448"/>
                    </a:lnTo>
                    <a:lnTo>
                      <a:pt x="2135" y="2532"/>
                    </a:lnTo>
                    <a:lnTo>
                      <a:pt x="2219" y="2616"/>
                    </a:lnTo>
                    <a:lnTo>
                      <a:pt x="2261" y="2762"/>
                    </a:lnTo>
                    <a:lnTo>
                      <a:pt x="2261" y="2783"/>
                    </a:lnTo>
                    <a:lnTo>
                      <a:pt x="2365" y="3097"/>
                    </a:lnTo>
                    <a:lnTo>
                      <a:pt x="2428" y="3264"/>
                    </a:lnTo>
                    <a:lnTo>
                      <a:pt x="2574" y="3306"/>
                    </a:lnTo>
                    <a:lnTo>
                      <a:pt x="2763" y="3411"/>
                    </a:lnTo>
                    <a:lnTo>
                      <a:pt x="2763" y="3515"/>
                    </a:lnTo>
                    <a:lnTo>
                      <a:pt x="2888" y="3787"/>
                    </a:lnTo>
                    <a:lnTo>
                      <a:pt x="3035" y="3892"/>
                    </a:lnTo>
                    <a:lnTo>
                      <a:pt x="3056" y="4185"/>
                    </a:lnTo>
                    <a:lnTo>
                      <a:pt x="3265" y="4561"/>
                    </a:lnTo>
                    <a:lnTo>
                      <a:pt x="3265" y="4729"/>
                    </a:lnTo>
                    <a:lnTo>
                      <a:pt x="3307" y="4875"/>
                    </a:lnTo>
                    <a:lnTo>
                      <a:pt x="3516" y="5043"/>
                    </a:lnTo>
                    <a:lnTo>
                      <a:pt x="3725" y="5294"/>
                    </a:lnTo>
                    <a:lnTo>
                      <a:pt x="3788" y="5440"/>
                    </a:lnTo>
                    <a:lnTo>
                      <a:pt x="3934" y="5461"/>
                    </a:lnTo>
                    <a:lnTo>
                      <a:pt x="3997" y="5545"/>
                    </a:lnTo>
                    <a:lnTo>
                      <a:pt x="4123" y="5608"/>
                    </a:lnTo>
                    <a:lnTo>
                      <a:pt x="4144" y="5775"/>
                    </a:lnTo>
                    <a:lnTo>
                      <a:pt x="4290" y="5859"/>
                    </a:lnTo>
                    <a:lnTo>
                      <a:pt x="4437" y="6005"/>
                    </a:lnTo>
                    <a:lnTo>
                      <a:pt x="4709" y="6173"/>
                    </a:lnTo>
                    <a:lnTo>
                      <a:pt x="4750" y="6298"/>
                    </a:lnTo>
                    <a:lnTo>
                      <a:pt x="4918" y="6361"/>
                    </a:lnTo>
                    <a:lnTo>
                      <a:pt x="5253" y="6633"/>
                    </a:lnTo>
                    <a:lnTo>
                      <a:pt x="5274" y="6779"/>
                    </a:lnTo>
                    <a:lnTo>
                      <a:pt x="5357" y="6800"/>
                    </a:lnTo>
                    <a:lnTo>
                      <a:pt x="5441" y="6926"/>
                    </a:lnTo>
                    <a:lnTo>
                      <a:pt x="5483" y="6884"/>
                    </a:lnTo>
                    <a:lnTo>
                      <a:pt x="5483" y="6779"/>
                    </a:lnTo>
                    <a:lnTo>
                      <a:pt x="5462" y="6717"/>
                    </a:lnTo>
                    <a:lnTo>
                      <a:pt x="5462" y="6675"/>
                    </a:lnTo>
                    <a:lnTo>
                      <a:pt x="5566" y="6696"/>
                    </a:lnTo>
                    <a:lnTo>
                      <a:pt x="5797" y="6905"/>
                    </a:lnTo>
                    <a:lnTo>
                      <a:pt x="5859" y="6884"/>
                    </a:lnTo>
                    <a:lnTo>
                      <a:pt x="5859" y="6717"/>
                    </a:lnTo>
                    <a:lnTo>
                      <a:pt x="5901" y="6633"/>
                    </a:lnTo>
                    <a:lnTo>
                      <a:pt x="5985" y="6675"/>
                    </a:lnTo>
                    <a:cubicBezTo>
                      <a:pt x="5985" y="6696"/>
                      <a:pt x="6006" y="6696"/>
                      <a:pt x="6006" y="6717"/>
                    </a:cubicBezTo>
                    <a:lnTo>
                      <a:pt x="6090" y="6842"/>
                    </a:lnTo>
                    <a:lnTo>
                      <a:pt x="6110" y="6842"/>
                    </a:lnTo>
                    <a:cubicBezTo>
                      <a:pt x="6173" y="6905"/>
                      <a:pt x="6215" y="6989"/>
                      <a:pt x="6278" y="7030"/>
                    </a:cubicBezTo>
                    <a:lnTo>
                      <a:pt x="6236" y="7051"/>
                    </a:lnTo>
                    <a:lnTo>
                      <a:pt x="6236" y="7198"/>
                    </a:lnTo>
                    <a:lnTo>
                      <a:pt x="6194" y="7323"/>
                    </a:lnTo>
                    <a:lnTo>
                      <a:pt x="6069" y="7344"/>
                    </a:lnTo>
                    <a:lnTo>
                      <a:pt x="6069" y="7449"/>
                    </a:lnTo>
                    <a:lnTo>
                      <a:pt x="5985" y="7470"/>
                    </a:lnTo>
                    <a:lnTo>
                      <a:pt x="5922" y="7428"/>
                    </a:lnTo>
                    <a:lnTo>
                      <a:pt x="5880" y="7428"/>
                    </a:lnTo>
                    <a:lnTo>
                      <a:pt x="5880" y="7512"/>
                    </a:lnTo>
                    <a:lnTo>
                      <a:pt x="5964" y="7554"/>
                    </a:lnTo>
                    <a:lnTo>
                      <a:pt x="6194" y="7554"/>
                    </a:lnTo>
                    <a:lnTo>
                      <a:pt x="6320" y="7512"/>
                    </a:lnTo>
                    <a:lnTo>
                      <a:pt x="6382" y="7616"/>
                    </a:lnTo>
                    <a:lnTo>
                      <a:pt x="6445" y="7658"/>
                    </a:lnTo>
                    <a:lnTo>
                      <a:pt x="6529" y="7637"/>
                    </a:lnTo>
                    <a:lnTo>
                      <a:pt x="6613" y="7637"/>
                    </a:lnTo>
                    <a:lnTo>
                      <a:pt x="6550" y="7679"/>
                    </a:lnTo>
                    <a:lnTo>
                      <a:pt x="6466" y="7826"/>
                    </a:lnTo>
                    <a:lnTo>
                      <a:pt x="6529" y="7867"/>
                    </a:lnTo>
                    <a:lnTo>
                      <a:pt x="6696" y="7888"/>
                    </a:lnTo>
                    <a:lnTo>
                      <a:pt x="6822" y="7951"/>
                    </a:lnTo>
                    <a:lnTo>
                      <a:pt x="6926" y="7888"/>
                    </a:lnTo>
                    <a:lnTo>
                      <a:pt x="6989" y="7951"/>
                    </a:lnTo>
                    <a:lnTo>
                      <a:pt x="7178" y="7951"/>
                    </a:lnTo>
                    <a:lnTo>
                      <a:pt x="7366" y="8077"/>
                    </a:lnTo>
                    <a:lnTo>
                      <a:pt x="7638" y="8160"/>
                    </a:lnTo>
                    <a:lnTo>
                      <a:pt x="7743" y="8035"/>
                    </a:lnTo>
                    <a:lnTo>
                      <a:pt x="7805" y="8035"/>
                    </a:lnTo>
                    <a:lnTo>
                      <a:pt x="7889" y="8139"/>
                    </a:lnTo>
                    <a:lnTo>
                      <a:pt x="7994" y="8160"/>
                    </a:lnTo>
                    <a:lnTo>
                      <a:pt x="8077" y="8077"/>
                    </a:lnTo>
                    <a:lnTo>
                      <a:pt x="8140" y="8077"/>
                    </a:lnTo>
                    <a:lnTo>
                      <a:pt x="8287" y="8181"/>
                    </a:lnTo>
                    <a:lnTo>
                      <a:pt x="8454" y="8181"/>
                    </a:lnTo>
                    <a:lnTo>
                      <a:pt x="8747" y="8370"/>
                    </a:lnTo>
                    <a:lnTo>
                      <a:pt x="9061" y="8474"/>
                    </a:lnTo>
                    <a:lnTo>
                      <a:pt x="9186" y="8390"/>
                    </a:lnTo>
                    <a:lnTo>
                      <a:pt x="9395" y="8390"/>
                    </a:lnTo>
                    <a:lnTo>
                      <a:pt x="9521" y="8495"/>
                    </a:lnTo>
                    <a:lnTo>
                      <a:pt x="9647" y="8390"/>
                    </a:lnTo>
                    <a:lnTo>
                      <a:pt x="9793" y="8411"/>
                    </a:lnTo>
                    <a:lnTo>
                      <a:pt x="9960" y="8495"/>
                    </a:lnTo>
                    <a:lnTo>
                      <a:pt x="10149" y="8495"/>
                    </a:lnTo>
                    <a:lnTo>
                      <a:pt x="10295" y="8411"/>
                    </a:lnTo>
                    <a:lnTo>
                      <a:pt x="10379" y="8411"/>
                    </a:lnTo>
                    <a:lnTo>
                      <a:pt x="10483" y="8516"/>
                    </a:lnTo>
                    <a:lnTo>
                      <a:pt x="10609" y="8558"/>
                    </a:lnTo>
                    <a:lnTo>
                      <a:pt x="10776" y="8683"/>
                    </a:lnTo>
                    <a:lnTo>
                      <a:pt x="10902" y="8662"/>
                    </a:lnTo>
                    <a:lnTo>
                      <a:pt x="10986" y="8725"/>
                    </a:lnTo>
                    <a:lnTo>
                      <a:pt x="11048" y="8704"/>
                    </a:lnTo>
                    <a:lnTo>
                      <a:pt x="11028" y="8516"/>
                    </a:lnTo>
                    <a:lnTo>
                      <a:pt x="10965" y="8474"/>
                    </a:lnTo>
                    <a:lnTo>
                      <a:pt x="11007" y="8453"/>
                    </a:lnTo>
                    <a:cubicBezTo>
                      <a:pt x="11132" y="8453"/>
                      <a:pt x="11237" y="8474"/>
                      <a:pt x="11341" y="8495"/>
                    </a:cubicBezTo>
                    <a:lnTo>
                      <a:pt x="11467" y="8579"/>
                    </a:lnTo>
                    <a:lnTo>
                      <a:pt x="11488" y="8662"/>
                    </a:lnTo>
                    <a:lnTo>
                      <a:pt x="11551" y="8579"/>
                    </a:lnTo>
                    <a:lnTo>
                      <a:pt x="11634" y="8516"/>
                    </a:lnTo>
                    <a:cubicBezTo>
                      <a:pt x="11697" y="8579"/>
                      <a:pt x="11781" y="8600"/>
                      <a:pt x="11864" y="8621"/>
                    </a:cubicBezTo>
                    <a:lnTo>
                      <a:pt x="11844" y="8662"/>
                    </a:lnTo>
                    <a:lnTo>
                      <a:pt x="11864" y="8704"/>
                    </a:lnTo>
                    <a:lnTo>
                      <a:pt x="12053" y="8767"/>
                    </a:lnTo>
                    <a:lnTo>
                      <a:pt x="12157" y="8704"/>
                    </a:lnTo>
                    <a:lnTo>
                      <a:pt x="12220" y="8725"/>
                    </a:lnTo>
                    <a:lnTo>
                      <a:pt x="12220" y="8704"/>
                    </a:lnTo>
                    <a:cubicBezTo>
                      <a:pt x="12262" y="8725"/>
                      <a:pt x="12304" y="8725"/>
                      <a:pt x="12325" y="8767"/>
                    </a:cubicBezTo>
                    <a:lnTo>
                      <a:pt x="12388" y="8809"/>
                    </a:lnTo>
                    <a:lnTo>
                      <a:pt x="12492" y="8872"/>
                    </a:lnTo>
                    <a:lnTo>
                      <a:pt x="12597" y="8830"/>
                    </a:lnTo>
                    <a:lnTo>
                      <a:pt x="12680" y="8830"/>
                    </a:lnTo>
                    <a:lnTo>
                      <a:pt x="12722" y="8872"/>
                    </a:lnTo>
                    <a:lnTo>
                      <a:pt x="12848" y="8809"/>
                    </a:lnTo>
                    <a:lnTo>
                      <a:pt x="12911" y="8725"/>
                    </a:lnTo>
                    <a:lnTo>
                      <a:pt x="13015" y="8767"/>
                    </a:lnTo>
                    <a:lnTo>
                      <a:pt x="13141" y="8704"/>
                    </a:lnTo>
                    <a:lnTo>
                      <a:pt x="13245" y="8725"/>
                    </a:lnTo>
                    <a:lnTo>
                      <a:pt x="13371" y="8621"/>
                    </a:lnTo>
                    <a:lnTo>
                      <a:pt x="13413" y="8704"/>
                    </a:lnTo>
                    <a:lnTo>
                      <a:pt x="13517" y="8683"/>
                    </a:lnTo>
                    <a:lnTo>
                      <a:pt x="13664" y="8704"/>
                    </a:lnTo>
                    <a:lnTo>
                      <a:pt x="13580" y="8662"/>
                    </a:lnTo>
                    <a:lnTo>
                      <a:pt x="13894" y="8662"/>
                    </a:lnTo>
                    <a:lnTo>
                      <a:pt x="13936" y="8683"/>
                    </a:lnTo>
                    <a:lnTo>
                      <a:pt x="13936" y="8662"/>
                    </a:lnTo>
                    <a:lnTo>
                      <a:pt x="14166" y="8662"/>
                    </a:lnTo>
                    <a:lnTo>
                      <a:pt x="14250" y="8683"/>
                    </a:lnTo>
                    <a:lnTo>
                      <a:pt x="14313" y="8683"/>
                    </a:lnTo>
                    <a:lnTo>
                      <a:pt x="14396" y="8704"/>
                    </a:lnTo>
                    <a:lnTo>
                      <a:pt x="14480" y="8683"/>
                    </a:lnTo>
                    <a:lnTo>
                      <a:pt x="14564" y="8683"/>
                    </a:lnTo>
                    <a:lnTo>
                      <a:pt x="14626" y="8725"/>
                    </a:lnTo>
                    <a:lnTo>
                      <a:pt x="14731" y="8683"/>
                    </a:lnTo>
                    <a:lnTo>
                      <a:pt x="14794" y="8704"/>
                    </a:lnTo>
                    <a:lnTo>
                      <a:pt x="14877" y="8704"/>
                    </a:lnTo>
                    <a:lnTo>
                      <a:pt x="14898" y="8683"/>
                    </a:lnTo>
                    <a:lnTo>
                      <a:pt x="15024" y="8621"/>
                    </a:lnTo>
                    <a:lnTo>
                      <a:pt x="15212" y="8662"/>
                    </a:lnTo>
                    <a:lnTo>
                      <a:pt x="15359" y="8579"/>
                    </a:lnTo>
                    <a:lnTo>
                      <a:pt x="15547" y="8579"/>
                    </a:lnTo>
                    <a:lnTo>
                      <a:pt x="15631" y="8600"/>
                    </a:lnTo>
                    <a:lnTo>
                      <a:pt x="15652" y="8579"/>
                    </a:lnTo>
                    <a:cubicBezTo>
                      <a:pt x="15683" y="8589"/>
                      <a:pt x="15714" y="8594"/>
                      <a:pt x="15748" y="8594"/>
                    </a:cubicBezTo>
                    <a:cubicBezTo>
                      <a:pt x="15782" y="8594"/>
                      <a:pt x="15819" y="8589"/>
                      <a:pt x="15861" y="8579"/>
                    </a:cubicBezTo>
                    <a:cubicBezTo>
                      <a:pt x="15882" y="8579"/>
                      <a:pt x="15924" y="8558"/>
                      <a:pt x="15945" y="8516"/>
                    </a:cubicBezTo>
                    <a:lnTo>
                      <a:pt x="15986" y="8453"/>
                    </a:lnTo>
                    <a:lnTo>
                      <a:pt x="16007" y="8443"/>
                    </a:lnTo>
                    <a:lnTo>
                      <a:pt x="16007" y="8443"/>
                    </a:lnTo>
                    <a:cubicBezTo>
                      <a:pt x="16001" y="8433"/>
                      <a:pt x="15994" y="8423"/>
                      <a:pt x="15986" y="8411"/>
                    </a:cubicBezTo>
                    <a:lnTo>
                      <a:pt x="16049" y="8390"/>
                    </a:lnTo>
                    <a:lnTo>
                      <a:pt x="16091" y="8286"/>
                    </a:lnTo>
                    <a:lnTo>
                      <a:pt x="16091" y="8181"/>
                    </a:lnTo>
                    <a:lnTo>
                      <a:pt x="15965" y="8139"/>
                    </a:lnTo>
                    <a:lnTo>
                      <a:pt x="15861" y="8202"/>
                    </a:lnTo>
                    <a:lnTo>
                      <a:pt x="15924" y="8244"/>
                    </a:lnTo>
                    <a:lnTo>
                      <a:pt x="15840" y="8349"/>
                    </a:lnTo>
                    <a:lnTo>
                      <a:pt x="15735" y="8370"/>
                    </a:lnTo>
                    <a:lnTo>
                      <a:pt x="15714" y="8390"/>
                    </a:lnTo>
                    <a:lnTo>
                      <a:pt x="15673" y="8390"/>
                    </a:lnTo>
                    <a:cubicBezTo>
                      <a:pt x="15652" y="8390"/>
                      <a:pt x="15631" y="8411"/>
                      <a:pt x="15610" y="8453"/>
                    </a:cubicBezTo>
                    <a:lnTo>
                      <a:pt x="15526" y="8453"/>
                    </a:lnTo>
                    <a:lnTo>
                      <a:pt x="15442" y="8390"/>
                    </a:lnTo>
                    <a:lnTo>
                      <a:pt x="15296" y="8390"/>
                    </a:lnTo>
                    <a:lnTo>
                      <a:pt x="15149" y="8453"/>
                    </a:lnTo>
                    <a:lnTo>
                      <a:pt x="15003" y="8349"/>
                    </a:lnTo>
                    <a:lnTo>
                      <a:pt x="14836" y="8307"/>
                    </a:lnTo>
                    <a:lnTo>
                      <a:pt x="14773" y="8349"/>
                    </a:lnTo>
                    <a:lnTo>
                      <a:pt x="14626" y="8265"/>
                    </a:lnTo>
                    <a:lnTo>
                      <a:pt x="14354" y="8307"/>
                    </a:lnTo>
                    <a:lnTo>
                      <a:pt x="14166" y="8411"/>
                    </a:lnTo>
                    <a:lnTo>
                      <a:pt x="14166" y="8453"/>
                    </a:lnTo>
                    <a:lnTo>
                      <a:pt x="13999" y="8453"/>
                    </a:lnTo>
                    <a:lnTo>
                      <a:pt x="13894" y="8411"/>
                    </a:lnTo>
                    <a:lnTo>
                      <a:pt x="13894" y="8474"/>
                    </a:lnTo>
                    <a:cubicBezTo>
                      <a:pt x="13852" y="8474"/>
                      <a:pt x="13769" y="8474"/>
                      <a:pt x="13727" y="8495"/>
                    </a:cubicBezTo>
                    <a:lnTo>
                      <a:pt x="13685" y="8453"/>
                    </a:lnTo>
                    <a:lnTo>
                      <a:pt x="13685" y="8370"/>
                    </a:lnTo>
                    <a:lnTo>
                      <a:pt x="13559" y="8349"/>
                    </a:lnTo>
                    <a:lnTo>
                      <a:pt x="13580" y="8453"/>
                    </a:lnTo>
                    <a:lnTo>
                      <a:pt x="13538" y="8474"/>
                    </a:lnTo>
                    <a:lnTo>
                      <a:pt x="13538" y="8370"/>
                    </a:lnTo>
                    <a:lnTo>
                      <a:pt x="13434" y="8286"/>
                    </a:lnTo>
                    <a:lnTo>
                      <a:pt x="13329" y="8349"/>
                    </a:lnTo>
                    <a:lnTo>
                      <a:pt x="13224" y="8265"/>
                    </a:lnTo>
                    <a:lnTo>
                      <a:pt x="13120" y="8202"/>
                    </a:lnTo>
                    <a:lnTo>
                      <a:pt x="12994" y="8286"/>
                    </a:lnTo>
                    <a:lnTo>
                      <a:pt x="12994" y="8349"/>
                    </a:lnTo>
                    <a:lnTo>
                      <a:pt x="13224" y="8411"/>
                    </a:lnTo>
                    <a:lnTo>
                      <a:pt x="13308" y="8495"/>
                    </a:lnTo>
                    <a:lnTo>
                      <a:pt x="13162" y="8495"/>
                    </a:lnTo>
                    <a:lnTo>
                      <a:pt x="13162" y="8516"/>
                    </a:lnTo>
                    <a:lnTo>
                      <a:pt x="13099" y="8579"/>
                    </a:lnTo>
                    <a:lnTo>
                      <a:pt x="13057" y="8579"/>
                    </a:lnTo>
                    <a:cubicBezTo>
                      <a:pt x="13094" y="8560"/>
                      <a:pt x="13098" y="8492"/>
                      <a:pt x="13055" y="8492"/>
                    </a:cubicBezTo>
                    <a:cubicBezTo>
                      <a:pt x="13049" y="8492"/>
                      <a:pt x="13043" y="8493"/>
                      <a:pt x="13036" y="8495"/>
                    </a:cubicBezTo>
                    <a:lnTo>
                      <a:pt x="12952" y="8495"/>
                    </a:lnTo>
                    <a:lnTo>
                      <a:pt x="12932" y="8390"/>
                    </a:lnTo>
                    <a:lnTo>
                      <a:pt x="12848" y="8370"/>
                    </a:lnTo>
                    <a:lnTo>
                      <a:pt x="12743" y="8390"/>
                    </a:lnTo>
                    <a:lnTo>
                      <a:pt x="12639" y="8370"/>
                    </a:lnTo>
                    <a:lnTo>
                      <a:pt x="12492" y="8411"/>
                    </a:lnTo>
                    <a:lnTo>
                      <a:pt x="12408" y="8516"/>
                    </a:lnTo>
                    <a:lnTo>
                      <a:pt x="12388" y="8600"/>
                    </a:lnTo>
                    <a:lnTo>
                      <a:pt x="12283" y="8600"/>
                    </a:lnTo>
                    <a:lnTo>
                      <a:pt x="12283" y="8579"/>
                    </a:lnTo>
                    <a:lnTo>
                      <a:pt x="12283" y="8558"/>
                    </a:lnTo>
                    <a:lnTo>
                      <a:pt x="12304" y="8558"/>
                    </a:lnTo>
                    <a:cubicBezTo>
                      <a:pt x="12325" y="8558"/>
                      <a:pt x="12304" y="8516"/>
                      <a:pt x="12304" y="8516"/>
                    </a:cubicBezTo>
                    <a:lnTo>
                      <a:pt x="12325" y="8495"/>
                    </a:lnTo>
                    <a:lnTo>
                      <a:pt x="12367" y="8370"/>
                    </a:lnTo>
                    <a:lnTo>
                      <a:pt x="12178" y="8307"/>
                    </a:lnTo>
                    <a:lnTo>
                      <a:pt x="12053" y="8390"/>
                    </a:lnTo>
                    <a:lnTo>
                      <a:pt x="12011" y="8516"/>
                    </a:lnTo>
                    <a:cubicBezTo>
                      <a:pt x="11885" y="8495"/>
                      <a:pt x="11781" y="8474"/>
                      <a:pt x="11676" y="8453"/>
                    </a:cubicBezTo>
                    <a:lnTo>
                      <a:pt x="11781" y="8411"/>
                    </a:lnTo>
                    <a:lnTo>
                      <a:pt x="11802" y="8349"/>
                    </a:lnTo>
                    <a:lnTo>
                      <a:pt x="11676" y="8181"/>
                    </a:lnTo>
                    <a:lnTo>
                      <a:pt x="11530" y="8160"/>
                    </a:lnTo>
                    <a:lnTo>
                      <a:pt x="11362" y="8202"/>
                    </a:lnTo>
                    <a:lnTo>
                      <a:pt x="11237" y="8181"/>
                    </a:lnTo>
                    <a:lnTo>
                      <a:pt x="11111" y="8202"/>
                    </a:lnTo>
                    <a:lnTo>
                      <a:pt x="11111" y="8244"/>
                    </a:lnTo>
                    <a:cubicBezTo>
                      <a:pt x="11069" y="8244"/>
                      <a:pt x="11069" y="8244"/>
                      <a:pt x="11048" y="8202"/>
                    </a:cubicBezTo>
                    <a:lnTo>
                      <a:pt x="11069" y="8056"/>
                    </a:lnTo>
                    <a:lnTo>
                      <a:pt x="11028" y="7972"/>
                    </a:lnTo>
                    <a:lnTo>
                      <a:pt x="10923" y="7951"/>
                    </a:lnTo>
                    <a:lnTo>
                      <a:pt x="10902" y="7930"/>
                    </a:lnTo>
                    <a:lnTo>
                      <a:pt x="10797" y="7930"/>
                    </a:lnTo>
                    <a:lnTo>
                      <a:pt x="10714" y="7972"/>
                    </a:lnTo>
                    <a:lnTo>
                      <a:pt x="10609" y="7972"/>
                    </a:lnTo>
                    <a:lnTo>
                      <a:pt x="10525" y="7930"/>
                    </a:lnTo>
                    <a:lnTo>
                      <a:pt x="10400" y="7972"/>
                    </a:lnTo>
                    <a:lnTo>
                      <a:pt x="10274" y="7930"/>
                    </a:lnTo>
                    <a:lnTo>
                      <a:pt x="10191" y="7846"/>
                    </a:lnTo>
                    <a:lnTo>
                      <a:pt x="10191" y="7763"/>
                    </a:lnTo>
                    <a:lnTo>
                      <a:pt x="10086" y="7595"/>
                    </a:lnTo>
                    <a:lnTo>
                      <a:pt x="10086" y="7449"/>
                    </a:lnTo>
                    <a:lnTo>
                      <a:pt x="9939" y="7449"/>
                    </a:lnTo>
                    <a:lnTo>
                      <a:pt x="9856" y="7470"/>
                    </a:lnTo>
                    <a:lnTo>
                      <a:pt x="9772" y="7386"/>
                    </a:lnTo>
                    <a:lnTo>
                      <a:pt x="9667" y="7386"/>
                    </a:lnTo>
                    <a:lnTo>
                      <a:pt x="9542" y="7282"/>
                    </a:lnTo>
                    <a:lnTo>
                      <a:pt x="9458" y="7240"/>
                    </a:lnTo>
                    <a:lnTo>
                      <a:pt x="9354" y="7261"/>
                    </a:lnTo>
                    <a:lnTo>
                      <a:pt x="9270" y="7261"/>
                    </a:lnTo>
                    <a:lnTo>
                      <a:pt x="9144" y="7114"/>
                    </a:lnTo>
                    <a:lnTo>
                      <a:pt x="9040" y="7114"/>
                    </a:lnTo>
                    <a:lnTo>
                      <a:pt x="9019" y="7344"/>
                    </a:lnTo>
                    <a:lnTo>
                      <a:pt x="8935" y="7449"/>
                    </a:lnTo>
                    <a:lnTo>
                      <a:pt x="8684" y="7491"/>
                    </a:lnTo>
                    <a:lnTo>
                      <a:pt x="8370" y="7449"/>
                    </a:lnTo>
                    <a:lnTo>
                      <a:pt x="8015" y="7449"/>
                    </a:lnTo>
                    <a:lnTo>
                      <a:pt x="7805" y="7365"/>
                    </a:lnTo>
                    <a:lnTo>
                      <a:pt x="7763" y="7323"/>
                    </a:lnTo>
                    <a:lnTo>
                      <a:pt x="7784" y="7219"/>
                    </a:lnTo>
                    <a:lnTo>
                      <a:pt x="7701" y="7072"/>
                    </a:lnTo>
                    <a:lnTo>
                      <a:pt x="7450" y="7051"/>
                    </a:lnTo>
                    <a:lnTo>
                      <a:pt x="7240" y="7010"/>
                    </a:lnTo>
                    <a:lnTo>
                      <a:pt x="7136" y="6926"/>
                    </a:lnTo>
                    <a:lnTo>
                      <a:pt x="6947" y="6926"/>
                    </a:lnTo>
                    <a:lnTo>
                      <a:pt x="6906" y="6968"/>
                    </a:lnTo>
                    <a:lnTo>
                      <a:pt x="6843" y="7030"/>
                    </a:lnTo>
                    <a:lnTo>
                      <a:pt x="6759" y="6947"/>
                    </a:lnTo>
                    <a:lnTo>
                      <a:pt x="6592" y="6926"/>
                    </a:lnTo>
                    <a:lnTo>
                      <a:pt x="6487" y="6926"/>
                    </a:lnTo>
                    <a:cubicBezTo>
                      <a:pt x="6403" y="6842"/>
                      <a:pt x="6320" y="6758"/>
                      <a:pt x="6278" y="6654"/>
                    </a:cubicBezTo>
                    <a:lnTo>
                      <a:pt x="6278" y="6486"/>
                    </a:lnTo>
                    <a:lnTo>
                      <a:pt x="6320" y="6173"/>
                    </a:lnTo>
                    <a:lnTo>
                      <a:pt x="6278" y="5963"/>
                    </a:lnTo>
                    <a:lnTo>
                      <a:pt x="6382" y="5712"/>
                    </a:lnTo>
                    <a:lnTo>
                      <a:pt x="6320" y="5649"/>
                    </a:lnTo>
                    <a:lnTo>
                      <a:pt x="6320" y="5461"/>
                    </a:lnTo>
                    <a:lnTo>
                      <a:pt x="6424" y="5398"/>
                    </a:lnTo>
                    <a:lnTo>
                      <a:pt x="6487" y="5336"/>
                    </a:lnTo>
                    <a:lnTo>
                      <a:pt x="6445" y="5231"/>
                    </a:lnTo>
                    <a:lnTo>
                      <a:pt x="6382" y="5168"/>
                    </a:lnTo>
                    <a:lnTo>
                      <a:pt x="6278" y="5085"/>
                    </a:lnTo>
                    <a:lnTo>
                      <a:pt x="6215" y="4959"/>
                    </a:lnTo>
                    <a:lnTo>
                      <a:pt x="6131" y="4938"/>
                    </a:lnTo>
                    <a:lnTo>
                      <a:pt x="6110" y="4854"/>
                    </a:lnTo>
                    <a:lnTo>
                      <a:pt x="6006" y="4813"/>
                    </a:lnTo>
                    <a:lnTo>
                      <a:pt x="5818" y="4833"/>
                    </a:lnTo>
                    <a:lnTo>
                      <a:pt x="5713" y="4813"/>
                    </a:lnTo>
                    <a:lnTo>
                      <a:pt x="5692" y="4624"/>
                    </a:lnTo>
                    <a:lnTo>
                      <a:pt x="5608" y="4520"/>
                    </a:lnTo>
                    <a:lnTo>
                      <a:pt x="5546" y="4561"/>
                    </a:lnTo>
                    <a:lnTo>
                      <a:pt x="5587" y="4457"/>
                    </a:lnTo>
                    <a:lnTo>
                      <a:pt x="5483" y="4415"/>
                    </a:lnTo>
                    <a:lnTo>
                      <a:pt x="5462" y="4122"/>
                    </a:lnTo>
                    <a:lnTo>
                      <a:pt x="5336" y="4185"/>
                    </a:lnTo>
                    <a:lnTo>
                      <a:pt x="5274" y="4122"/>
                    </a:lnTo>
                    <a:lnTo>
                      <a:pt x="5043" y="4122"/>
                    </a:lnTo>
                    <a:lnTo>
                      <a:pt x="4855" y="3996"/>
                    </a:lnTo>
                    <a:lnTo>
                      <a:pt x="4855" y="3892"/>
                    </a:lnTo>
                    <a:lnTo>
                      <a:pt x="4960" y="3850"/>
                    </a:lnTo>
                    <a:lnTo>
                      <a:pt x="5085" y="3766"/>
                    </a:lnTo>
                    <a:lnTo>
                      <a:pt x="5002" y="3704"/>
                    </a:lnTo>
                    <a:lnTo>
                      <a:pt x="4876" y="3745"/>
                    </a:lnTo>
                    <a:lnTo>
                      <a:pt x="4813" y="3704"/>
                    </a:lnTo>
                    <a:lnTo>
                      <a:pt x="4667" y="3766"/>
                    </a:lnTo>
                    <a:lnTo>
                      <a:pt x="4750" y="3683"/>
                    </a:lnTo>
                    <a:lnTo>
                      <a:pt x="4876" y="3578"/>
                    </a:lnTo>
                    <a:lnTo>
                      <a:pt x="5064" y="3557"/>
                    </a:lnTo>
                    <a:lnTo>
                      <a:pt x="5043" y="3432"/>
                    </a:lnTo>
                    <a:lnTo>
                      <a:pt x="4855" y="3222"/>
                    </a:lnTo>
                    <a:lnTo>
                      <a:pt x="4750" y="3222"/>
                    </a:lnTo>
                    <a:lnTo>
                      <a:pt x="4625" y="3285"/>
                    </a:lnTo>
                    <a:lnTo>
                      <a:pt x="4478" y="3369"/>
                    </a:lnTo>
                    <a:lnTo>
                      <a:pt x="4332" y="3369"/>
                    </a:lnTo>
                    <a:lnTo>
                      <a:pt x="4416" y="3348"/>
                    </a:lnTo>
                    <a:lnTo>
                      <a:pt x="4457" y="3285"/>
                    </a:lnTo>
                    <a:lnTo>
                      <a:pt x="4520" y="3264"/>
                    </a:lnTo>
                    <a:lnTo>
                      <a:pt x="4562" y="3180"/>
                    </a:lnTo>
                    <a:lnTo>
                      <a:pt x="4541" y="3097"/>
                    </a:lnTo>
                    <a:lnTo>
                      <a:pt x="4416" y="3055"/>
                    </a:lnTo>
                    <a:lnTo>
                      <a:pt x="4206" y="3055"/>
                    </a:lnTo>
                    <a:lnTo>
                      <a:pt x="4081" y="2929"/>
                    </a:lnTo>
                    <a:lnTo>
                      <a:pt x="4081" y="2846"/>
                    </a:lnTo>
                    <a:lnTo>
                      <a:pt x="4039" y="2678"/>
                    </a:lnTo>
                    <a:lnTo>
                      <a:pt x="3809" y="2448"/>
                    </a:lnTo>
                    <a:lnTo>
                      <a:pt x="3725" y="2427"/>
                    </a:lnTo>
                    <a:lnTo>
                      <a:pt x="3662" y="2448"/>
                    </a:lnTo>
                    <a:lnTo>
                      <a:pt x="3558" y="2364"/>
                    </a:lnTo>
                    <a:lnTo>
                      <a:pt x="3516" y="2155"/>
                    </a:lnTo>
                    <a:lnTo>
                      <a:pt x="3369" y="2009"/>
                    </a:lnTo>
                    <a:lnTo>
                      <a:pt x="3160" y="1883"/>
                    </a:lnTo>
                    <a:lnTo>
                      <a:pt x="3035" y="1883"/>
                    </a:lnTo>
                    <a:lnTo>
                      <a:pt x="2993" y="1925"/>
                    </a:lnTo>
                    <a:lnTo>
                      <a:pt x="2930" y="1883"/>
                    </a:lnTo>
                    <a:lnTo>
                      <a:pt x="2888" y="1716"/>
                    </a:lnTo>
                    <a:lnTo>
                      <a:pt x="2825" y="1800"/>
                    </a:lnTo>
                    <a:lnTo>
                      <a:pt x="2763" y="1716"/>
                    </a:lnTo>
                    <a:lnTo>
                      <a:pt x="2763" y="1528"/>
                    </a:lnTo>
                    <a:lnTo>
                      <a:pt x="2658" y="1402"/>
                    </a:lnTo>
                    <a:lnTo>
                      <a:pt x="2533" y="1381"/>
                    </a:lnTo>
                    <a:lnTo>
                      <a:pt x="2470" y="1297"/>
                    </a:lnTo>
                    <a:lnTo>
                      <a:pt x="2135" y="1088"/>
                    </a:lnTo>
                    <a:lnTo>
                      <a:pt x="2030" y="1088"/>
                    </a:lnTo>
                    <a:lnTo>
                      <a:pt x="1905" y="942"/>
                    </a:lnTo>
                    <a:lnTo>
                      <a:pt x="1779" y="900"/>
                    </a:lnTo>
                    <a:lnTo>
                      <a:pt x="1737" y="837"/>
                    </a:lnTo>
                    <a:lnTo>
                      <a:pt x="1716" y="649"/>
                    </a:lnTo>
                    <a:lnTo>
                      <a:pt x="1612" y="586"/>
                    </a:lnTo>
                    <a:lnTo>
                      <a:pt x="1528" y="460"/>
                    </a:lnTo>
                    <a:lnTo>
                      <a:pt x="1486" y="439"/>
                    </a:lnTo>
                    <a:lnTo>
                      <a:pt x="1403" y="272"/>
                    </a:lnTo>
                    <a:lnTo>
                      <a:pt x="1277" y="230"/>
                    </a:lnTo>
                    <a:lnTo>
                      <a:pt x="1152" y="230"/>
                    </a:lnTo>
                    <a:lnTo>
                      <a:pt x="1068" y="251"/>
                    </a:lnTo>
                    <a:lnTo>
                      <a:pt x="1005" y="209"/>
                    </a:lnTo>
                    <a:lnTo>
                      <a:pt x="859" y="209"/>
                    </a:lnTo>
                    <a:lnTo>
                      <a:pt x="670" y="251"/>
                    </a:lnTo>
                    <a:lnTo>
                      <a:pt x="587" y="209"/>
                    </a:lnTo>
                    <a:lnTo>
                      <a:pt x="336" y="21"/>
                    </a:lnTo>
                    <a:lnTo>
                      <a:pt x="10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52" name="Google Shape;1629;p39">
              <a:extLst>
                <a:ext uri="{FF2B5EF4-FFF2-40B4-BE49-F238E27FC236}">
                  <a16:creationId xmlns:a16="http://schemas.microsoft.com/office/drawing/2014/main" id="{60F6E4CD-5040-5DBF-C470-411EA7364D77}"/>
                </a:ext>
              </a:extLst>
            </p:cNvPr>
            <p:cNvSpPr/>
            <p:nvPr/>
          </p:nvSpPr>
          <p:spPr>
            <a:xfrm>
              <a:off x="4437231" y="3100607"/>
              <a:ext cx="29912" cy="37370"/>
            </a:xfrm>
            <a:custGeom>
              <a:avLst/>
              <a:gdLst/>
              <a:ahLst/>
              <a:cxnLst/>
              <a:rect l="l" t="t" r="r" b="b"/>
              <a:pathLst>
                <a:path w="2512" h="3286" extrusionOk="0">
                  <a:moveTo>
                    <a:pt x="126" y="0"/>
                  </a:moveTo>
                  <a:lnTo>
                    <a:pt x="42" y="84"/>
                  </a:lnTo>
                  <a:lnTo>
                    <a:pt x="0" y="210"/>
                  </a:lnTo>
                  <a:lnTo>
                    <a:pt x="126" y="419"/>
                  </a:lnTo>
                  <a:lnTo>
                    <a:pt x="189" y="879"/>
                  </a:lnTo>
                  <a:lnTo>
                    <a:pt x="251" y="1047"/>
                  </a:lnTo>
                  <a:lnTo>
                    <a:pt x="314" y="1172"/>
                  </a:lnTo>
                  <a:lnTo>
                    <a:pt x="314" y="1360"/>
                  </a:lnTo>
                  <a:lnTo>
                    <a:pt x="251" y="1402"/>
                  </a:lnTo>
                  <a:lnTo>
                    <a:pt x="293" y="1507"/>
                  </a:lnTo>
                  <a:lnTo>
                    <a:pt x="356" y="1611"/>
                  </a:lnTo>
                  <a:lnTo>
                    <a:pt x="335" y="1674"/>
                  </a:lnTo>
                  <a:lnTo>
                    <a:pt x="419" y="1758"/>
                  </a:lnTo>
                  <a:lnTo>
                    <a:pt x="565" y="1863"/>
                  </a:lnTo>
                  <a:lnTo>
                    <a:pt x="649" y="2009"/>
                  </a:lnTo>
                  <a:lnTo>
                    <a:pt x="754" y="2072"/>
                  </a:lnTo>
                  <a:lnTo>
                    <a:pt x="837" y="2176"/>
                  </a:lnTo>
                  <a:lnTo>
                    <a:pt x="754" y="2281"/>
                  </a:lnTo>
                  <a:lnTo>
                    <a:pt x="733" y="2344"/>
                  </a:lnTo>
                  <a:lnTo>
                    <a:pt x="816" y="2407"/>
                  </a:lnTo>
                  <a:lnTo>
                    <a:pt x="1005" y="2490"/>
                  </a:lnTo>
                  <a:lnTo>
                    <a:pt x="1193" y="2616"/>
                  </a:lnTo>
                  <a:lnTo>
                    <a:pt x="1172" y="2720"/>
                  </a:lnTo>
                  <a:lnTo>
                    <a:pt x="1339" y="2867"/>
                  </a:lnTo>
                  <a:lnTo>
                    <a:pt x="1486" y="2867"/>
                  </a:lnTo>
                  <a:lnTo>
                    <a:pt x="1528" y="2909"/>
                  </a:lnTo>
                  <a:lnTo>
                    <a:pt x="1611" y="3013"/>
                  </a:lnTo>
                  <a:lnTo>
                    <a:pt x="1800" y="3118"/>
                  </a:lnTo>
                  <a:lnTo>
                    <a:pt x="1988" y="3139"/>
                  </a:lnTo>
                  <a:lnTo>
                    <a:pt x="2051" y="3223"/>
                  </a:lnTo>
                  <a:lnTo>
                    <a:pt x="2197" y="3264"/>
                  </a:lnTo>
                  <a:lnTo>
                    <a:pt x="2218" y="3244"/>
                  </a:lnTo>
                  <a:lnTo>
                    <a:pt x="2281" y="3285"/>
                  </a:lnTo>
                  <a:lnTo>
                    <a:pt x="2386" y="3223"/>
                  </a:lnTo>
                  <a:lnTo>
                    <a:pt x="2386" y="3181"/>
                  </a:lnTo>
                  <a:lnTo>
                    <a:pt x="2344" y="3181"/>
                  </a:lnTo>
                  <a:lnTo>
                    <a:pt x="2386" y="3118"/>
                  </a:lnTo>
                  <a:lnTo>
                    <a:pt x="2323" y="3076"/>
                  </a:lnTo>
                  <a:lnTo>
                    <a:pt x="2407" y="3118"/>
                  </a:lnTo>
                  <a:lnTo>
                    <a:pt x="2407" y="3181"/>
                  </a:lnTo>
                  <a:lnTo>
                    <a:pt x="2407" y="3223"/>
                  </a:lnTo>
                  <a:lnTo>
                    <a:pt x="2511" y="3244"/>
                  </a:lnTo>
                  <a:lnTo>
                    <a:pt x="2511" y="3118"/>
                  </a:lnTo>
                  <a:lnTo>
                    <a:pt x="2386" y="2846"/>
                  </a:lnTo>
                  <a:lnTo>
                    <a:pt x="2344" y="2846"/>
                  </a:lnTo>
                  <a:lnTo>
                    <a:pt x="2344" y="2804"/>
                  </a:lnTo>
                  <a:lnTo>
                    <a:pt x="2323" y="2762"/>
                  </a:lnTo>
                  <a:lnTo>
                    <a:pt x="2281" y="2741"/>
                  </a:lnTo>
                  <a:lnTo>
                    <a:pt x="2239" y="2553"/>
                  </a:lnTo>
                  <a:lnTo>
                    <a:pt x="2281" y="2511"/>
                  </a:lnTo>
                  <a:lnTo>
                    <a:pt x="2239" y="2448"/>
                  </a:lnTo>
                  <a:lnTo>
                    <a:pt x="2176" y="2448"/>
                  </a:lnTo>
                  <a:lnTo>
                    <a:pt x="2009" y="2344"/>
                  </a:lnTo>
                  <a:lnTo>
                    <a:pt x="1967" y="2197"/>
                  </a:lnTo>
                  <a:lnTo>
                    <a:pt x="1967" y="1904"/>
                  </a:lnTo>
                  <a:lnTo>
                    <a:pt x="1904" y="1821"/>
                  </a:lnTo>
                  <a:lnTo>
                    <a:pt x="1904" y="1716"/>
                  </a:lnTo>
                  <a:lnTo>
                    <a:pt x="1925" y="1674"/>
                  </a:lnTo>
                  <a:lnTo>
                    <a:pt x="1904" y="1381"/>
                  </a:lnTo>
                  <a:lnTo>
                    <a:pt x="1967" y="1339"/>
                  </a:lnTo>
                  <a:lnTo>
                    <a:pt x="1904" y="1088"/>
                  </a:lnTo>
                  <a:lnTo>
                    <a:pt x="1779" y="879"/>
                  </a:lnTo>
                  <a:lnTo>
                    <a:pt x="1360" y="461"/>
                  </a:lnTo>
                  <a:lnTo>
                    <a:pt x="1277" y="314"/>
                  </a:lnTo>
                  <a:lnTo>
                    <a:pt x="1235" y="335"/>
                  </a:lnTo>
                  <a:lnTo>
                    <a:pt x="1172" y="398"/>
                  </a:lnTo>
                  <a:lnTo>
                    <a:pt x="1088" y="398"/>
                  </a:lnTo>
                  <a:lnTo>
                    <a:pt x="1067" y="419"/>
                  </a:lnTo>
                  <a:lnTo>
                    <a:pt x="1067" y="523"/>
                  </a:lnTo>
                  <a:lnTo>
                    <a:pt x="984" y="565"/>
                  </a:lnTo>
                  <a:lnTo>
                    <a:pt x="921" y="523"/>
                  </a:lnTo>
                  <a:lnTo>
                    <a:pt x="816" y="523"/>
                  </a:lnTo>
                  <a:lnTo>
                    <a:pt x="670" y="628"/>
                  </a:lnTo>
                  <a:lnTo>
                    <a:pt x="523" y="607"/>
                  </a:lnTo>
                  <a:lnTo>
                    <a:pt x="523" y="523"/>
                  </a:lnTo>
                  <a:lnTo>
                    <a:pt x="607" y="440"/>
                  </a:lnTo>
                  <a:lnTo>
                    <a:pt x="607" y="251"/>
                  </a:lnTo>
                  <a:lnTo>
                    <a:pt x="544" y="189"/>
                  </a:lnTo>
                  <a:lnTo>
                    <a:pt x="419" y="189"/>
                  </a:lnTo>
                  <a:lnTo>
                    <a:pt x="398" y="126"/>
                  </a:lnTo>
                  <a:lnTo>
                    <a:pt x="231" y="84"/>
                  </a:lnTo>
                  <a:lnTo>
                    <a:pt x="1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3" name="Google Shape;1630;p39">
              <a:extLst>
                <a:ext uri="{FF2B5EF4-FFF2-40B4-BE49-F238E27FC236}">
                  <a16:creationId xmlns:a16="http://schemas.microsoft.com/office/drawing/2014/main" id="{74966531-D17C-08B3-C484-A09EFB75EBFD}"/>
                </a:ext>
              </a:extLst>
            </p:cNvPr>
            <p:cNvSpPr/>
            <p:nvPr/>
          </p:nvSpPr>
          <p:spPr>
            <a:xfrm>
              <a:off x="4503746" y="3099174"/>
              <a:ext cx="65289" cy="42135"/>
            </a:xfrm>
            <a:custGeom>
              <a:avLst/>
              <a:gdLst/>
              <a:ahLst/>
              <a:cxnLst/>
              <a:rect l="l" t="t" r="r" b="b"/>
              <a:pathLst>
                <a:path w="5483" h="3705" extrusionOk="0">
                  <a:moveTo>
                    <a:pt x="4186" y="1"/>
                  </a:moveTo>
                  <a:lnTo>
                    <a:pt x="4144" y="22"/>
                  </a:lnTo>
                  <a:lnTo>
                    <a:pt x="4165" y="126"/>
                  </a:lnTo>
                  <a:lnTo>
                    <a:pt x="4039" y="252"/>
                  </a:lnTo>
                  <a:lnTo>
                    <a:pt x="3976" y="231"/>
                  </a:lnTo>
                  <a:lnTo>
                    <a:pt x="4039" y="126"/>
                  </a:lnTo>
                  <a:lnTo>
                    <a:pt x="4018" y="43"/>
                  </a:lnTo>
                  <a:lnTo>
                    <a:pt x="3935" y="43"/>
                  </a:lnTo>
                  <a:lnTo>
                    <a:pt x="3851" y="273"/>
                  </a:lnTo>
                  <a:lnTo>
                    <a:pt x="3767" y="315"/>
                  </a:lnTo>
                  <a:lnTo>
                    <a:pt x="3642" y="587"/>
                  </a:lnTo>
                  <a:lnTo>
                    <a:pt x="3642" y="754"/>
                  </a:lnTo>
                  <a:lnTo>
                    <a:pt x="3432" y="963"/>
                  </a:lnTo>
                  <a:lnTo>
                    <a:pt x="3328" y="963"/>
                  </a:lnTo>
                  <a:lnTo>
                    <a:pt x="3140" y="1005"/>
                  </a:lnTo>
                  <a:lnTo>
                    <a:pt x="3098" y="1089"/>
                  </a:lnTo>
                  <a:lnTo>
                    <a:pt x="3181" y="1089"/>
                  </a:lnTo>
                  <a:lnTo>
                    <a:pt x="3119" y="1152"/>
                  </a:lnTo>
                  <a:lnTo>
                    <a:pt x="3181" y="1173"/>
                  </a:lnTo>
                  <a:lnTo>
                    <a:pt x="3307" y="1152"/>
                  </a:lnTo>
                  <a:lnTo>
                    <a:pt x="3244" y="1214"/>
                  </a:lnTo>
                  <a:lnTo>
                    <a:pt x="3181" y="1277"/>
                  </a:lnTo>
                  <a:lnTo>
                    <a:pt x="3140" y="1298"/>
                  </a:lnTo>
                  <a:lnTo>
                    <a:pt x="3140" y="1319"/>
                  </a:lnTo>
                  <a:lnTo>
                    <a:pt x="3223" y="1528"/>
                  </a:lnTo>
                  <a:lnTo>
                    <a:pt x="3181" y="1633"/>
                  </a:lnTo>
                  <a:lnTo>
                    <a:pt x="3098" y="1591"/>
                  </a:lnTo>
                  <a:lnTo>
                    <a:pt x="3098" y="1465"/>
                  </a:lnTo>
                  <a:lnTo>
                    <a:pt x="3077" y="1361"/>
                  </a:lnTo>
                  <a:lnTo>
                    <a:pt x="3035" y="1361"/>
                  </a:lnTo>
                  <a:lnTo>
                    <a:pt x="3035" y="1319"/>
                  </a:lnTo>
                  <a:lnTo>
                    <a:pt x="2993" y="1319"/>
                  </a:lnTo>
                  <a:lnTo>
                    <a:pt x="2930" y="1424"/>
                  </a:lnTo>
                  <a:lnTo>
                    <a:pt x="2972" y="1675"/>
                  </a:lnTo>
                  <a:lnTo>
                    <a:pt x="2909" y="1717"/>
                  </a:lnTo>
                  <a:lnTo>
                    <a:pt x="2805" y="1612"/>
                  </a:lnTo>
                  <a:lnTo>
                    <a:pt x="2700" y="1465"/>
                  </a:lnTo>
                  <a:lnTo>
                    <a:pt x="2658" y="1465"/>
                  </a:lnTo>
                  <a:lnTo>
                    <a:pt x="2554" y="1403"/>
                  </a:lnTo>
                  <a:lnTo>
                    <a:pt x="2470" y="1507"/>
                  </a:lnTo>
                  <a:lnTo>
                    <a:pt x="2470" y="1633"/>
                  </a:lnTo>
                  <a:lnTo>
                    <a:pt x="2344" y="1779"/>
                  </a:lnTo>
                  <a:lnTo>
                    <a:pt x="2261" y="1884"/>
                  </a:lnTo>
                  <a:lnTo>
                    <a:pt x="2093" y="2030"/>
                  </a:lnTo>
                  <a:lnTo>
                    <a:pt x="2072" y="2135"/>
                  </a:lnTo>
                  <a:lnTo>
                    <a:pt x="1926" y="2323"/>
                  </a:lnTo>
                  <a:lnTo>
                    <a:pt x="1779" y="2449"/>
                  </a:lnTo>
                  <a:lnTo>
                    <a:pt x="1319" y="2554"/>
                  </a:lnTo>
                  <a:lnTo>
                    <a:pt x="1256" y="2574"/>
                  </a:lnTo>
                  <a:lnTo>
                    <a:pt x="1298" y="2742"/>
                  </a:lnTo>
                  <a:lnTo>
                    <a:pt x="1340" y="2784"/>
                  </a:lnTo>
                  <a:lnTo>
                    <a:pt x="1256" y="2763"/>
                  </a:lnTo>
                  <a:lnTo>
                    <a:pt x="1173" y="2826"/>
                  </a:lnTo>
                  <a:lnTo>
                    <a:pt x="1047" y="2846"/>
                  </a:lnTo>
                  <a:lnTo>
                    <a:pt x="984" y="2888"/>
                  </a:lnTo>
                  <a:lnTo>
                    <a:pt x="943" y="3035"/>
                  </a:lnTo>
                  <a:lnTo>
                    <a:pt x="943" y="3181"/>
                  </a:lnTo>
                  <a:lnTo>
                    <a:pt x="838" y="3349"/>
                  </a:lnTo>
                  <a:lnTo>
                    <a:pt x="838" y="3370"/>
                  </a:lnTo>
                  <a:lnTo>
                    <a:pt x="629" y="3349"/>
                  </a:lnTo>
                  <a:lnTo>
                    <a:pt x="399" y="3265"/>
                  </a:lnTo>
                  <a:lnTo>
                    <a:pt x="210" y="3265"/>
                  </a:lnTo>
                  <a:lnTo>
                    <a:pt x="168" y="3181"/>
                  </a:lnTo>
                  <a:lnTo>
                    <a:pt x="64" y="3056"/>
                  </a:lnTo>
                  <a:lnTo>
                    <a:pt x="1" y="3077"/>
                  </a:lnTo>
                  <a:lnTo>
                    <a:pt x="127" y="3286"/>
                  </a:lnTo>
                  <a:lnTo>
                    <a:pt x="315" y="3411"/>
                  </a:lnTo>
                  <a:lnTo>
                    <a:pt x="357" y="3474"/>
                  </a:lnTo>
                  <a:lnTo>
                    <a:pt x="482" y="3579"/>
                  </a:lnTo>
                  <a:lnTo>
                    <a:pt x="503" y="3683"/>
                  </a:lnTo>
                  <a:lnTo>
                    <a:pt x="608" y="3704"/>
                  </a:lnTo>
                  <a:lnTo>
                    <a:pt x="775" y="3662"/>
                  </a:lnTo>
                  <a:lnTo>
                    <a:pt x="796" y="3579"/>
                  </a:lnTo>
                  <a:lnTo>
                    <a:pt x="922" y="3600"/>
                  </a:lnTo>
                  <a:lnTo>
                    <a:pt x="1005" y="3558"/>
                  </a:lnTo>
                  <a:lnTo>
                    <a:pt x="1319" y="3579"/>
                  </a:lnTo>
                  <a:lnTo>
                    <a:pt x="1654" y="3453"/>
                  </a:lnTo>
                  <a:lnTo>
                    <a:pt x="1738" y="3370"/>
                  </a:lnTo>
                  <a:lnTo>
                    <a:pt x="2031" y="3370"/>
                  </a:lnTo>
                  <a:lnTo>
                    <a:pt x="2156" y="3411"/>
                  </a:lnTo>
                  <a:lnTo>
                    <a:pt x="2198" y="3495"/>
                  </a:lnTo>
                  <a:lnTo>
                    <a:pt x="2344" y="3495"/>
                  </a:lnTo>
                  <a:lnTo>
                    <a:pt x="2575" y="3370"/>
                  </a:lnTo>
                  <a:lnTo>
                    <a:pt x="2868" y="3307"/>
                  </a:lnTo>
                  <a:lnTo>
                    <a:pt x="2826" y="3244"/>
                  </a:lnTo>
                  <a:lnTo>
                    <a:pt x="3077" y="2888"/>
                  </a:lnTo>
                  <a:lnTo>
                    <a:pt x="3140" y="2637"/>
                  </a:lnTo>
                  <a:lnTo>
                    <a:pt x="3328" y="2365"/>
                  </a:lnTo>
                  <a:lnTo>
                    <a:pt x="3453" y="1926"/>
                  </a:lnTo>
                  <a:lnTo>
                    <a:pt x="3453" y="1842"/>
                  </a:lnTo>
                  <a:lnTo>
                    <a:pt x="3516" y="1737"/>
                  </a:lnTo>
                  <a:lnTo>
                    <a:pt x="3516" y="1675"/>
                  </a:lnTo>
                  <a:lnTo>
                    <a:pt x="3621" y="1528"/>
                  </a:lnTo>
                  <a:lnTo>
                    <a:pt x="3725" y="1570"/>
                  </a:lnTo>
                  <a:lnTo>
                    <a:pt x="4165" y="1570"/>
                  </a:lnTo>
                  <a:lnTo>
                    <a:pt x="4228" y="1612"/>
                  </a:lnTo>
                  <a:lnTo>
                    <a:pt x="4374" y="1612"/>
                  </a:lnTo>
                  <a:lnTo>
                    <a:pt x="4500" y="1633"/>
                  </a:lnTo>
                  <a:lnTo>
                    <a:pt x="4500" y="1591"/>
                  </a:lnTo>
                  <a:lnTo>
                    <a:pt x="4667" y="1675"/>
                  </a:lnTo>
                  <a:lnTo>
                    <a:pt x="4751" y="1696"/>
                  </a:lnTo>
                  <a:lnTo>
                    <a:pt x="4876" y="1633"/>
                  </a:lnTo>
                  <a:lnTo>
                    <a:pt x="5023" y="1612"/>
                  </a:lnTo>
                  <a:lnTo>
                    <a:pt x="5023" y="1528"/>
                  </a:lnTo>
                  <a:lnTo>
                    <a:pt x="4876" y="1403"/>
                  </a:lnTo>
                  <a:lnTo>
                    <a:pt x="4876" y="1277"/>
                  </a:lnTo>
                  <a:lnTo>
                    <a:pt x="4918" y="1214"/>
                  </a:lnTo>
                  <a:lnTo>
                    <a:pt x="5169" y="1256"/>
                  </a:lnTo>
                  <a:lnTo>
                    <a:pt x="5357" y="1193"/>
                  </a:lnTo>
                  <a:lnTo>
                    <a:pt x="5483" y="1089"/>
                  </a:lnTo>
                  <a:lnTo>
                    <a:pt x="5441" y="1005"/>
                  </a:lnTo>
                  <a:lnTo>
                    <a:pt x="5357" y="1005"/>
                  </a:lnTo>
                  <a:lnTo>
                    <a:pt x="5232" y="984"/>
                  </a:lnTo>
                  <a:lnTo>
                    <a:pt x="5127" y="880"/>
                  </a:lnTo>
                  <a:lnTo>
                    <a:pt x="5023" y="901"/>
                  </a:lnTo>
                  <a:lnTo>
                    <a:pt x="4897" y="775"/>
                  </a:lnTo>
                  <a:lnTo>
                    <a:pt x="4813" y="775"/>
                  </a:lnTo>
                  <a:lnTo>
                    <a:pt x="4709" y="859"/>
                  </a:lnTo>
                  <a:lnTo>
                    <a:pt x="4667" y="796"/>
                  </a:lnTo>
                  <a:lnTo>
                    <a:pt x="4792" y="691"/>
                  </a:lnTo>
                  <a:lnTo>
                    <a:pt x="4709" y="629"/>
                  </a:lnTo>
                  <a:lnTo>
                    <a:pt x="4688" y="649"/>
                  </a:lnTo>
                  <a:lnTo>
                    <a:pt x="4604" y="754"/>
                  </a:lnTo>
                  <a:lnTo>
                    <a:pt x="4562" y="670"/>
                  </a:lnTo>
                  <a:lnTo>
                    <a:pt x="4500" y="670"/>
                  </a:lnTo>
                  <a:lnTo>
                    <a:pt x="4500" y="482"/>
                  </a:lnTo>
                  <a:lnTo>
                    <a:pt x="4604" y="461"/>
                  </a:lnTo>
                  <a:lnTo>
                    <a:pt x="4604" y="377"/>
                  </a:lnTo>
                  <a:lnTo>
                    <a:pt x="4458" y="273"/>
                  </a:lnTo>
                  <a:lnTo>
                    <a:pt x="4437" y="336"/>
                  </a:lnTo>
                  <a:lnTo>
                    <a:pt x="4290" y="231"/>
                  </a:lnTo>
                  <a:lnTo>
                    <a:pt x="4290" y="64"/>
                  </a:lnTo>
                  <a:lnTo>
                    <a:pt x="41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4" name="Google Shape;1631;p39">
              <a:extLst>
                <a:ext uri="{FF2B5EF4-FFF2-40B4-BE49-F238E27FC236}">
                  <a16:creationId xmlns:a16="http://schemas.microsoft.com/office/drawing/2014/main" id="{4F884FA2-B4B6-EE28-19E9-B71532FD13E1}"/>
                </a:ext>
              </a:extLst>
            </p:cNvPr>
            <p:cNvSpPr/>
            <p:nvPr/>
          </p:nvSpPr>
          <p:spPr>
            <a:xfrm>
              <a:off x="4442708" y="2983061"/>
              <a:ext cx="56823" cy="104945"/>
            </a:xfrm>
            <a:custGeom>
              <a:avLst/>
              <a:gdLst/>
              <a:ahLst/>
              <a:cxnLst/>
              <a:rect l="l" t="t" r="r" b="b"/>
              <a:pathLst>
                <a:path w="4772" h="9228" extrusionOk="0">
                  <a:moveTo>
                    <a:pt x="1821" y="0"/>
                  </a:moveTo>
                  <a:lnTo>
                    <a:pt x="1737" y="84"/>
                  </a:lnTo>
                  <a:lnTo>
                    <a:pt x="1591" y="84"/>
                  </a:lnTo>
                  <a:lnTo>
                    <a:pt x="1465" y="126"/>
                  </a:lnTo>
                  <a:lnTo>
                    <a:pt x="1507" y="314"/>
                  </a:lnTo>
                  <a:lnTo>
                    <a:pt x="1298" y="398"/>
                  </a:lnTo>
                  <a:lnTo>
                    <a:pt x="1193" y="314"/>
                  </a:lnTo>
                  <a:lnTo>
                    <a:pt x="1026" y="377"/>
                  </a:lnTo>
                  <a:lnTo>
                    <a:pt x="1026" y="440"/>
                  </a:lnTo>
                  <a:lnTo>
                    <a:pt x="900" y="502"/>
                  </a:lnTo>
                  <a:lnTo>
                    <a:pt x="879" y="419"/>
                  </a:lnTo>
                  <a:lnTo>
                    <a:pt x="796" y="419"/>
                  </a:lnTo>
                  <a:lnTo>
                    <a:pt x="733" y="502"/>
                  </a:lnTo>
                  <a:lnTo>
                    <a:pt x="607" y="398"/>
                  </a:lnTo>
                  <a:lnTo>
                    <a:pt x="524" y="440"/>
                  </a:lnTo>
                  <a:lnTo>
                    <a:pt x="503" y="544"/>
                  </a:lnTo>
                  <a:lnTo>
                    <a:pt x="419" y="544"/>
                  </a:lnTo>
                  <a:lnTo>
                    <a:pt x="377" y="523"/>
                  </a:lnTo>
                  <a:lnTo>
                    <a:pt x="398" y="440"/>
                  </a:lnTo>
                  <a:lnTo>
                    <a:pt x="315" y="419"/>
                  </a:lnTo>
                  <a:lnTo>
                    <a:pt x="189" y="481"/>
                  </a:lnTo>
                  <a:lnTo>
                    <a:pt x="147" y="523"/>
                  </a:lnTo>
                  <a:lnTo>
                    <a:pt x="105" y="586"/>
                  </a:lnTo>
                  <a:lnTo>
                    <a:pt x="63" y="607"/>
                  </a:lnTo>
                  <a:lnTo>
                    <a:pt x="1" y="628"/>
                  </a:lnTo>
                  <a:lnTo>
                    <a:pt x="63" y="712"/>
                  </a:lnTo>
                  <a:lnTo>
                    <a:pt x="252" y="795"/>
                  </a:lnTo>
                  <a:lnTo>
                    <a:pt x="356" y="942"/>
                  </a:lnTo>
                  <a:lnTo>
                    <a:pt x="461" y="1025"/>
                  </a:lnTo>
                  <a:lnTo>
                    <a:pt x="482" y="1151"/>
                  </a:lnTo>
                  <a:lnTo>
                    <a:pt x="419" y="1235"/>
                  </a:lnTo>
                  <a:lnTo>
                    <a:pt x="628" y="1423"/>
                  </a:lnTo>
                  <a:lnTo>
                    <a:pt x="733" y="1632"/>
                  </a:lnTo>
                  <a:lnTo>
                    <a:pt x="984" y="1632"/>
                  </a:lnTo>
                  <a:lnTo>
                    <a:pt x="1131" y="1674"/>
                  </a:lnTo>
                  <a:lnTo>
                    <a:pt x="1256" y="1590"/>
                  </a:lnTo>
                  <a:lnTo>
                    <a:pt x="1423" y="1590"/>
                  </a:lnTo>
                  <a:lnTo>
                    <a:pt x="1507" y="1695"/>
                  </a:lnTo>
                  <a:lnTo>
                    <a:pt x="1654" y="1737"/>
                  </a:lnTo>
                  <a:lnTo>
                    <a:pt x="1675" y="1841"/>
                  </a:lnTo>
                  <a:lnTo>
                    <a:pt x="1654" y="1946"/>
                  </a:lnTo>
                  <a:lnTo>
                    <a:pt x="1842" y="1988"/>
                  </a:lnTo>
                  <a:lnTo>
                    <a:pt x="1842" y="2072"/>
                  </a:lnTo>
                  <a:lnTo>
                    <a:pt x="1758" y="2092"/>
                  </a:lnTo>
                  <a:lnTo>
                    <a:pt x="1675" y="2302"/>
                  </a:lnTo>
                  <a:lnTo>
                    <a:pt x="1633" y="2385"/>
                  </a:lnTo>
                  <a:lnTo>
                    <a:pt x="1507" y="2385"/>
                  </a:lnTo>
                  <a:lnTo>
                    <a:pt x="1340" y="2469"/>
                  </a:lnTo>
                  <a:lnTo>
                    <a:pt x="1256" y="2469"/>
                  </a:lnTo>
                  <a:lnTo>
                    <a:pt x="1256" y="2532"/>
                  </a:lnTo>
                  <a:lnTo>
                    <a:pt x="1403" y="2699"/>
                  </a:lnTo>
                  <a:lnTo>
                    <a:pt x="1319" y="2783"/>
                  </a:lnTo>
                  <a:lnTo>
                    <a:pt x="1340" y="2846"/>
                  </a:lnTo>
                  <a:lnTo>
                    <a:pt x="1423" y="2846"/>
                  </a:lnTo>
                  <a:lnTo>
                    <a:pt x="1507" y="3013"/>
                  </a:lnTo>
                  <a:lnTo>
                    <a:pt x="1675" y="3013"/>
                  </a:lnTo>
                  <a:lnTo>
                    <a:pt x="1863" y="3118"/>
                  </a:lnTo>
                  <a:lnTo>
                    <a:pt x="1968" y="3118"/>
                  </a:lnTo>
                  <a:lnTo>
                    <a:pt x="2114" y="3327"/>
                  </a:lnTo>
                  <a:lnTo>
                    <a:pt x="2281" y="3411"/>
                  </a:lnTo>
                  <a:lnTo>
                    <a:pt x="2407" y="3557"/>
                  </a:lnTo>
                  <a:lnTo>
                    <a:pt x="2386" y="3641"/>
                  </a:lnTo>
                  <a:lnTo>
                    <a:pt x="2574" y="3850"/>
                  </a:lnTo>
                  <a:lnTo>
                    <a:pt x="2616" y="3976"/>
                  </a:lnTo>
                  <a:lnTo>
                    <a:pt x="2700" y="4038"/>
                  </a:lnTo>
                  <a:lnTo>
                    <a:pt x="2825" y="4038"/>
                  </a:lnTo>
                  <a:lnTo>
                    <a:pt x="2909" y="4143"/>
                  </a:lnTo>
                  <a:lnTo>
                    <a:pt x="2909" y="4206"/>
                  </a:lnTo>
                  <a:lnTo>
                    <a:pt x="2993" y="4289"/>
                  </a:lnTo>
                  <a:lnTo>
                    <a:pt x="3035" y="4289"/>
                  </a:lnTo>
                  <a:lnTo>
                    <a:pt x="3118" y="4310"/>
                  </a:lnTo>
                  <a:lnTo>
                    <a:pt x="3097" y="4415"/>
                  </a:lnTo>
                  <a:lnTo>
                    <a:pt x="3139" y="4478"/>
                  </a:lnTo>
                  <a:lnTo>
                    <a:pt x="3286" y="4478"/>
                  </a:lnTo>
                  <a:lnTo>
                    <a:pt x="3348" y="4582"/>
                  </a:lnTo>
                  <a:lnTo>
                    <a:pt x="3411" y="4603"/>
                  </a:lnTo>
                  <a:lnTo>
                    <a:pt x="3516" y="4561"/>
                  </a:lnTo>
                  <a:lnTo>
                    <a:pt x="3558" y="4624"/>
                  </a:lnTo>
                  <a:lnTo>
                    <a:pt x="3495" y="4708"/>
                  </a:lnTo>
                  <a:lnTo>
                    <a:pt x="3453" y="4875"/>
                  </a:lnTo>
                  <a:lnTo>
                    <a:pt x="3516" y="4938"/>
                  </a:lnTo>
                  <a:lnTo>
                    <a:pt x="3600" y="4938"/>
                  </a:lnTo>
                  <a:lnTo>
                    <a:pt x="3600" y="5105"/>
                  </a:lnTo>
                  <a:lnTo>
                    <a:pt x="3432" y="5231"/>
                  </a:lnTo>
                  <a:lnTo>
                    <a:pt x="3453" y="5357"/>
                  </a:lnTo>
                  <a:lnTo>
                    <a:pt x="3495" y="5440"/>
                  </a:lnTo>
                  <a:lnTo>
                    <a:pt x="3516" y="5629"/>
                  </a:lnTo>
                  <a:lnTo>
                    <a:pt x="3411" y="5670"/>
                  </a:lnTo>
                  <a:lnTo>
                    <a:pt x="3390" y="5670"/>
                  </a:lnTo>
                  <a:lnTo>
                    <a:pt x="3453" y="5859"/>
                  </a:lnTo>
                  <a:lnTo>
                    <a:pt x="3558" y="5921"/>
                  </a:lnTo>
                  <a:lnTo>
                    <a:pt x="3662" y="6152"/>
                  </a:lnTo>
                  <a:lnTo>
                    <a:pt x="3641" y="6340"/>
                  </a:lnTo>
                  <a:lnTo>
                    <a:pt x="3662" y="6445"/>
                  </a:lnTo>
                  <a:lnTo>
                    <a:pt x="3641" y="6591"/>
                  </a:lnTo>
                  <a:lnTo>
                    <a:pt x="3662" y="6717"/>
                  </a:lnTo>
                  <a:lnTo>
                    <a:pt x="3558" y="6905"/>
                  </a:lnTo>
                  <a:lnTo>
                    <a:pt x="3495" y="6926"/>
                  </a:lnTo>
                  <a:lnTo>
                    <a:pt x="3453" y="7010"/>
                  </a:lnTo>
                  <a:lnTo>
                    <a:pt x="3307" y="7072"/>
                  </a:lnTo>
                  <a:lnTo>
                    <a:pt x="3139" y="7177"/>
                  </a:lnTo>
                  <a:lnTo>
                    <a:pt x="3076" y="7282"/>
                  </a:lnTo>
                  <a:lnTo>
                    <a:pt x="2867" y="7282"/>
                  </a:lnTo>
                  <a:lnTo>
                    <a:pt x="2763" y="7344"/>
                  </a:lnTo>
                  <a:lnTo>
                    <a:pt x="2784" y="7554"/>
                  </a:lnTo>
                  <a:lnTo>
                    <a:pt x="2909" y="7595"/>
                  </a:lnTo>
                  <a:lnTo>
                    <a:pt x="3014" y="7700"/>
                  </a:lnTo>
                  <a:lnTo>
                    <a:pt x="2993" y="7763"/>
                  </a:lnTo>
                  <a:lnTo>
                    <a:pt x="3035" y="7909"/>
                  </a:lnTo>
                  <a:lnTo>
                    <a:pt x="2867" y="7909"/>
                  </a:lnTo>
                  <a:lnTo>
                    <a:pt x="2825" y="7826"/>
                  </a:lnTo>
                  <a:lnTo>
                    <a:pt x="2721" y="7763"/>
                  </a:lnTo>
                  <a:lnTo>
                    <a:pt x="2449" y="7826"/>
                  </a:lnTo>
                  <a:lnTo>
                    <a:pt x="2386" y="7805"/>
                  </a:lnTo>
                  <a:lnTo>
                    <a:pt x="2260" y="7805"/>
                  </a:lnTo>
                  <a:lnTo>
                    <a:pt x="2198" y="7951"/>
                  </a:lnTo>
                  <a:lnTo>
                    <a:pt x="2072" y="7972"/>
                  </a:lnTo>
                  <a:lnTo>
                    <a:pt x="1968" y="8118"/>
                  </a:lnTo>
                  <a:lnTo>
                    <a:pt x="1988" y="8139"/>
                  </a:lnTo>
                  <a:lnTo>
                    <a:pt x="1988" y="8244"/>
                  </a:lnTo>
                  <a:lnTo>
                    <a:pt x="1988" y="8265"/>
                  </a:lnTo>
                  <a:lnTo>
                    <a:pt x="2093" y="8286"/>
                  </a:lnTo>
                  <a:lnTo>
                    <a:pt x="2156" y="8265"/>
                  </a:lnTo>
                  <a:lnTo>
                    <a:pt x="2198" y="8286"/>
                  </a:lnTo>
                  <a:lnTo>
                    <a:pt x="2281" y="8265"/>
                  </a:lnTo>
                  <a:lnTo>
                    <a:pt x="2407" y="8286"/>
                  </a:lnTo>
                  <a:lnTo>
                    <a:pt x="2491" y="8265"/>
                  </a:lnTo>
                  <a:lnTo>
                    <a:pt x="2449" y="8328"/>
                  </a:lnTo>
                  <a:lnTo>
                    <a:pt x="2281" y="8453"/>
                  </a:lnTo>
                  <a:lnTo>
                    <a:pt x="2198" y="8579"/>
                  </a:lnTo>
                  <a:lnTo>
                    <a:pt x="2198" y="8767"/>
                  </a:lnTo>
                  <a:lnTo>
                    <a:pt x="2177" y="8851"/>
                  </a:lnTo>
                  <a:lnTo>
                    <a:pt x="2240" y="8851"/>
                  </a:lnTo>
                  <a:lnTo>
                    <a:pt x="2198" y="8872"/>
                  </a:lnTo>
                  <a:lnTo>
                    <a:pt x="2198" y="9018"/>
                  </a:lnTo>
                  <a:lnTo>
                    <a:pt x="2281" y="9081"/>
                  </a:lnTo>
                  <a:lnTo>
                    <a:pt x="2344" y="9060"/>
                  </a:lnTo>
                  <a:lnTo>
                    <a:pt x="2344" y="9060"/>
                  </a:lnTo>
                  <a:lnTo>
                    <a:pt x="2281" y="9123"/>
                  </a:lnTo>
                  <a:lnTo>
                    <a:pt x="2177" y="9165"/>
                  </a:lnTo>
                  <a:lnTo>
                    <a:pt x="2072" y="9227"/>
                  </a:lnTo>
                  <a:lnTo>
                    <a:pt x="2240" y="9227"/>
                  </a:lnTo>
                  <a:lnTo>
                    <a:pt x="2470" y="9123"/>
                  </a:lnTo>
                  <a:lnTo>
                    <a:pt x="2470" y="9102"/>
                  </a:lnTo>
                  <a:lnTo>
                    <a:pt x="2491" y="9102"/>
                  </a:lnTo>
                  <a:lnTo>
                    <a:pt x="2574" y="9018"/>
                  </a:lnTo>
                  <a:lnTo>
                    <a:pt x="2595" y="8914"/>
                  </a:lnTo>
                  <a:lnTo>
                    <a:pt x="2616" y="8851"/>
                  </a:lnTo>
                  <a:lnTo>
                    <a:pt x="2700" y="8872"/>
                  </a:lnTo>
                  <a:lnTo>
                    <a:pt x="2721" y="8851"/>
                  </a:lnTo>
                  <a:lnTo>
                    <a:pt x="2867" y="8746"/>
                  </a:lnTo>
                  <a:lnTo>
                    <a:pt x="2909" y="8746"/>
                  </a:lnTo>
                  <a:lnTo>
                    <a:pt x="2930" y="8683"/>
                  </a:lnTo>
                  <a:lnTo>
                    <a:pt x="2993" y="8662"/>
                  </a:lnTo>
                  <a:lnTo>
                    <a:pt x="2972" y="8600"/>
                  </a:lnTo>
                  <a:lnTo>
                    <a:pt x="2972" y="8579"/>
                  </a:lnTo>
                  <a:lnTo>
                    <a:pt x="2930" y="8495"/>
                  </a:lnTo>
                  <a:lnTo>
                    <a:pt x="2993" y="8495"/>
                  </a:lnTo>
                  <a:lnTo>
                    <a:pt x="3035" y="8558"/>
                  </a:lnTo>
                  <a:lnTo>
                    <a:pt x="3097" y="8579"/>
                  </a:lnTo>
                  <a:lnTo>
                    <a:pt x="3139" y="8537"/>
                  </a:lnTo>
                  <a:lnTo>
                    <a:pt x="3139" y="8453"/>
                  </a:lnTo>
                  <a:lnTo>
                    <a:pt x="3035" y="8349"/>
                  </a:lnTo>
                  <a:lnTo>
                    <a:pt x="3160" y="8453"/>
                  </a:lnTo>
                  <a:lnTo>
                    <a:pt x="3244" y="8390"/>
                  </a:lnTo>
                  <a:lnTo>
                    <a:pt x="3223" y="8286"/>
                  </a:lnTo>
                  <a:lnTo>
                    <a:pt x="3244" y="8244"/>
                  </a:lnTo>
                  <a:lnTo>
                    <a:pt x="3097" y="8181"/>
                  </a:lnTo>
                  <a:lnTo>
                    <a:pt x="3160" y="8181"/>
                  </a:lnTo>
                  <a:lnTo>
                    <a:pt x="3223" y="8160"/>
                  </a:lnTo>
                  <a:lnTo>
                    <a:pt x="3223" y="8139"/>
                  </a:lnTo>
                  <a:lnTo>
                    <a:pt x="3139" y="8077"/>
                  </a:lnTo>
                  <a:lnTo>
                    <a:pt x="3244" y="8118"/>
                  </a:lnTo>
                  <a:lnTo>
                    <a:pt x="3286" y="8077"/>
                  </a:lnTo>
                  <a:lnTo>
                    <a:pt x="3307" y="8014"/>
                  </a:lnTo>
                  <a:lnTo>
                    <a:pt x="3307" y="8077"/>
                  </a:lnTo>
                  <a:lnTo>
                    <a:pt x="3286" y="8160"/>
                  </a:lnTo>
                  <a:lnTo>
                    <a:pt x="3307" y="8160"/>
                  </a:lnTo>
                  <a:lnTo>
                    <a:pt x="3411" y="8139"/>
                  </a:lnTo>
                  <a:lnTo>
                    <a:pt x="3495" y="8181"/>
                  </a:lnTo>
                  <a:lnTo>
                    <a:pt x="3620" y="8160"/>
                  </a:lnTo>
                  <a:lnTo>
                    <a:pt x="3872" y="8014"/>
                  </a:lnTo>
                  <a:lnTo>
                    <a:pt x="3955" y="7951"/>
                  </a:lnTo>
                  <a:lnTo>
                    <a:pt x="4060" y="7951"/>
                  </a:lnTo>
                  <a:lnTo>
                    <a:pt x="4060" y="7846"/>
                  </a:lnTo>
                  <a:lnTo>
                    <a:pt x="4164" y="7763"/>
                  </a:lnTo>
                  <a:lnTo>
                    <a:pt x="4269" y="7721"/>
                  </a:lnTo>
                  <a:lnTo>
                    <a:pt x="4395" y="7595"/>
                  </a:lnTo>
                  <a:lnTo>
                    <a:pt x="4457" y="7554"/>
                  </a:lnTo>
                  <a:lnTo>
                    <a:pt x="4478" y="7428"/>
                  </a:lnTo>
                  <a:lnTo>
                    <a:pt x="4541" y="7407"/>
                  </a:lnTo>
                  <a:lnTo>
                    <a:pt x="4604" y="7323"/>
                  </a:lnTo>
                  <a:lnTo>
                    <a:pt x="4583" y="7282"/>
                  </a:lnTo>
                  <a:lnTo>
                    <a:pt x="4604" y="7177"/>
                  </a:lnTo>
                  <a:lnTo>
                    <a:pt x="4541" y="7072"/>
                  </a:lnTo>
                  <a:lnTo>
                    <a:pt x="4646" y="6989"/>
                  </a:lnTo>
                  <a:lnTo>
                    <a:pt x="4646" y="6905"/>
                  </a:lnTo>
                  <a:lnTo>
                    <a:pt x="4688" y="6884"/>
                  </a:lnTo>
                  <a:lnTo>
                    <a:pt x="4688" y="6821"/>
                  </a:lnTo>
                  <a:lnTo>
                    <a:pt x="4646" y="6758"/>
                  </a:lnTo>
                  <a:lnTo>
                    <a:pt x="4646" y="6675"/>
                  </a:lnTo>
                  <a:lnTo>
                    <a:pt x="4688" y="6654"/>
                  </a:lnTo>
                  <a:lnTo>
                    <a:pt x="4709" y="6696"/>
                  </a:lnTo>
                  <a:lnTo>
                    <a:pt x="4709" y="6717"/>
                  </a:lnTo>
                  <a:lnTo>
                    <a:pt x="4729" y="6717"/>
                  </a:lnTo>
                  <a:lnTo>
                    <a:pt x="4771" y="6654"/>
                  </a:lnTo>
                  <a:lnTo>
                    <a:pt x="4688" y="6507"/>
                  </a:lnTo>
                  <a:lnTo>
                    <a:pt x="4667" y="6445"/>
                  </a:lnTo>
                  <a:lnTo>
                    <a:pt x="4604" y="6403"/>
                  </a:lnTo>
                  <a:lnTo>
                    <a:pt x="4604" y="6361"/>
                  </a:lnTo>
                  <a:lnTo>
                    <a:pt x="4583" y="6194"/>
                  </a:lnTo>
                  <a:lnTo>
                    <a:pt x="4604" y="6173"/>
                  </a:lnTo>
                  <a:lnTo>
                    <a:pt x="4562" y="6068"/>
                  </a:lnTo>
                  <a:lnTo>
                    <a:pt x="4583" y="6026"/>
                  </a:lnTo>
                  <a:lnTo>
                    <a:pt x="4583" y="5921"/>
                  </a:lnTo>
                  <a:lnTo>
                    <a:pt x="4541" y="5859"/>
                  </a:lnTo>
                  <a:lnTo>
                    <a:pt x="4499" y="5670"/>
                  </a:lnTo>
                  <a:lnTo>
                    <a:pt x="4457" y="5649"/>
                  </a:lnTo>
                  <a:lnTo>
                    <a:pt x="4437" y="5440"/>
                  </a:lnTo>
                  <a:lnTo>
                    <a:pt x="4332" y="5315"/>
                  </a:lnTo>
                  <a:lnTo>
                    <a:pt x="4353" y="5252"/>
                  </a:lnTo>
                  <a:lnTo>
                    <a:pt x="4332" y="5210"/>
                  </a:lnTo>
                  <a:lnTo>
                    <a:pt x="4332" y="5147"/>
                  </a:lnTo>
                  <a:lnTo>
                    <a:pt x="4185" y="5022"/>
                  </a:lnTo>
                  <a:lnTo>
                    <a:pt x="4185" y="4938"/>
                  </a:lnTo>
                  <a:lnTo>
                    <a:pt x="4164" y="4938"/>
                  </a:lnTo>
                  <a:lnTo>
                    <a:pt x="4144" y="4833"/>
                  </a:lnTo>
                  <a:lnTo>
                    <a:pt x="4060" y="4708"/>
                  </a:lnTo>
                  <a:lnTo>
                    <a:pt x="3809" y="4499"/>
                  </a:lnTo>
                  <a:lnTo>
                    <a:pt x="3746" y="4394"/>
                  </a:lnTo>
                  <a:lnTo>
                    <a:pt x="3453" y="4185"/>
                  </a:lnTo>
                  <a:lnTo>
                    <a:pt x="3139" y="4038"/>
                  </a:lnTo>
                  <a:lnTo>
                    <a:pt x="3139" y="3976"/>
                  </a:lnTo>
                  <a:lnTo>
                    <a:pt x="3014" y="3934"/>
                  </a:lnTo>
                  <a:lnTo>
                    <a:pt x="2784" y="3745"/>
                  </a:lnTo>
                  <a:lnTo>
                    <a:pt x="2763" y="3662"/>
                  </a:lnTo>
                  <a:lnTo>
                    <a:pt x="2721" y="3536"/>
                  </a:lnTo>
                  <a:lnTo>
                    <a:pt x="2721" y="3473"/>
                  </a:lnTo>
                  <a:lnTo>
                    <a:pt x="2721" y="3432"/>
                  </a:lnTo>
                  <a:lnTo>
                    <a:pt x="2679" y="3306"/>
                  </a:lnTo>
                  <a:lnTo>
                    <a:pt x="2595" y="3306"/>
                  </a:lnTo>
                  <a:lnTo>
                    <a:pt x="2470" y="3139"/>
                  </a:lnTo>
                  <a:lnTo>
                    <a:pt x="2281" y="3055"/>
                  </a:lnTo>
                  <a:lnTo>
                    <a:pt x="2177" y="3034"/>
                  </a:lnTo>
                  <a:lnTo>
                    <a:pt x="2281" y="2992"/>
                  </a:lnTo>
                  <a:lnTo>
                    <a:pt x="2281" y="2929"/>
                  </a:lnTo>
                  <a:lnTo>
                    <a:pt x="2177" y="2825"/>
                  </a:lnTo>
                  <a:lnTo>
                    <a:pt x="2240" y="2720"/>
                  </a:lnTo>
                  <a:lnTo>
                    <a:pt x="2281" y="2532"/>
                  </a:lnTo>
                  <a:lnTo>
                    <a:pt x="2260" y="2490"/>
                  </a:lnTo>
                  <a:lnTo>
                    <a:pt x="2198" y="2490"/>
                  </a:lnTo>
                  <a:lnTo>
                    <a:pt x="2198" y="2385"/>
                  </a:lnTo>
                  <a:lnTo>
                    <a:pt x="2260" y="2323"/>
                  </a:lnTo>
                  <a:lnTo>
                    <a:pt x="2281" y="2218"/>
                  </a:lnTo>
                  <a:lnTo>
                    <a:pt x="2344" y="2197"/>
                  </a:lnTo>
                  <a:lnTo>
                    <a:pt x="2365" y="2155"/>
                  </a:lnTo>
                  <a:lnTo>
                    <a:pt x="2386" y="2176"/>
                  </a:lnTo>
                  <a:lnTo>
                    <a:pt x="2449" y="2176"/>
                  </a:lnTo>
                  <a:lnTo>
                    <a:pt x="2553" y="2051"/>
                  </a:lnTo>
                  <a:lnTo>
                    <a:pt x="2574" y="2051"/>
                  </a:lnTo>
                  <a:lnTo>
                    <a:pt x="2616" y="1988"/>
                  </a:lnTo>
                  <a:lnTo>
                    <a:pt x="2574" y="1904"/>
                  </a:lnTo>
                  <a:lnTo>
                    <a:pt x="2595" y="1883"/>
                  </a:lnTo>
                  <a:lnTo>
                    <a:pt x="2595" y="1800"/>
                  </a:lnTo>
                  <a:lnTo>
                    <a:pt x="2595" y="1737"/>
                  </a:lnTo>
                  <a:lnTo>
                    <a:pt x="2574" y="1674"/>
                  </a:lnTo>
                  <a:lnTo>
                    <a:pt x="2616" y="1632"/>
                  </a:lnTo>
                  <a:lnTo>
                    <a:pt x="2616" y="1548"/>
                  </a:lnTo>
                  <a:lnTo>
                    <a:pt x="2679" y="1548"/>
                  </a:lnTo>
                  <a:lnTo>
                    <a:pt x="2700" y="1590"/>
                  </a:lnTo>
                  <a:lnTo>
                    <a:pt x="2721" y="1590"/>
                  </a:lnTo>
                  <a:lnTo>
                    <a:pt x="2804" y="1548"/>
                  </a:lnTo>
                  <a:lnTo>
                    <a:pt x="2888" y="1528"/>
                  </a:lnTo>
                  <a:lnTo>
                    <a:pt x="2930" y="1548"/>
                  </a:lnTo>
                  <a:lnTo>
                    <a:pt x="2972" y="1528"/>
                  </a:lnTo>
                  <a:lnTo>
                    <a:pt x="3014" y="1465"/>
                  </a:lnTo>
                  <a:lnTo>
                    <a:pt x="2993" y="1381"/>
                  </a:lnTo>
                  <a:lnTo>
                    <a:pt x="3014" y="1339"/>
                  </a:lnTo>
                  <a:lnTo>
                    <a:pt x="3118" y="1318"/>
                  </a:lnTo>
                  <a:lnTo>
                    <a:pt x="3223" y="1339"/>
                  </a:lnTo>
                  <a:lnTo>
                    <a:pt x="3328" y="1256"/>
                  </a:lnTo>
                  <a:lnTo>
                    <a:pt x="3390" y="1256"/>
                  </a:lnTo>
                  <a:lnTo>
                    <a:pt x="3432" y="1235"/>
                  </a:lnTo>
                  <a:lnTo>
                    <a:pt x="3495" y="1172"/>
                  </a:lnTo>
                  <a:lnTo>
                    <a:pt x="3453" y="1130"/>
                  </a:lnTo>
                  <a:lnTo>
                    <a:pt x="3348" y="1067"/>
                  </a:lnTo>
                  <a:lnTo>
                    <a:pt x="3286" y="1109"/>
                  </a:lnTo>
                  <a:lnTo>
                    <a:pt x="3223" y="1046"/>
                  </a:lnTo>
                  <a:lnTo>
                    <a:pt x="3118" y="1109"/>
                  </a:lnTo>
                  <a:lnTo>
                    <a:pt x="3014" y="1025"/>
                  </a:lnTo>
                  <a:lnTo>
                    <a:pt x="2888" y="1004"/>
                  </a:lnTo>
                  <a:lnTo>
                    <a:pt x="2867" y="900"/>
                  </a:lnTo>
                  <a:lnTo>
                    <a:pt x="2616" y="816"/>
                  </a:lnTo>
                  <a:lnTo>
                    <a:pt x="2595" y="712"/>
                  </a:lnTo>
                  <a:lnTo>
                    <a:pt x="2512" y="691"/>
                  </a:lnTo>
                  <a:lnTo>
                    <a:pt x="2574" y="481"/>
                  </a:lnTo>
                  <a:lnTo>
                    <a:pt x="2679" y="440"/>
                  </a:lnTo>
                  <a:lnTo>
                    <a:pt x="2679" y="335"/>
                  </a:lnTo>
                  <a:lnTo>
                    <a:pt x="2595" y="272"/>
                  </a:lnTo>
                  <a:lnTo>
                    <a:pt x="2449" y="314"/>
                  </a:lnTo>
                  <a:lnTo>
                    <a:pt x="2386" y="272"/>
                  </a:lnTo>
                  <a:lnTo>
                    <a:pt x="2114" y="272"/>
                  </a:lnTo>
                  <a:lnTo>
                    <a:pt x="2072" y="188"/>
                  </a:lnTo>
                  <a:lnTo>
                    <a:pt x="1947" y="168"/>
                  </a:lnTo>
                  <a:lnTo>
                    <a:pt x="1947" y="84"/>
                  </a:lnTo>
                  <a:lnTo>
                    <a:pt x="18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5" name="Google Shape;1632;p39">
              <a:extLst>
                <a:ext uri="{FF2B5EF4-FFF2-40B4-BE49-F238E27FC236}">
                  <a16:creationId xmlns:a16="http://schemas.microsoft.com/office/drawing/2014/main" id="{C4D1D0F8-DDFE-A6F5-9836-2C21C64913BB}"/>
                </a:ext>
              </a:extLst>
            </p:cNvPr>
            <p:cNvSpPr/>
            <p:nvPr/>
          </p:nvSpPr>
          <p:spPr>
            <a:xfrm>
              <a:off x="4450186" y="3045644"/>
              <a:ext cx="36139" cy="29750"/>
            </a:xfrm>
            <a:custGeom>
              <a:avLst/>
              <a:gdLst/>
              <a:ahLst/>
              <a:cxnLst/>
              <a:rect l="l" t="t" r="r" b="b"/>
              <a:pathLst>
                <a:path w="3035" h="2616" extrusionOk="0">
                  <a:moveTo>
                    <a:pt x="2407" y="0"/>
                  </a:moveTo>
                  <a:lnTo>
                    <a:pt x="2239" y="42"/>
                  </a:lnTo>
                  <a:lnTo>
                    <a:pt x="2135" y="126"/>
                  </a:lnTo>
                  <a:lnTo>
                    <a:pt x="2260" y="251"/>
                  </a:lnTo>
                  <a:lnTo>
                    <a:pt x="2239" y="356"/>
                  </a:lnTo>
                  <a:lnTo>
                    <a:pt x="2260" y="460"/>
                  </a:lnTo>
                  <a:lnTo>
                    <a:pt x="2260" y="544"/>
                  </a:lnTo>
                  <a:lnTo>
                    <a:pt x="2072" y="481"/>
                  </a:lnTo>
                  <a:lnTo>
                    <a:pt x="1967" y="314"/>
                  </a:lnTo>
                  <a:lnTo>
                    <a:pt x="1821" y="314"/>
                  </a:lnTo>
                  <a:lnTo>
                    <a:pt x="1758" y="230"/>
                  </a:lnTo>
                  <a:lnTo>
                    <a:pt x="1632" y="126"/>
                  </a:lnTo>
                  <a:lnTo>
                    <a:pt x="1549" y="167"/>
                  </a:lnTo>
                  <a:lnTo>
                    <a:pt x="1444" y="105"/>
                  </a:lnTo>
                  <a:lnTo>
                    <a:pt x="1298" y="126"/>
                  </a:lnTo>
                  <a:lnTo>
                    <a:pt x="1151" y="63"/>
                  </a:lnTo>
                  <a:lnTo>
                    <a:pt x="1026" y="63"/>
                  </a:lnTo>
                  <a:lnTo>
                    <a:pt x="879" y="146"/>
                  </a:lnTo>
                  <a:lnTo>
                    <a:pt x="816" y="105"/>
                  </a:lnTo>
                  <a:lnTo>
                    <a:pt x="670" y="105"/>
                  </a:lnTo>
                  <a:lnTo>
                    <a:pt x="398" y="167"/>
                  </a:lnTo>
                  <a:lnTo>
                    <a:pt x="272" y="167"/>
                  </a:lnTo>
                  <a:lnTo>
                    <a:pt x="168" y="335"/>
                  </a:lnTo>
                  <a:lnTo>
                    <a:pt x="105" y="523"/>
                  </a:lnTo>
                  <a:lnTo>
                    <a:pt x="42" y="649"/>
                  </a:lnTo>
                  <a:lnTo>
                    <a:pt x="0" y="858"/>
                  </a:lnTo>
                  <a:lnTo>
                    <a:pt x="63" y="1088"/>
                  </a:lnTo>
                  <a:lnTo>
                    <a:pt x="168" y="1151"/>
                  </a:lnTo>
                  <a:lnTo>
                    <a:pt x="210" y="1255"/>
                  </a:lnTo>
                  <a:lnTo>
                    <a:pt x="189" y="1486"/>
                  </a:lnTo>
                  <a:lnTo>
                    <a:pt x="189" y="1569"/>
                  </a:lnTo>
                  <a:lnTo>
                    <a:pt x="272" y="1632"/>
                  </a:lnTo>
                  <a:lnTo>
                    <a:pt x="272" y="1779"/>
                  </a:lnTo>
                  <a:lnTo>
                    <a:pt x="356" y="1820"/>
                  </a:lnTo>
                  <a:lnTo>
                    <a:pt x="356" y="1925"/>
                  </a:lnTo>
                  <a:lnTo>
                    <a:pt x="419" y="2051"/>
                  </a:lnTo>
                  <a:lnTo>
                    <a:pt x="482" y="2030"/>
                  </a:lnTo>
                  <a:lnTo>
                    <a:pt x="523" y="2113"/>
                  </a:lnTo>
                  <a:lnTo>
                    <a:pt x="503" y="2218"/>
                  </a:lnTo>
                  <a:lnTo>
                    <a:pt x="565" y="2260"/>
                  </a:lnTo>
                  <a:lnTo>
                    <a:pt x="565" y="2364"/>
                  </a:lnTo>
                  <a:lnTo>
                    <a:pt x="733" y="2364"/>
                  </a:lnTo>
                  <a:lnTo>
                    <a:pt x="733" y="2260"/>
                  </a:lnTo>
                  <a:lnTo>
                    <a:pt x="795" y="2218"/>
                  </a:lnTo>
                  <a:lnTo>
                    <a:pt x="837" y="2155"/>
                  </a:lnTo>
                  <a:lnTo>
                    <a:pt x="837" y="2239"/>
                  </a:lnTo>
                  <a:lnTo>
                    <a:pt x="900" y="2323"/>
                  </a:lnTo>
                  <a:lnTo>
                    <a:pt x="879" y="2406"/>
                  </a:lnTo>
                  <a:lnTo>
                    <a:pt x="816" y="2469"/>
                  </a:lnTo>
                  <a:lnTo>
                    <a:pt x="837" y="2553"/>
                  </a:lnTo>
                  <a:lnTo>
                    <a:pt x="879" y="2574"/>
                  </a:lnTo>
                  <a:lnTo>
                    <a:pt x="921" y="2574"/>
                  </a:lnTo>
                  <a:lnTo>
                    <a:pt x="1026" y="2511"/>
                  </a:lnTo>
                  <a:lnTo>
                    <a:pt x="1026" y="2469"/>
                  </a:lnTo>
                  <a:lnTo>
                    <a:pt x="1088" y="2532"/>
                  </a:lnTo>
                  <a:lnTo>
                    <a:pt x="1214" y="2553"/>
                  </a:lnTo>
                  <a:lnTo>
                    <a:pt x="1235" y="2532"/>
                  </a:lnTo>
                  <a:lnTo>
                    <a:pt x="1340" y="2615"/>
                  </a:lnTo>
                  <a:lnTo>
                    <a:pt x="1444" y="2469"/>
                  </a:lnTo>
                  <a:lnTo>
                    <a:pt x="1570" y="2448"/>
                  </a:lnTo>
                  <a:lnTo>
                    <a:pt x="1632" y="2302"/>
                  </a:lnTo>
                  <a:lnTo>
                    <a:pt x="1758" y="2302"/>
                  </a:lnTo>
                  <a:lnTo>
                    <a:pt x="1821" y="2323"/>
                  </a:lnTo>
                  <a:lnTo>
                    <a:pt x="2093" y="2260"/>
                  </a:lnTo>
                  <a:lnTo>
                    <a:pt x="2197" y="2323"/>
                  </a:lnTo>
                  <a:lnTo>
                    <a:pt x="2239" y="2406"/>
                  </a:lnTo>
                  <a:lnTo>
                    <a:pt x="2407" y="2406"/>
                  </a:lnTo>
                  <a:lnTo>
                    <a:pt x="2365" y="2260"/>
                  </a:lnTo>
                  <a:lnTo>
                    <a:pt x="2386" y="2197"/>
                  </a:lnTo>
                  <a:lnTo>
                    <a:pt x="2281" y="2092"/>
                  </a:lnTo>
                  <a:lnTo>
                    <a:pt x="2156" y="2051"/>
                  </a:lnTo>
                  <a:lnTo>
                    <a:pt x="2135" y="1841"/>
                  </a:lnTo>
                  <a:lnTo>
                    <a:pt x="2239" y="1779"/>
                  </a:lnTo>
                  <a:lnTo>
                    <a:pt x="2448" y="1779"/>
                  </a:lnTo>
                  <a:lnTo>
                    <a:pt x="2511" y="1674"/>
                  </a:lnTo>
                  <a:lnTo>
                    <a:pt x="2679" y="1569"/>
                  </a:lnTo>
                  <a:lnTo>
                    <a:pt x="2825" y="1507"/>
                  </a:lnTo>
                  <a:lnTo>
                    <a:pt x="2867" y="1423"/>
                  </a:lnTo>
                  <a:lnTo>
                    <a:pt x="2930" y="1402"/>
                  </a:lnTo>
                  <a:lnTo>
                    <a:pt x="3034" y="1214"/>
                  </a:lnTo>
                  <a:lnTo>
                    <a:pt x="3013" y="1088"/>
                  </a:lnTo>
                  <a:lnTo>
                    <a:pt x="3034" y="942"/>
                  </a:lnTo>
                  <a:lnTo>
                    <a:pt x="3013" y="837"/>
                  </a:lnTo>
                  <a:lnTo>
                    <a:pt x="3034" y="649"/>
                  </a:lnTo>
                  <a:lnTo>
                    <a:pt x="2930" y="418"/>
                  </a:lnTo>
                  <a:lnTo>
                    <a:pt x="2825" y="356"/>
                  </a:lnTo>
                  <a:lnTo>
                    <a:pt x="2762" y="167"/>
                  </a:lnTo>
                  <a:lnTo>
                    <a:pt x="2679" y="167"/>
                  </a:lnTo>
                  <a:lnTo>
                    <a:pt x="2574" y="126"/>
                  </a:lnTo>
                  <a:lnTo>
                    <a:pt x="2469" y="105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6" name="Google Shape;1633;p39">
              <a:extLst>
                <a:ext uri="{FF2B5EF4-FFF2-40B4-BE49-F238E27FC236}">
                  <a16:creationId xmlns:a16="http://schemas.microsoft.com/office/drawing/2014/main" id="{D64B8D12-B833-5589-6337-3A672E469B22}"/>
                </a:ext>
              </a:extLst>
            </p:cNvPr>
            <p:cNvSpPr/>
            <p:nvPr/>
          </p:nvSpPr>
          <p:spPr>
            <a:xfrm>
              <a:off x="4429753" y="2990191"/>
              <a:ext cx="55822" cy="61650"/>
            </a:xfrm>
            <a:custGeom>
              <a:avLst/>
              <a:gdLst/>
              <a:ahLst/>
              <a:cxnLst/>
              <a:rect l="l" t="t" r="r" b="b"/>
              <a:pathLst>
                <a:path w="4688" h="5421" extrusionOk="0">
                  <a:moveTo>
                    <a:pt x="879" y="1"/>
                  </a:moveTo>
                  <a:lnTo>
                    <a:pt x="879" y="85"/>
                  </a:lnTo>
                  <a:lnTo>
                    <a:pt x="817" y="126"/>
                  </a:lnTo>
                  <a:lnTo>
                    <a:pt x="817" y="336"/>
                  </a:lnTo>
                  <a:lnTo>
                    <a:pt x="859" y="440"/>
                  </a:lnTo>
                  <a:lnTo>
                    <a:pt x="859" y="587"/>
                  </a:lnTo>
                  <a:lnTo>
                    <a:pt x="879" y="733"/>
                  </a:lnTo>
                  <a:lnTo>
                    <a:pt x="775" y="712"/>
                  </a:lnTo>
                  <a:lnTo>
                    <a:pt x="649" y="754"/>
                  </a:lnTo>
                  <a:lnTo>
                    <a:pt x="587" y="649"/>
                  </a:lnTo>
                  <a:lnTo>
                    <a:pt x="524" y="608"/>
                  </a:lnTo>
                  <a:lnTo>
                    <a:pt x="419" y="712"/>
                  </a:lnTo>
                  <a:lnTo>
                    <a:pt x="252" y="733"/>
                  </a:lnTo>
                  <a:lnTo>
                    <a:pt x="231" y="838"/>
                  </a:lnTo>
                  <a:lnTo>
                    <a:pt x="189" y="942"/>
                  </a:lnTo>
                  <a:lnTo>
                    <a:pt x="231" y="1026"/>
                  </a:lnTo>
                  <a:lnTo>
                    <a:pt x="105" y="1110"/>
                  </a:lnTo>
                  <a:lnTo>
                    <a:pt x="43" y="1110"/>
                  </a:lnTo>
                  <a:lnTo>
                    <a:pt x="1" y="1256"/>
                  </a:lnTo>
                  <a:lnTo>
                    <a:pt x="43" y="1382"/>
                  </a:lnTo>
                  <a:lnTo>
                    <a:pt x="210" y="1361"/>
                  </a:lnTo>
                  <a:lnTo>
                    <a:pt x="315" y="1486"/>
                  </a:lnTo>
                  <a:lnTo>
                    <a:pt x="335" y="1675"/>
                  </a:lnTo>
                  <a:lnTo>
                    <a:pt x="252" y="1758"/>
                  </a:lnTo>
                  <a:lnTo>
                    <a:pt x="335" y="1884"/>
                  </a:lnTo>
                  <a:lnTo>
                    <a:pt x="440" y="1947"/>
                  </a:lnTo>
                  <a:lnTo>
                    <a:pt x="524" y="1863"/>
                  </a:lnTo>
                  <a:lnTo>
                    <a:pt x="733" y="1863"/>
                  </a:lnTo>
                  <a:lnTo>
                    <a:pt x="754" y="1968"/>
                  </a:lnTo>
                  <a:lnTo>
                    <a:pt x="670" y="2093"/>
                  </a:lnTo>
                  <a:lnTo>
                    <a:pt x="754" y="2198"/>
                  </a:lnTo>
                  <a:lnTo>
                    <a:pt x="733" y="2281"/>
                  </a:lnTo>
                  <a:lnTo>
                    <a:pt x="670" y="2386"/>
                  </a:lnTo>
                  <a:lnTo>
                    <a:pt x="733" y="2512"/>
                  </a:lnTo>
                  <a:lnTo>
                    <a:pt x="733" y="2721"/>
                  </a:lnTo>
                  <a:lnTo>
                    <a:pt x="733" y="3014"/>
                  </a:lnTo>
                  <a:lnTo>
                    <a:pt x="879" y="2930"/>
                  </a:lnTo>
                  <a:lnTo>
                    <a:pt x="1047" y="2909"/>
                  </a:lnTo>
                  <a:lnTo>
                    <a:pt x="1047" y="2784"/>
                  </a:lnTo>
                  <a:lnTo>
                    <a:pt x="1235" y="2700"/>
                  </a:lnTo>
                  <a:lnTo>
                    <a:pt x="1444" y="2805"/>
                  </a:lnTo>
                  <a:lnTo>
                    <a:pt x="1549" y="2805"/>
                  </a:lnTo>
                  <a:lnTo>
                    <a:pt x="1633" y="2930"/>
                  </a:lnTo>
                  <a:lnTo>
                    <a:pt x="1884" y="2909"/>
                  </a:lnTo>
                  <a:lnTo>
                    <a:pt x="2009" y="2637"/>
                  </a:lnTo>
                  <a:lnTo>
                    <a:pt x="2198" y="2595"/>
                  </a:lnTo>
                  <a:lnTo>
                    <a:pt x="2449" y="2679"/>
                  </a:lnTo>
                  <a:lnTo>
                    <a:pt x="2532" y="2826"/>
                  </a:lnTo>
                  <a:lnTo>
                    <a:pt x="2804" y="3014"/>
                  </a:lnTo>
                  <a:lnTo>
                    <a:pt x="2930" y="3118"/>
                  </a:lnTo>
                  <a:lnTo>
                    <a:pt x="2972" y="3244"/>
                  </a:lnTo>
                  <a:lnTo>
                    <a:pt x="2972" y="3328"/>
                  </a:lnTo>
                  <a:lnTo>
                    <a:pt x="2930" y="3411"/>
                  </a:lnTo>
                  <a:lnTo>
                    <a:pt x="2972" y="3537"/>
                  </a:lnTo>
                  <a:lnTo>
                    <a:pt x="2972" y="3725"/>
                  </a:lnTo>
                  <a:lnTo>
                    <a:pt x="2951" y="3788"/>
                  </a:lnTo>
                  <a:lnTo>
                    <a:pt x="3056" y="3872"/>
                  </a:lnTo>
                  <a:lnTo>
                    <a:pt x="3160" y="3997"/>
                  </a:lnTo>
                  <a:lnTo>
                    <a:pt x="3286" y="3997"/>
                  </a:lnTo>
                  <a:lnTo>
                    <a:pt x="3369" y="4060"/>
                  </a:lnTo>
                  <a:lnTo>
                    <a:pt x="3348" y="4102"/>
                  </a:lnTo>
                  <a:lnTo>
                    <a:pt x="3495" y="4206"/>
                  </a:lnTo>
                  <a:lnTo>
                    <a:pt x="3495" y="4290"/>
                  </a:lnTo>
                  <a:lnTo>
                    <a:pt x="3474" y="4416"/>
                  </a:lnTo>
                  <a:lnTo>
                    <a:pt x="3474" y="4499"/>
                  </a:lnTo>
                  <a:lnTo>
                    <a:pt x="3453" y="4604"/>
                  </a:lnTo>
                  <a:lnTo>
                    <a:pt x="3474" y="4688"/>
                  </a:lnTo>
                  <a:lnTo>
                    <a:pt x="3474" y="4897"/>
                  </a:lnTo>
                  <a:lnTo>
                    <a:pt x="3390" y="4981"/>
                  </a:lnTo>
                  <a:lnTo>
                    <a:pt x="3348" y="5002"/>
                  </a:lnTo>
                  <a:lnTo>
                    <a:pt x="3474" y="5106"/>
                  </a:lnTo>
                  <a:lnTo>
                    <a:pt x="3537" y="5190"/>
                  </a:lnTo>
                  <a:lnTo>
                    <a:pt x="3683" y="5190"/>
                  </a:lnTo>
                  <a:lnTo>
                    <a:pt x="3788" y="5357"/>
                  </a:lnTo>
                  <a:lnTo>
                    <a:pt x="3976" y="5420"/>
                  </a:lnTo>
                  <a:lnTo>
                    <a:pt x="3976" y="5336"/>
                  </a:lnTo>
                  <a:lnTo>
                    <a:pt x="3955" y="5232"/>
                  </a:lnTo>
                  <a:lnTo>
                    <a:pt x="3976" y="5127"/>
                  </a:lnTo>
                  <a:lnTo>
                    <a:pt x="3851" y="5002"/>
                  </a:lnTo>
                  <a:lnTo>
                    <a:pt x="3955" y="4918"/>
                  </a:lnTo>
                  <a:lnTo>
                    <a:pt x="4123" y="4876"/>
                  </a:lnTo>
                  <a:lnTo>
                    <a:pt x="4185" y="4981"/>
                  </a:lnTo>
                  <a:lnTo>
                    <a:pt x="4290" y="5002"/>
                  </a:lnTo>
                  <a:lnTo>
                    <a:pt x="4395" y="5043"/>
                  </a:lnTo>
                  <a:lnTo>
                    <a:pt x="4499" y="5043"/>
                  </a:lnTo>
                  <a:lnTo>
                    <a:pt x="4604" y="5002"/>
                  </a:lnTo>
                  <a:lnTo>
                    <a:pt x="4583" y="4813"/>
                  </a:lnTo>
                  <a:lnTo>
                    <a:pt x="4541" y="4730"/>
                  </a:lnTo>
                  <a:lnTo>
                    <a:pt x="4520" y="4604"/>
                  </a:lnTo>
                  <a:lnTo>
                    <a:pt x="4688" y="4478"/>
                  </a:lnTo>
                  <a:lnTo>
                    <a:pt x="4688" y="4311"/>
                  </a:lnTo>
                  <a:lnTo>
                    <a:pt x="4604" y="4311"/>
                  </a:lnTo>
                  <a:lnTo>
                    <a:pt x="4541" y="4248"/>
                  </a:lnTo>
                  <a:lnTo>
                    <a:pt x="4583" y="4081"/>
                  </a:lnTo>
                  <a:lnTo>
                    <a:pt x="4646" y="3997"/>
                  </a:lnTo>
                  <a:lnTo>
                    <a:pt x="4604" y="3934"/>
                  </a:lnTo>
                  <a:lnTo>
                    <a:pt x="4499" y="3976"/>
                  </a:lnTo>
                  <a:lnTo>
                    <a:pt x="4436" y="3955"/>
                  </a:lnTo>
                  <a:lnTo>
                    <a:pt x="4374" y="3851"/>
                  </a:lnTo>
                  <a:lnTo>
                    <a:pt x="4227" y="3851"/>
                  </a:lnTo>
                  <a:lnTo>
                    <a:pt x="4185" y="3788"/>
                  </a:lnTo>
                  <a:lnTo>
                    <a:pt x="4206" y="3683"/>
                  </a:lnTo>
                  <a:lnTo>
                    <a:pt x="4123" y="3662"/>
                  </a:lnTo>
                  <a:lnTo>
                    <a:pt x="4081" y="3662"/>
                  </a:lnTo>
                  <a:lnTo>
                    <a:pt x="3997" y="3579"/>
                  </a:lnTo>
                  <a:lnTo>
                    <a:pt x="3997" y="3516"/>
                  </a:lnTo>
                  <a:lnTo>
                    <a:pt x="3913" y="3411"/>
                  </a:lnTo>
                  <a:lnTo>
                    <a:pt x="3788" y="3411"/>
                  </a:lnTo>
                  <a:lnTo>
                    <a:pt x="3704" y="3349"/>
                  </a:lnTo>
                  <a:lnTo>
                    <a:pt x="3662" y="3223"/>
                  </a:lnTo>
                  <a:lnTo>
                    <a:pt x="3474" y="3014"/>
                  </a:lnTo>
                  <a:lnTo>
                    <a:pt x="3495" y="2930"/>
                  </a:lnTo>
                  <a:lnTo>
                    <a:pt x="3369" y="2784"/>
                  </a:lnTo>
                  <a:lnTo>
                    <a:pt x="3202" y="2700"/>
                  </a:lnTo>
                  <a:lnTo>
                    <a:pt x="3056" y="2491"/>
                  </a:lnTo>
                  <a:lnTo>
                    <a:pt x="2951" y="2491"/>
                  </a:lnTo>
                  <a:lnTo>
                    <a:pt x="2763" y="2386"/>
                  </a:lnTo>
                  <a:lnTo>
                    <a:pt x="2595" y="2386"/>
                  </a:lnTo>
                  <a:lnTo>
                    <a:pt x="2511" y="2219"/>
                  </a:lnTo>
                  <a:lnTo>
                    <a:pt x="2428" y="2219"/>
                  </a:lnTo>
                  <a:lnTo>
                    <a:pt x="2407" y="2156"/>
                  </a:lnTo>
                  <a:lnTo>
                    <a:pt x="2491" y="2072"/>
                  </a:lnTo>
                  <a:lnTo>
                    <a:pt x="2344" y="1905"/>
                  </a:lnTo>
                  <a:lnTo>
                    <a:pt x="2344" y="1842"/>
                  </a:lnTo>
                  <a:lnTo>
                    <a:pt x="2428" y="1842"/>
                  </a:lnTo>
                  <a:lnTo>
                    <a:pt x="2595" y="1758"/>
                  </a:lnTo>
                  <a:lnTo>
                    <a:pt x="2721" y="1758"/>
                  </a:lnTo>
                  <a:lnTo>
                    <a:pt x="2763" y="1675"/>
                  </a:lnTo>
                  <a:lnTo>
                    <a:pt x="2846" y="1465"/>
                  </a:lnTo>
                  <a:lnTo>
                    <a:pt x="2930" y="1445"/>
                  </a:lnTo>
                  <a:lnTo>
                    <a:pt x="2930" y="1361"/>
                  </a:lnTo>
                  <a:lnTo>
                    <a:pt x="2742" y="1319"/>
                  </a:lnTo>
                  <a:lnTo>
                    <a:pt x="2763" y="1214"/>
                  </a:lnTo>
                  <a:lnTo>
                    <a:pt x="2742" y="1110"/>
                  </a:lnTo>
                  <a:lnTo>
                    <a:pt x="2595" y="1068"/>
                  </a:lnTo>
                  <a:lnTo>
                    <a:pt x="2511" y="963"/>
                  </a:lnTo>
                  <a:lnTo>
                    <a:pt x="2344" y="963"/>
                  </a:lnTo>
                  <a:lnTo>
                    <a:pt x="2219" y="1047"/>
                  </a:lnTo>
                  <a:lnTo>
                    <a:pt x="2072" y="1005"/>
                  </a:lnTo>
                  <a:lnTo>
                    <a:pt x="1821" y="1005"/>
                  </a:lnTo>
                  <a:lnTo>
                    <a:pt x="1716" y="796"/>
                  </a:lnTo>
                  <a:lnTo>
                    <a:pt x="1507" y="608"/>
                  </a:lnTo>
                  <a:lnTo>
                    <a:pt x="1570" y="524"/>
                  </a:lnTo>
                  <a:lnTo>
                    <a:pt x="1549" y="398"/>
                  </a:lnTo>
                  <a:lnTo>
                    <a:pt x="1444" y="315"/>
                  </a:lnTo>
                  <a:lnTo>
                    <a:pt x="1340" y="168"/>
                  </a:lnTo>
                  <a:lnTo>
                    <a:pt x="1151" y="85"/>
                  </a:lnTo>
                  <a:lnTo>
                    <a:pt x="10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7" name="Google Shape;1634;p39">
              <a:extLst>
                <a:ext uri="{FF2B5EF4-FFF2-40B4-BE49-F238E27FC236}">
                  <a16:creationId xmlns:a16="http://schemas.microsoft.com/office/drawing/2014/main" id="{D7BD51AD-DCF5-4323-EF14-6478FB274327}"/>
                </a:ext>
              </a:extLst>
            </p:cNvPr>
            <p:cNvSpPr/>
            <p:nvPr/>
          </p:nvSpPr>
          <p:spPr>
            <a:xfrm>
              <a:off x="4413309" y="3004475"/>
              <a:ext cx="58061" cy="103285"/>
            </a:xfrm>
            <a:custGeom>
              <a:avLst/>
              <a:gdLst/>
              <a:ahLst/>
              <a:cxnLst/>
              <a:rect l="l" t="t" r="r" b="b"/>
              <a:pathLst>
                <a:path w="4876" h="9082" extrusionOk="0">
                  <a:moveTo>
                    <a:pt x="1361" y="0"/>
                  </a:moveTo>
                  <a:lnTo>
                    <a:pt x="1193" y="21"/>
                  </a:lnTo>
                  <a:lnTo>
                    <a:pt x="1068" y="63"/>
                  </a:lnTo>
                  <a:lnTo>
                    <a:pt x="1068" y="126"/>
                  </a:lnTo>
                  <a:lnTo>
                    <a:pt x="1110" y="209"/>
                  </a:lnTo>
                  <a:lnTo>
                    <a:pt x="1089" y="293"/>
                  </a:lnTo>
                  <a:lnTo>
                    <a:pt x="921" y="272"/>
                  </a:lnTo>
                  <a:lnTo>
                    <a:pt x="859" y="314"/>
                  </a:lnTo>
                  <a:lnTo>
                    <a:pt x="859" y="481"/>
                  </a:lnTo>
                  <a:lnTo>
                    <a:pt x="838" y="523"/>
                  </a:lnTo>
                  <a:lnTo>
                    <a:pt x="691" y="523"/>
                  </a:lnTo>
                  <a:lnTo>
                    <a:pt x="566" y="628"/>
                  </a:lnTo>
                  <a:lnTo>
                    <a:pt x="335" y="544"/>
                  </a:lnTo>
                  <a:lnTo>
                    <a:pt x="252" y="691"/>
                  </a:lnTo>
                  <a:lnTo>
                    <a:pt x="273" y="858"/>
                  </a:lnTo>
                  <a:lnTo>
                    <a:pt x="210" y="942"/>
                  </a:lnTo>
                  <a:lnTo>
                    <a:pt x="210" y="1130"/>
                  </a:lnTo>
                  <a:lnTo>
                    <a:pt x="231" y="1214"/>
                  </a:lnTo>
                  <a:lnTo>
                    <a:pt x="126" y="1277"/>
                  </a:lnTo>
                  <a:lnTo>
                    <a:pt x="1" y="1360"/>
                  </a:lnTo>
                  <a:lnTo>
                    <a:pt x="1" y="1444"/>
                  </a:lnTo>
                  <a:lnTo>
                    <a:pt x="63" y="1465"/>
                  </a:lnTo>
                  <a:lnTo>
                    <a:pt x="168" y="1653"/>
                  </a:lnTo>
                  <a:lnTo>
                    <a:pt x="252" y="1737"/>
                  </a:lnTo>
                  <a:lnTo>
                    <a:pt x="315" y="1800"/>
                  </a:lnTo>
                  <a:lnTo>
                    <a:pt x="440" y="1904"/>
                  </a:lnTo>
                  <a:lnTo>
                    <a:pt x="587" y="2197"/>
                  </a:lnTo>
                  <a:lnTo>
                    <a:pt x="670" y="2260"/>
                  </a:lnTo>
                  <a:lnTo>
                    <a:pt x="754" y="2386"/>
                  </a:lnTo>
                  <a:lnTo>
                    <a:pt x="754" y="2511"/>
                  </a:lnTo>
                  <a:lnTo>
                    <a:pt x="879" y="2574"/>
                  </a:lnTo>
                  <a:lnTo>
                    <a:pt x="879" y="2699"/>
                  </a:lnTo>
                  <a:lnTo>
                    <a:pt x="775" y="2741"/>
                  </a:lnTo>
                  <a:lnTo>
                    <a:pt x="754" y="2825"/>
                  </a:lnTo>
                  <a:lnTo>
                    <a:pt x="796" y="3118"/>
                  </a:lnTo>
                  <a:lnTo>
                    <a:pt x="775" y="3222"/>
                  </a:lnTo>
                  <a:lnTo>
                    <a:pt x="670" y="3264"/>
                  </a:lnTo>
                  <a:lnTo>
                    <a:pt x="754" y="3474"/>
                  </a:lnTo>
                  <a:lnTo>
                    <a:pt x="754" y="3578"/>
                  </a:lnTo>
                  <a:lnTo>
                    <a:pt x="900" y="3766"/>
                  </a:lnTo>
                  <a:lnTo>
                    <a:pt x="1089" y="3892"/>
                  </a:lnTo>
                  <a:lnTo>
                    <a:pt x="1256" y="4059"/>
                  </a:lnTo>
                  <a:lnTo>
                    <a:pt x="1298" y="4311"/>
                  </a:lnTo>
                  <a:lnTo>
                    <a:pt x="1277" y="4394"/>
                  </a:lnTo>
                  <a:lnTo>
                    <a:pt x="1298" y="4520"/>
                  </a:lnTo>
                  <a:lnTo>
                    <a:pt x="1277" y="4624"/>
                  </a:lnTo>
                  <a:lnTo>
                    <a:pt x="1361" y="4708"/>
                  </a:lnTo>
                  <a:lnTo>
                    <a:pt x="1382" y="4896"/>
                  </a:lnTo>
                  <a:lnTo>
                    <a:pt x="1424" y="5001"/>
                  </a:lnTo>
                  <a:lnTo>
                    <a:pt x="1403" y="5147"/>
                  </a:lnTo>
                  <a:lnTo>
                    <a:pt x="1486" y="5294"/>
                  </a:lnTo>
                  <a:lnTo>
                    <a:pt x="1486" y="5461"/>
                  </a:lnTo>
                  <a:lnTo>
                    <a:pt x="1403" y="5524"/>
                  </a:lnTo>
                  <a:lnTo>
                    <a:pt x="1277" y="5880"/>
                  </a:lnTo>
                  <a:lnTo>
                    <a:pt x="1152" y="5963"/>
                  </a:lnTo>
                  <a:lnTo>
                    <a:pt x="1152" y="6131"/>
                  </a:lnTo>
                  <a:lnTo>
                    <a:pt x="1089" y="6194"/>
                  </a:lnTo>
                  <a:lnTo>
                    <a:pt x="1068" y="6298"/>
                  </a:lnTo>
                  <a:lnTo>
                    <a:pt x="1047" y="6487"/>
                  </a:lnTo>
                  <a:lnTo>
                    <a:pt x="1089" y="6487"/>
                  </a:lnTo>
                  <a:lnTo>
                    <a:pt x="1005" y="6591"/>
                  </a:lnTo>
                  <a:lnTo>
                    <a:pt x="1047" y="6654"/>
                  </a:lnTo>
                  <a:lnTo>
                    <a:pt x="963" y="6779"/>
                  </a:lnTo>
                  <a:lnTo>
                    <a:pt x="1047" y="6779"/>
                  </a:lnTo>
                  <a:lnTo>
                    <a:pt x="984" y="6863"/>
                  </a:lnTo>
                  <a:lnTo>
                    <a:pt x="921" y="6863"/>
                  </a:lnTo>
                  <a:lnTo>
                    <a:pt x="921" y="7072"/>
                  </a:lnTo>
                  <a:lnTo>
                    <a:pt x="859" y="7114"/>
                  </a:lnTo>
                  <a:lnTo>
                    <a:pt x="879" y="7282"/>
                  </a:lnTo>
                  <a:lnTo>
                    <a:pt x="859" y="7324"/>
                  </a:lnTo>
                  <a:lnTo>
                    <a:pt x="879" y="7533"/>
                  </a:lnTo>
                  <a:lnTo>
                    <a:pt x="921" y="7616"/>
                  </a:lnTo>
                  <a:lnTo>
                    <a:pt x="1005" y="7616"/>
                  </a:lnTo>
                  <a:lnTo>
                    <a:pt x="984" y="7512"/>
                  </a:lnTo>
                  <a:lnTo>
                    <a:pt x="1110" y="7449"/>
                  </a:lnTo>
                  <a:lnTo>
                    <a:pt x="1089" y="7512"/>
                  </a:lnTo>
                  <a:lnTo>
                    <a:pt x="1172" y="7554"/>
                  </a:lnTo>
                  <a:lnTo>
                    <a:pt x="1172" y="7637"/>
                  </a:lnTo>
                  <a:lnTo>
                    <a:pt x="1277" y="7658"/>
                  </a:lnTo>
                  <a:lnTo>
                    <a:pt x="1319" y="7868"/>
                  </a:lnTo>
                  <a:lnTo>
                    <a:pt x="1424" y="7868"/>
                  </a:lnTo>
                  <a:lnTo>
                    <a:pt x="1570" y="8035"/>
                  </a:lnTo>
                  <a:lnTo>
                    <a:pt x="1570" y="8119"/>
                  </a:lnTo>
                  <a:lnTo>
                    <a:pt x="1675" y="8140"/>
                  </a:lnTo>
                  <a:lnTo>
                    <a:pt x="1696" y="8244"/>
                  </a:lnTo>
                  <a:lnTo>
                    <a:pt x="1779" y="8244"/>
                  </a:lnTo>
                  <a:lnTo>
                    <a:pt x="1779" y="8286"/>
                  </a:lnTo>
                  <a:lnTo>
                    <a:pt x="1716" y="8370"/>
                  </a:lnTo>
                  <a:lnTo>
                    <a:pt x="1716" y="8391"/>
                  </a:lnTo>
                  <a:lnTo>
                    <a:pt x="1968" y="8579"/>
                  </a:lnTo>
                  <a:lnTo>
                    <a:pt x="2009" y="8663"/>
                  </a:lnTo>
                  <a:lnTo>
                    <a:pt x="2051" y="8537"/>
                  </a:lnTo>
                  <a:lnTo>
                    <a:pt x="2135" y="8453"/>
                  </a:lnTo>
                  <a:lnTo>
                    <a:pt x="2240" y="8537"/>
                  </a:lnTo>
                  <a:lnTo>
                    <a:pt x="2407" y="8579"/>
                  </a:lnTo>
                  <a:lnTo>
                    <a:pt x="2428" y="8642"/>
                  </a:lnTo>
                  <a:lnTo>
                    <a:pt x="2553" y="8642"/>
                  </a:lnTo>
                  <a:lnTo>
                    <a:pt x="2616" y="8704"/>
                  </a:lnTo>
                  <a:lnTo>
                    <a:pt x="2616" y="8893"/>
                  </a:lnTo>
                  <a:lnTo>
                    <a:pt x="2532" y="8976"/>
                  </a:lnTo>
                  <a:lnTo>
                    <a:pt x="2532" y="9060"/>
                  </a:lnTo>
                  <a:lnTo>
                    <a:pt x="2679" y="9081"/>
                  </a:lnTo>
                  <a:lnTo>
                    <a:pt x="2825" y="8976"/>
                  </a:lnTo>
                  <a:lnTo>
                    <a:pt x="2930" y="8976"/>
                  </a:lnTo>
                  <a:lnTo>
                    <a:pt x="2993" y="9018"/>
                  </a:lnTo>
                  <a:lnTo>
                    <a:pt x="3076" y="8976"/>
                  </a:lnTo>
                  <a:lnTo>
                    <a:pt x="3076" y="8872"/>
                  </a:lnTo>
                  <a:lnTo>
                    <a:pt x="3097" y="8851"/>
                  </a:lnTo>
                  <a:lnTo>
                    <a:pt x="3076" y="8788"/>
                  </a:lnTo>
                  <a:lnTo>
                    <a:pt x="2972" y="8704"/>
                  </a:lnTo>
                  <a:lnTo>
                    <a:pt x="2930" y="8642"/>
                  </a:lnTo>
                  <a:lnTo>
                    <a:pt x="2846" y="8474"/>
                  </a:lnTo>
                  <a:lnTo>
                    <a:pt x="2742" y="8432"/>
                  </a:lnTo>
                  <a:lnTo>
                    <a:pt x="2637" y="8432"/>
                  </a:lnTo>
                  <a:lnTo>
                    <a:pt x="2574" y="8453"/>
                  </a:lnTo>
                  <a:lnTo>
                    <a:pt x="2491" y="8391"/>
                  </a:lnTo>
                  <a:lnTo>
                    <a:pt x="2344" y="8244"/>
                  </a:lnTo>
                  <a:lnTo>
                    <a:pt x="2260" y="8160"/>
                  </a:lnTo>
                  <a:lnTo>
                    <a:pt x="2260" y="8056"/>
                  </a:lnTo>
                  <a:lnTo>
                    <a:pt x="2219" y="8035"/>
                  </a:lnTo>
                  <a:lnTo>
                    <a:pt x="2198" y="8140"/>
                  </a:lnTo>
                  <a:lnTo>
                    <a:pt x="2030" y="8056"/>
                  </a:lnTo>
                  <a:lnTo>
                    <a:pt x="2051" y="7972"/>
                  </a:lnTo>
                  <a:lnTo>
                    <a:pt x="2135" y="7930"/>
                  </a:lnTo>
                  <a:lnTo>
                    <a:pt x="2156" y="7951"/>
                  </a:lnTo>
                  <a:lnTo>
                    <a:pt x="2198" y="7930"/>
                  </a:lnTo>
                  <a:lnTo>
                    <a:pt x="2219" y="7868"/>
                  </a:lnTo>
                  <a:lnTo>
                    <a:pt x="2156" y="7637"/>
                  </a:lnTo>
                  <a:lnTo>
                    <a:pt x="2114" y="7616"/>
                  </a:lnTo>
                  <a:lnTo>
                    <a:pt x="2114" y="7533"/>
                  </a:lnTo>
                  <a:lnTo>
                    <a:pt x="2030" y="7428"/>
                  </a:lnTo>
                  <a:lnTo>
                    <a:pt x="2009" y="7344"/>
                  </a:lnTo>
                  <a:lnTo>
                    <a:pt x="2009" y="7386"/>
                  </a:lnTo>
                  <a:lnTo>
                    <a:pt x="2009" y="7449"/>
                  </a:lnTo>
                  <a:lnTo>
                    <a:pt x="1947" y="7449"/>
                  </a:lnTo>
                  <a:lnTo>
                    <a:pt x="1884" y="7324"/>
                  </a:lnTo>
                  <a:lnTo>
                    <a:pt x="1821" y="7303"/>
                  </a:lnTo>
                  <a:lnTo>
                    <a:pt x="1842" y="7177"/>
                  </a:lnTo>
                  <a:lnTo>
                    <a:pt x="1800" y="7114"/>
                  </a:lnTo>
                  <a:lnTo>
                    <a:pt x="1779" y="6989"/>
                  </a:lnTo>
                  <a:lnTo>
                    <a:pt x="1716" y="6926"/>
                  </a:lnTo>
                  <a:lnTo>
                    <a:pt x="1633" y="6926"/>
                  </a:lnTo>
                  <a:lnTo>
                    <a:pt x="1612" y="6905"/>
                  </a:lnTo>
                  <a:lnTo>
                    <a:pt x="1570" y="6968"/>
                  </a:lnTo>
                  <a:lnTo>
                    <a:pt x="1528" y="7010"/>
                  </a:lnTo>
                  <a:lnTo>
                    <a:pt x="1486" y="7031"/>
                  </a:lnTo>
                  <a:lnTo>
                    <a:pt x="1424" y="6989"/>
                  </a:lnTo>
                  <a:lnTo>
                    <a:pt x="1486" y="6884"/>
                  </a:lnTo>
                  <a:lnTo>
                    <a:pt x="1382" y="6717"/>
                  </a:lnTo>
                  <a:lnTo>
                    <a:pt x="1382" y="6654"/>
                  </a:lnTo>
                  <a:lnTo>
                    <a:pt x="1361" y="6507"/>
                  </a:lnTo>
                  <a:lnTo>
                    <a:pt x="1361" y="6466"/>
                  </a:lnTo>
                  <a:lnTo>
                    <a:pt x="1403" y="6382"/>
                  </a:lnTo>
                  <a:lnTo>
                    <a:pt x="1382" y="6361"/>
                  </a:lnTo>
                  <a:lnTo>
                    <a:pt x="1319" y="6361"/>
                  </a:lnTo>
                  <a:lnTo>
                    <a:pt x="1382" y="6256"/>
                  </a:lnTo>
                  <a:lnTo>
                    <a:pt x="1382" y="6131"/>
                  </a:lnTo>
                  <a:lnTo>
                    <a:pt x="1507" y="5943"/>
                  </a:lnTo>
                  <a:lnTo>
                    <a:pt x="1528" y="5503"/>
                  </a:lnTo>
                  <a:lnTo>
                    <a:pt x="1612" y="5399"/>
                  </a:lnTo>
                  <a:lnTo>
                    <a:pt x="1633" y="5252"/>
                  </a:lnTo>
                  <a:lnTo>
                    <a:pt x="1716" y="5147"/>
                  </a:lnTo>
                  <a:lnTo>
                    <a:pt x="1737" y="5001"/>
                  </a:lnTo>
                  <a:lnTo>
                    <a:pt x="1696" y="4980"/>
                  </a:lnTo>
                  <a:lnTo>
                    <a:pt x="1716" y="4896"/>
                  </a:lnTo>
                  <a:lnTo>
                    <a:pt x="1716" y="4771"/>
                  </a:lnTo>
                  <a:lnTo>
                    <a:pt x="1779" y="4666"/>
                  </a:lnTo>
                  <a:lnTo>
                    <a:pt x="1779" y="4562"/>
                  </a:lnTo>
                  <a:lnTo>
                    <a:pt x="1675" y="4520"/>
                  </a:lnTo>
                  <a:lnTo>
                    <a:pt x="1696" y="4457"/>
                  </a:lnTo>
                  <a:lnTo>
                    <a:pt x="1696" y="4415"/>
                  </a:lnTo>
                  <a:lnTo>
                    <a:pt x="1800" y="4415"/>
                  </a:lnTo>
                  <a:lnTo>
                    <a:pt x="1821" y="4394"/>
                  </a:lnTo>
                  <a:lnTo>
                    <a:pt x="1884" y="4415"/>
                  </a:lnTo>
                  <a:lnTo>
                    <a:pt x="1926" y="4415"/>
                  </a:lnTo>
                  <a:lnTo>
                    <a:pt x="2030" y="4373"/>
                  </a:lnTo>
                  <a:lnTo>
                    <a:pt x="2051" y="4394"/>
                  </a:lnTo>
                  <a:lnTo>
                    <a:pt x="2135" y="4394"/>
                  </a:lnTo>
                  <a:lnTo>
                    <a:pt x="2219" y="4415"/>
                  </a:lnTo>
                  <a:lnTo>
                    <a:pt x="2260" y="4499"/>
                  </a:lnTo>
                  <a:lnTo>
                    <a:pt x="2219" y="4520"/>
                  </a:lnTo>
                  <a:lnTo>
                    <a:pt x="2219" y="4687"/>
                  </a:lnTo>
                  <a:lnTo>
                    <a:pt x="2260" y="4792"/>
                  </a:lnTo>
                  <a:lnTo>
                    <a:pt x="2240" y="4813"/>
                  </a:lnTo>
                  <a:lnTo>
                    <a:pt x="2198" y="4917"/>
                  </a:lnTo>
                  <a:lnTo>
                    <a:pt x="2302" y="4896"/>
                  </a:lnTo>
                  <a:lnTo>
                    <a:pt x="2365" y="4917"/>
                  </a:lnTo>
                  <a:lnTo>
                    <a:pt x="2470" y="4896"/>
                  </a:lnTo>
                  <a:lnTo>
                    <a:pt x="2616" y="4917"/>
                  </a:lnTo>
                  <a:lnTo>
                    <a:pt x="2658" y="4980"/>
                  </a:lnTo>
                  <a:lnTo>
                    <a:pt x="2658" y="4938"/>
                  </a:lnTo>
                  <a:lnTo>
                    <a:pt x="2658" y="4917"/>
                  </a:lnTo>
                  <a:lnTo>
                    <a:pt x="2721" y="4875"/>
                  </a:lnTo>
                  <a:lnTo>
                    <a:pt x="2784" y="4896"/>
                  </a:lnTo>
                  <a:lnTo>
                    <a:pt x="2951" y="5043"/>
                  </a:lnTo>
                  <a:lnTo>
                    <a:pt x="3014" y="5085"/>
                  </a:lnTo>
                  <a:lnTo>
                    <a:pt x="3014" y="5127"/>
                  </a:lnTo>
                  <a:lnTo>
                    <a:pt x="3076" y="5127"/>
                  </a:lnTo>
                  <a:lnTo>
                    <a:pt x="3181" y="5231"/>
                  </a:lnTo>
                  <a:lnTo>
                    <a:pt x="3202" y="5252"/>
                  </a:lnTo>
                  <a:lnTo>
                    <a:pt x="3244" y="5252"/>
                  </a:lnTo>
                  <a:lnTo>
                    <a:pt x="3244" y="5189"/>
                  </a:lnTo>
                  <a:lnTo>
                    <a:pt x="3286" y="5189"/>
                  </a:lnTo>
                  <a:lnTo>
                    <a:pt x="3286" y="5106"/>
                  </a:lnTo>
                  <a:lnTo>
                    <a:pt x="3307" y="4875"/>
                  </a:lnTo>
                  <a:lnTo>
                    <a:pt x="3265" y="4771"/>
                  </a:lnTo>
                  <a:lnTo>
                    <a:pt x="3160" y="4708"/>
                  </a:lnTo>
                  <a:lnTo>
                    <a:pt x="3097" y="4478"/>
                  </a:lnTo>
                  <a:lnTo>
                    <a:pt x="3139" y="4269"/>
                  </a:lnTo>
                  <a:lnTo>
                    <a:pt x="3202" y="4143"/>
                  </a:lnTo>
                  <a:lnTo>
                    <a:pt x="3265" y="3955"/>
                  </a:lnTo>
                  <a:lnTo>
                    <a:pt x="3369" y="3787"/>
                  </a:lnTo>
                  <a:lnTo>
                    <a:pt x="3495" y="3787"/>
                  </a:lnTo>
                  <a:lnTo>
                    <a:pt x="3767" y="3725"/>
                  </a:lnTo>
                  <a:lnTo>
                    <a:pt x="3913" y="3725"/>
                  </a:lnTo>
                  <a:lnTo>
                    <a:pt x="3976" y="3766"/>
                  </a:lnTo>
                  <a:lnTo>
                    <a:pt x="4123" y="3683"/>
                  </a:lnTo>
                  <a:lnTo>
                    <a:pt x="4248" y="3683"/>
                  </a:lnTo>
                  <a:lnTo>
                    <a:pt x="4395" y="3746"/>
                  </a:lnTo>
                  <a:lnTo>
                    <a:pt x="4541" y="3725"/>
                  </a:lnTo>
                  <a:lnTo>
                    <a:pt x="4646" y="3787"/>
                  </a:lnTo>
                  <a:lnTo>
                    <a:pt x="4771" y="3725"/>
                  </a:lnTo>
                  <a:lnTo>
                    <a:pt x="4855" y="3641"/>
                  </a:lnTo>
                  <a:lnTo>
                    <a:pt x="4855" y="3432"/>
                  </a:lnTo>
                  <a:lnTo>
                    <a:pt x="4834" y="3348"/>
                  </a:lnTo>
                  <a:lnTo>
                    <a:pt x="4855" y="3243"/>
                  </a:lnTo>
                  <a:lnTo>
                    <a:pt x="4855" y="3160"/>
                  </a:lnTo>
                  <a:lnTo>
                    <a:pt x="4876" y="3034"/>
                  </a:lnTo>
                  <a:lnTo>
                    <a:pt x="4876" y="2950"/>
                  </a:lnTo>
                  <a:lnTo>
                    <a:pt x="4729" y="2846"/>
                  </a:lnTo>
                  <a:lnTo>
                    <a:pt x="4750" y="2804"/>
                  </a:lnTo>
                  <a:lnTo>
                    <a:pt x="4667" y="2741"/>
                  </a:lnTo>
                  <a:lnTo>
                    <a:pt x="4541" y="2741"/>
                  </a:lnTo>
                  <a:lnTo>
                    <a:pt x="4437" y="2616"/>
                  </a:lnTo>
                  <a:lnTo>
                    <a:pt x="4332" y="2532"/>
                  </a:lnTo>
                  <a:lnTo>
                    <a:pt x="4353" y="2469"/>
                  </a:lnTo>
                  <a:lnTo>
                    <a:pt x="4353" y="2281"/>
                  </a:lnTo>
                  <a:lnTo>
                    <a:pt x="4311" y="2155"/>
                  </a:lnTo>
                  <a:lnTo>
                    <a:pt x="4353" y="2072"/>
                  </a:lnTo>
                  <a:lnTo>
                    <a:pt x="4353" y="1988"/>
                  </a:lnTo>
                  <a:lnTo>
                    <a:pt x="4311" y="1862"/>
                  </a:lnTo>
                  <a:lnTo>
                    <a:pt x="4185" y="1758"/>
                  </a:lnTo>
                  <a:lnTo>
                    <a:pt x="3913" y="1570"/>
                  </a:lnTo>
                  <a:lnTo>
                    <a:pt x="3830" y="1423"/>
                  </a:lnTo>
                  <a:lnTo>
                    <a:pt x="3579" y="1339"/>
                  </a:lnTo>
                  <a:lnTo>
                    <a:pt x="3390" y="1381"/>
                  </a:lnTo>
                  <a:lnTo>
                    <a:pt x="3265" y="1653"/>
                  </a:lnTo>
                  <a:lnTo>
                    <a:pt x="3014" y="1674"/>
                  </a:lnTo>
                  <a:lnTo>
                    <a:pt x="2930" y="1549"/>
                  </a:lnTo>
                  <a:lnTo>
                    <a:pt x="2825" y="1549"/>
                  </a:lnTo>
                  <a:lnTo>
                    <a:pt x="2616" y="1444"/>
                  </a:lnTo>
                  <a:lnTo>
                    <a:pt x="2428" y="1528"/>
                  </a:lnTo>
                  <a:lnTo>
                    <a:pt x="2428" y="1653"/>
                  </a:lnTo>
                  <a:lnTo>
                    <a:pt x="2260" y="1674"/>
                  </a:lnTo>
                  <a:lnTo>
                    <a:pt x="2114" y="1758"/>
                  </a:lnTo>
                  <a:lnTo>
                    <a:pt x="2114" y="1465"/>
                  </a:lnTo>
                  <a:lnTo>
                    <a:pt x="2114" y="1256"/>
                  </a:lnTo>
                  <a:lnTo>
                    <a:pt x="2051" y="1130"/>
                  </a:lnTo>
                  <a:lnTo>
                    <a:pt x="2114" y="1025"/>
                  </a:lnTo>
                  <a:lnTo>
                    <a:pt x="2135" y="942"/>
                  </a:lnTo>
                  <a:lnTo>
                    <a:pt x="2051" y="837"/>
                  </a:lnTo>
                  <a:lnTo>
                    <a:pt x="2135" y="712"/>
                  </a:lnTo>
                  <a:lnTo>
                    <a:pt x="2114" y="607"/>
                  </a:lnTo>
                  <a:lnTo>
                    <a:pt x="1905" y="607"/>
                  </a:lnTo>
                  <a:lnTo>
                    <a:pt x="1821" y="691"/>
                  </a:lnTo>
                  <a:lnTo>
                    <a:pt x="1716" y="628"/>
                  </a:lnTo>
                  <a:lnTo>
                    <a:pt x="1633" y="502"/>
                  </a:lnTo>
                  <a:lnTo>
                    <a:pt x="1716" y="419"/>
                  </a:lnTo>
                  <a:lnTo>
                    <a:pt x="1696" y="230"/>
                  </a:lnTo>
                  <a:lnTo>
                    <a:pt x="1591" y="105"/>
                  </a:lnTo>
                  <a:lnTo>
                    <a:pt x="1424" y="126"/>
                  </a:lnTo>
                  <a:lnTo>
                    <a:pt x="13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8" name="Google Shape;1635;p39">
              <a:extLst>
                <a:ext uri="{FF2B5EF4-FFF2-40B4-BE49-F238E27FC236}">
                  <a16:creationId xmlns:a16="http://schemas.microsoft.com/office/drawing/2014/main" id="{020122AD-CA9D-CE74-B25C-B85AE31D9D75}"/>
                </a:ext>
              </a:extLst>
            </p:cNvPr>
            <p:cNvSpPr/>
            <p:nvPr/>
          </p:nvSpPr>
          <p:spPr>
            <a:xfrm>
              <a:off x="4375443" y="2948079"/>
              <a:ext cx="61050" cy="131125"/>
            </a:xfrm>
            <a:custGeom>
              <a:avLst/>
              <a:gdLst/>
              <a:ahLst/>
              <a:cxnLst/>
              <a:rect l="l" t="t" r="r" b="b"/>
              <a:pathLst>
                <a:path w="5127" h="11530" extrusionOk="0">
                  <a:moveTo>
                    <a:pt x="2407" y="0"/>
                  </a:moveTo>
                  <a:lnTo>
                    <a:pt x="2302" y="42"/>
                  </a:lnTo>
                  <a:lnTo>
                    <a:pt x="2344" y="63"/>
                  </a:lnTo>
                  <a:lnTo>
                    <a:pt x="2365" y="147"/>
                  </a:lnTo>
                  <a:lnTo>
                    <a:pt x="2260" y="251"/>
                  </a:lnTo>
                  <a:lnTo>
                    <a:pt x="2260" y="419"/>
                  </a:lnTo>
                  <a:lnTo>
                    <a:pt x="2281" y="523"/>
                  </a:lnTo>
                  <a:lnTo>
                    <a:pt x="2155" y="461"/>
                  </a:lnTo>
                  <a:lnTo>
                    <a:pt x="2072" y="377"/>
                  </a:lnTo>
                  <a:lnTo>
                    <a:pt x="1925" y="482"/>
                  </a:lnTo>
                  <a:lnTo>
                    <a:pt x="1716" y="544"/>
                  </a:lnTo>
                  <a:lnTo>
                    <a:pt x="1653" y="691"/>
                  </a:lnTo>
                  <a:lnTo>
                    <a:pt x="1528" y="858"/>
                  </a:lnTo>
                  <a:lnTo>
                    <a:pt x="1402" y="900"/>
                  </a:lnTo>
                  <a:lnTo>
                    <a:pt x="1214" y="1193"/>
                  </a:lnTo>
                  <a:lnTo>
                    <a:pt x="1193" y="1360"/>
                  </a:lnTo>
                  <a:lnTo>
                    <a:pt x="1235" y="1402"/>
                  </a:lnTo>
                  <a:lnTo>
                    <a:pt x="1151" y="1632"/>
                  </a:lnTo>
                  <a:lnTo>
                    <a:pt x="1005" y="1904"/>
                  </a:lnTo>
                  <a:lnTo>
                    <a:pt x="1005" y="2009"/>
                  </a:lnTo>
                  <a:lnTo>
                    <a:pt x="1130" y="2051"/>
                  </a:lnTo>
                  <a:lnTo>
                    <a:pt x="1005" y="2365"/>
                  </a:lnTo>
                  <a:lnTo>
                    <a:pt x="942" y="2616"/>
                  </a:lnTo>
                  <a:lnTo>
                    <a:pt x="879" y="2825"/>
                  </a:lnTo>
                  <a:lnTo>
                    <a:pt x="712" y="2825"/>
                  </a:lnTo>
                  <a:lnTo>
                    <a:pt x="607" y="2783"/>
                  </a:lnTo>
                  <a:lnTo>
                    <a:pt x="502" y="2783"/>
                  </a:lnTo>
                  <a:lnTo>
                    <a:pt x="565" y="3076"/>
                  </a:lnTo>
                  <a:lnTo>
                    <a:pt x="565" y="3202"/>
                  </a:lnTo>
                  <a:lnTo>
                    <a:pt x="565" y="3411"/>
                  </a:lnTo>
                  <a:lnTo>
                    <a:pt x="419" y="3411"/>
                  </a:lnTo>
                  <a:lnTo>
                    <a:pt x="440" y="3578"/>
                  </a:lnTo>
                  <a:lnTo>
                    <a:pt x="419" y="3704"/>
                  </a:lnTo>
                  <a:lnTo>
                    <a:pt x="440" y="3808"/>
                  </a:lnTo>
                  <a:lnTo>
                    <a:pt x="398" y="4018"/>
                  </a:lnTo>
                  <a:lnTo>
                    <a:pt x="314" y="4039"/>
                  </a:lnTo>
                  <a:lnTo>
                    <a:pt x="272" y="4018"/>
                  </a:lnTo>
                  <a:lnTo>
                    <a:pt x="251" y="4122"/>
                  </a:lnTo>
                  <a:lnTo>
                    <a:pt x="251" y="4206"/>
                  </a:lnTo>
                  <a:lnTo>
                    <a:pt x="251" y="4332"/>
                  </a:lnTo>
                  <a:lnTo>
                    <a:pt x="189" y="4457"/>
                  </a:lnTo>
                  <a:lnTo>
                    <a:pt x="147" y="4436"/>
                  </a:lnTo>
                  <a:lnTo>
                    <a:pt x="42" y="4562"/>
                  </a:lnTo>
                  <a:lnTo>
                    <a:pt x="0" y="4666"/>
                  </a:lnTo>
                  <a:lnTo>
                    <a:pt x="0" y="4729"/>
                  </a:lnTo>
                  <a:lnTo>
                    <a:pt x="84" y="4834"/>
                  </a:lnTo>
                  <a:lnTo>
                    <a:pt x="105" y="4980"/>
                  </a:lnTo>
                  <a:lnTo>
                    <a:pt x="377" y="5231"/>
                  </a:lnTo>
                  <a:lnTo>
                    <a:pt x="377" y="5231"/>
                  </a:lnTo>
                  <a:lnTo>
                    <a:pt x="314" y="5127"/>
                  </a:lnTo>
                  <a:lnTo>
                    <a:pt x="314" y="5064"/>
                  </a:lnTo>
                  <a:lnTo>
                    <a:pt x="398" y="5148"/>
                  </a:lnTo>
                  <a:lnTo>
                    <a:pt x="523" y="5148"/>
                  </a:lnTo>
                  <a:lnTo>
                    <a:pt x="419" y="5231"/>
                  </a:lnTo>
                  <a:lnTo>
                    <a:pt x="440" y="5273"/>
                  </a:lnTo>
                  <a:lnTo>
                    <a:pt x="565" y="5273"/>
                  </a:lnTo>
                  <a:lnTo>
                    <a:pt x="565" y="5189"/>
                  </a:lnTo>
                  <a:lnTo>
                    <a:pt x="586" y="5273"/>
                  </a:lnTo>
                  <a:lnTo>
                    <a:pt x="691" y="5273"/>
                  </a:lnTo>
                  <a:lnTo>
                    <a:pt x="733" y="5357"/>
                  </a:lnTo>
                  <a:lnTo>
                    <a:pt x="921" y="5399"/>
                  </a:lnTo>
                  <a:lnTo>
                    <a:pt x="1026" y="5566"/>
                  </a:lnTo>
                  <a:lnTo>
                    <a:pt x="1026" y="5671"/>
                  </a:lnTo>
                  <a:lnTo>
                    <a:pt x="942" y="5692"/>
                  </a:lnTo>
                  <a:lnTo>
                    <a:pt x="900" y="5608"/>
                  </a:lnTo>
                  <a:lnTo>
                    <a:pt x="816" y="5671"/>
                  </a:lnTo>
                  <a:lnTo>
                    <a:pt x="900" y="5754"/>
                  </a:lnTo>
                  <a:lnTo>
                    <a:pt x="921" y="5775"/>
                  </a:lnTo>
                  <a:lnTo>
                    <a:pt x="900" y="5796"/>
                  </a:lnTo>
                  <a:lnTo>
                    <a:pt x="795" y="5775"/>
                  </a:lnTo>
                  <a:lnTo>
                    <a:pt x="774" y="5671"/>
                  </a:lnTo>
                  <a:lnTo>
                    <a:pt x="670" y="5671"/>
                  </a:lnTo>
                  <a:lnTo>
                    <a:pt x="670" y="5712"/>
                  </a:lnTo>
                  <a:lnTo>
                    <a:pt x="795" y="5817"/>
                  </a:lnTo>
                  <a:lnTo>
                    <a:pt x="795" y="5880"/>
                  </a:lnTo>
                  <a:lnTo>
                    <a:pt x="900" y="6005"/>
                  </a:lnTo>
                  <a:lnTo>
                    <a:pt x="1109" y="6068"/>
                  </a:lnTo>
                  <a:lnTo>
                    <a:pt x="1088" y="5880"/>
                  </a:lnTo>
                  <a:lnTo>
                    <a:pt x="1026" y="5775"/>
                  </a:lnTo>
                  <a:lnTo>
                    <a:pt x="1151" y="5859"/>
                  </a:lnTo>
                  <a:lnTo>
                    <a:pt x="1151" y="5964"/>
                  </a:lnTo>
                  <a:lnTo>
                    <a:pt x="1214" y="6068"/>
                  </a:lnTo>
                  <a:lnTo>
                    <a:pt x="1298" y="6131"/>
                  </a:lnTo>
                  <a:lnTo>
                    <a:pt x="1319" y="6298"/>
                  </a:lnTo>
                  <a:lnTo>
                    <a:pt x="1402" y="6382"/>
                  </a:lnTo>
                  <a:lnTo>
                    <a:pt x="1360" y="6403"/>
                  </a:lnTo>
                  <a:lnTo>
                    <a:pt x="1402" y="6445"/>
                  </a:lnTo>
                  <a:lnTo>
                    <a:pt x="1465" y="6487"/>
                  </a:lnTo>
                  <a:lnTo>
                    <a:pt x="1465" y="6717"/>
                  </a:lnTo>
                  <a:lnTo>
                    <a:pt x="1570" y="6947"/>
                  </a:lnTo>
                  <a:lnTo>
                    <a:pt x="1632" y="7010"/>
                  </a:lnTo>
                  <a:lnTo>
                    <a:pt x="1486" y="7114"/>
                  </a:lnTo>
                  <a:lnTo>
                    <a:pt x="1402" y="7658"/>
                  </a:lnTo>
                  <a:lnTo>
                    <a:pt x="1444" y="7784"/>
                  </a:lnTo>
                  <a:lnTo>
                    <a:pt x="1423" y="7847"/>
                  </a:lnTo>
                  <a:lnTo>
                    <a:pt x="1444" y="7889"/>
                  </a:lnTo>
                  <a:lnTo>
                    <a:pt x="1528" y="7742"/>
                  </a:lnTo>
                  <a:lnTo>
                    <a:pt x="1653" y="7637"/>
                  </a:lnTo>
                  <a:lnTo>
                    <a:pt x="1716" y="7470"/>
                  </a:lnTo>
                  <a:lnTo>
                    <a:pt x="1716" y="7658"/>
                  </a:lnTo>
                  <a:lnTo>
                    <a:pt x="1549" y="7805"/>
                  </a:lnTo>
                  <a:lnTo>
                    <a:pt x="1549" y="7972"/>
                  </a:lnTo>
                  <a:lnTo>
                    <a:pt x="1632" y="7951"/>
                  </a:lnTo>
                  <a:lnTo>
                    <a:pt x="1632" y="7868"/>
                  </a:lnTo>
                  <a:lnTo>
                    <a:pt x="1779" y="7784"/>
                  </a:lnTo>
                  <a:lnTo>
                    <a:pt x="1863" y="7868"/>
                  </a:lnTo>
                  <a:lnTo>
                    <a:pt x="1925" y="7868"/>
                  </a:lnTo>
                  <a:lnTo>
                    <a:pt x="1925" y="7805"/>
                  </a:lnTo>
                  <a:lnTo>
                    <a:pt x="1946" y="7847"/>
                  </a:lnTo>
                  <a:lnTo>
                    <a:pt x="1988" y="7847"/>
                  </a:lnTo>
                  <a:lnTo>
                    <a:pt x="2009" y="7805"/>
                  </a:lnTo>
                  <a:lnTo>
                    <a:pt x="2135" y="7805"/>
                  </a:lnTo>
                  <a:lnTo>
                    <a:pt x="2365" y="7658"/>
                  </a:lnTo>
                  <a:lnTo>
                    <a:pt x="2386" y="7575"/>
                  </a:lnTo>
                  <a:lnTo>
                    <a:pt x="2448" y="7596"/>
                  </a:lnTo>
                  <a:lnTo>
                    <a:pt x="2511" y="7596"/>
                  </a:lnTo>
                  <a:lnTo>
                    <a:pt x="2658" y="7533"/>
                  </a:lnTo>
                  <a:lnTo>
                    <a:pt x="2574" y="7491"/>
                  </a:lnTo>
                  <a:lnTo>
                    <a:pt x="2574" y="7470"/>
                  </a:lnTo>
                  <a:lnTo>
                    <a:pt x="2511" y="7365"/>
                  </a:lnTo>
                  <a:lnTo>
                    <a:pt x="2574" y="7365"/>
                  </a:lnTo>
                  <a:lnTo>
                    <a:pt x="2616" y="7449"/>
                  </a:lnTo>
                  <a:lnTo>
                    <a:pt x="2720" y="7470"/>
                  </a:lnTo>
                  <a:lnTo>
                    <a:pt x="2888" y="7345"/>
                  </a:lnTo>
                  <a:lnTo>
                    <a:pt x="2867" y="7282"/>
                  </a:lnTo>
                  <a:lnTo>
                    <a:pt x="2909" y="7240"/>
                  </a:lnTo>
                  <a:lnTo>
                    <a:pt x="2909" y="7114"/>
                  </a:lnTo>
                  <a:lnTo>
                    <a:pt x="2867" y="7052"/>
                  </a:lnTo>
                  <a:lnTo>
                    <a:pt x="2867" y="7010"/>
                  </a:lnTo>
                  <a:lnTo>
                    <a:pt x="2888" y="6947"/>
                  </a:lnTo>
                  <a:lnTo>
                    <a:pt x="2804" y="6863"/>
                  </a:lnTo>
                  <a:lnTo>
                    <a:pt x="2909" y="6947"/>
                  </a:lnTo>
                  <a:lnTo>
                    <a:pt x="2909" y="7010"/>
                  </a:lnTo>
                  <a:lnTo>
                    <a:pt x="2992" y="7010"/>
                  </a:lnTo>
                  <a:lnTo>
                    <a:pt x="2992" y="7073"/>
                  </a:lnTo>
                  <a:lnTo>
                    <a:pt x="3118" y="7282"/>
                  </a:lnTo>
                  <a:lnTo>
                    <a:pt x="3181" y="7365"/>
                  </a:lnTo>
                  <a:lnTo>
                    <a:pt x="3202" y="7491"/>
                  </a:lnTo>
                  <a:lnTo>
                    <a:pt x="3306" y="7491"/>
                  </a:lnTo>
                  <a:lnTo>
                    <a:pt x="3390" y="7470"/>
                  </a:lnTo>
                  <a:lnTo>
                    <a:pt x="3411" y="7386"/>
                  </a:lnTo>
                  <a:lnTo>
                    <a:pt x="3411" y="7470"/>
                  </a:lnTo>
                  <a:lnTo>
                    <a:pt x="3390" y="7533"/>
                  </a:lnTo>
                  <a:lnTo>
                    <a:pt x="3432" y="7658"/>
                  </a:lnTo>
                  <a:lnTo>
                    <a:pt x="3432" y="7700"/>
                  </a:lnTo>
                  <a:lnTo>
                    <a:pt x="3411" y="7742"/>
                  </a:lnTo>
                  <a:lnTo>
                    <a:pt x="3432" y="7847"/>
                  </a:lnTo>
                  <a:lnTo>
                    <a:pt x="3495" y="7889"/>
                  </a:lnTo>
                  <a:lnTo>
                    <a:pt x="3536" y="8307"/>
                  </a:lnTo>
                  <a:lnTo>
                    <a:pt x="3578" y="8328"/>
                  </a:lnTo>
                  <a:lnTo>
                    <a:pt x="3578" y="8516"/>
                  </a:lnTo>
                  <a:lnTo>
                    <a:pt x="3725" y="8600"/>
                  </a:lnTo>
                  <a:lnTo>
                    <a:pt x="3704" y="8642"/>
                  </a:lnTo>
                  <a:lnTo>
                    <a:pt x="3704" y="8788"/>
                  </a:lnTo>
                  <a:lnTo>
                    <a:pt x="3767" y="8851"/>
                  </a:lnTo>
                  <a:lnTo>
                    <a:pt x="3767" y="9123"/>
                  </a:lnTo>
                  <a:lnTo>
                    <a:pt x="3829" y="9228"/>
                  </a:lnTo>
                  <a:lnTo>
                    <a:pt x="3829" y="9332"/>
                  </a:lnTo>
                  <a:lnTo>
                    <a:pt x="3850" y="9311"/>
                  </a:lnTo>
                  <a:lnTo>
                    <a:pt x="3871" y="9123"/>
                  </a:lnTo>
                  <a:lnTo>
                    <a:pt x="3955" y="9249"/>
                  </a:lnTo>
                  <a:lnTo>
                    <a:pt x="3976" y="9374"/>
                  </a:lnTo>
                  <a:lnTo>
                    <a:pt x="4059" y="9458"/>
                  </a:lnTo>
                  <a:lnTo>
                    <a:pt x="4080" y="9793"/>
                  </a:lnTo>
                  <a:lnTo>
                    <a:pt x="4164" y="9855"/>
                  </a:lnTo>
                  <a:lnTo>
                    <a:pt x="4185" y="9960"/>
                  </a:lnTo>
                  <a:lnTo>
                    <a:pt x="4143" y="10002"/>
                  </a:lnTo>
                  <a:lnTo>
                    <a:pt x="4164" y="10169"/>
                  </a:lnTo>
                  <a:lnTo>
                    <a:pt x="4227" y="10253"/>
                  </a:lnTo>
                  <a:lnTo>
                    <a:pt x="4290" y="10316"/>
                  </a:lnTo>
                  <a:lnTo>
                    <a:pt x="4227" y="10399"/>
                  </a:lnTo>
                  <a:lnTo>
                    <a:pt x="4269" y="10567"/>
                  </a:lnTo>
                  <a:lnTo>
                    <a:pt x="4248" y="10609"/>
                  </a:lnTo>
                  <a:lnTo>
                    <a:pt x="4227" y="10630"/>
                  </a:lnTo>
                  <a:lnTo>
                    <a:pt x="4185" y="10797"/>
                  </a:lnTo>
                  <a:lnTo>
                    <a:pt x="4227" y="10818"/>
                  </a:lnTo>
                  <a:lnTo>
                    <a:pt x="4227" y="10922"/>
                  </a:lnTo>
                  <a:lnTo>
                    <a:pt x="4143" y="11027"/>
                  </a:lnTo>
                  <a:lnTo>
                    <a:pt x="4101" y="11048"/>
                  </a:lnTo>
                  <a:lnTo>
                    <a:pt x="4059" y="11048"/>
                  </a:lnTo>
                  <a:lnTo>
                    <a:pt x="4059" y="11111"/>
                  </a:lnTo>
                  <a:lnTo>
                    <a:pt x="4101" y="11194"/>
                  </a:lnTo>
                  <a:lnTo>
                    <a:pt x="4101" y="11341"/>
                  </a:lnTo>
                  <a:lnTo>
                    <a:pt x="4164" y="11529"/>
                  </a:lnTo>
                  <a:lnTo>
                    <a:pt x="4185" y="11341"/>
                  </a:lnTo>
                  <a:lnTo>
                    <a:pt x="4248" y="11236"/>
                  </a:lnTo>
                  <a:lnTo>
                    <a:pt x="4248" y="11257"/>
                  </a:lnTo>
                  <a:lnTo>
                    <a:pt x="4269" y="11153"/>
                  </a:lnTo>
                  <a:lnTo>
                    <a:pt x="4332" y="11090"/>
                  </a:lnTo>
                  <a:lnTo>
                    <a:pt x="4332" y="10922"/>
                  </a:lnTo>
                  <a:lnTo>
                    <a:pt x="4457" y="10839"/>
                  </a:lnTo>
                  <a:lnTo>
                    <a:pt x="4583" y="10483"/>
                  </a:lnTo>
                  <a:lnTo>
                    <a:pt x="4666" y="10420"/>
                  </a:lnTo>
                  <a:lnTo>
                    <a:pt x="4666" y="10253"/>
                  </a:lnTo>
                  <a:lnTo>
                    <a:pt x="4583" y="10106"/>
                  </a:lnTo>
                  <a:lnTo>
                    <a:pt x="4604" y="9960"/>
                  </a:lnTo>
                  <a:lnTo>
                    <a:pt x="4562" y="9855"/>
                  </a:lnTo>
                  <a:lnTo>
                    <a:pt x="4541" y="9667"/>
                  </a:lnTo>
                  <a:lnTo>
                    <a:pt x="4457" y="9583"/>
                  </a:lnTo>
                  <a:lnTo>
                    <a:pt x="4478" y="9479"/>
                  </a:lnTo>
                  <a:lnTo>
                    <a:pt x="4457" y="9353"/>
                  </a:lnTo>
                  <a:lnTo>
                    <a:pt x="4478" y="9270"/>
                  </a:lnTo>
                  <a:lnTo>
                    <a:pt x="4436" y="9018"/>
                  </a:lnTo>
                  <a:lnTo>
                    <a:pt x="4269" y="8851"/>
                  </a:lnTo>
                  <a:lnTo>
                    <a:pt x="4080" y="8725"/>
                  </a:lnTo>
                  <a:lnTo>
                    <a:pt x="3934" y="8537"/>
                  </a:lnTo>
                  <a:lnTo>
                    <a:pt x="3934" y="8433"/>
                  </a:lnTo>
                  <a:lnTo>
                    <a:pt x="3850" y="8223"/>
                  </a:lnTo>
                  <a:lnTo>
                    <a:pt x="3955" y="8181"/>
                  </a:lnTo>
                  <a:lnTo>
                    <a:pt x="3976" y="8077"/>
                  </a:lnTo>
                  <a:lnTo>
                    <a:pt x="3934" y="7784"/>
                  </a:lnTo>
                  <a:lnTo>
                    <a:pt x="3955" y="7700"/>
                  </a:lnTo>
                  <a:lnTo>
                    <a:pt x="4059" y="7658"/>
                  </a:lnTo>
                  <a:lnTo>
                    <a:pt x="4059" y="7533"/>
                  </a:lnTo>
                  <a:lnTo>
                    <a:pt x="3934" y="7470"/>
                  </a:lnTo>
                  <a:lnTo>
                    <a:pt x="3934" y="7345"/>
                  </a:lnTo>
                  <a:lnTo>
                    <a:pt x="3850" y="7219"/>
                  </a:lnTo>
                  <a:lnTo>
                    <a:pt x="3767" y="7156"/>
                  </a:lnTo>
                  <a:lnTo>
                    <a:pt x="3620" y="6863"/>
                  </a:lnTo>
                  <a:lnTo>
                    <a:pt x="3495" y="6759"/>
                  </a:lnTo>
                  <a:lnTo>
                    <a:pt x="3432" y="6696"/>
                  </a:lnTo>
                  <a:lnTo>
                    <a:pt x="3348" y="6612"/>
                  </a:lnTo>
                  <a:lnTo>
                    <a:pt x="3243" y="6424"/>
                  </a:lnTo>
                  <a:lnTo>
                    <a:pt x="3181" y="6403"/>
                  </a:lnTo>
                  <a:lnTo>
                    <a:pt x="3181" y="6319"/>
                  </a:lnTo>
                  <a:lnTo>
                    <a:pt x="3306" y="6236"/>
                  </a:lnTo>
                  <a:lnTo>
                    <a:pt x="3411" y="6173"/>
                  </a:lnTo>
                  <a:lnTo>
                    <a:pt x="3390" y="6089"/>
                  </a:lnTo>
                  <a:lnTo>
                    <a:pt x="3390" y="5901"/>
                  </a:lnTo>
                  <a:lnTo>
                    <a:pt x="3453" y="5817"/>
                  </a:lnTo>
                  <a:lnTo>
                    <a:pt x="3432" y="5650"/>
                  </a:lnTo>
                  <a:lnTo>
                    <a:pt x="3515" y="5503"/>
                  </a:lnTo>
                  <a:lnTo>
                    <a:pt x="3746" y="5587"/>
                  </a:lnTo>
                  <a:lnTo>
                    <a:pt x="3871" y="5482"/>
                  </a:lnTo>
                  <a:lnTo>
                    <a:pt x="4018" y="5482"/>
                  </a:lnTo>
                  <a:lnTo>
                    <a:pt x="4039" y="5440"/>
                  </a:lnTo>
                  <a:lnTo>
                    <a:pt x="4039" y="5273"/>
                  </a:lnTo>
                  <a:lnTo>
                    <a:pt x="4101" y="5231"/>
                  </a:lnTo>
                  <a:lnTo>
                    <a:pt x="4269" y="5252"/>
                  </a:lnTo>
                  <a:lnTo>
                    <a:pt x="4290" y="5168"/>
                  </a:lnTo>
                  <a:lnTo>
                    <a:pt x="4248" y="5085"/>
                  </a:lnTo>
                  <a:lnTo>
                    <a:pt x="4248" y="5022"/>
                  </a:lnTo>
                  <a:lnTo>
                    <a:pt x="4373" y="4980"/>
                  </a:lnTo>
                  <a:lnTo>
                    <a:pt x="4541" y="4959"/>
                  </a:lnTo>
                  <a:lnTo>
                    <a:pt x="4562" y="4959"/>
                  </a:lnTo>
                  <a:lnTo>
                    <a:pt x="4604" y="4813"/>
                  </a:lnTo>
                  <a:lnTo>
                    <a:pt x="4666" y="4813"/>
                  </a:lnTo>
                  <a:lnTo>
                    <a:pt x="4792" y="4729"/>
                  </a:lnTo>
                  <a:lnTo>
                    <a:pt x="4750" y="4645"/>
                  </a:lnTo>
                  <a:lnTo>
                    <a:pt x="4792" y="4541"/>
                  </a:lnTo>
                  <a:lnTo>
                    <a:pt x="4813" y="4436"/>
                  </a:lnTo>
                  <a:lnTo>
                    <a:pt x="4980" y="4415"/>
                  </a:lnTo>
                  <a:lnTo>
                    <a:pt x="5085" y="4311"/>
                  </a:lnTo>
                  <a:lnTo>
                    <a:pt x="5127" y="4290"/>
                  </a:lnTo>
                  <a:lnTo>
                    <a:pt x="5127" y="4143"/>
                  </a:lnTo>
                  <a:lnTo>
                    <a:pt x="5022" y="4122"/>
                  </a:lnTo>
                  <a:lnTo>
                    <a:pt x="4771" y="4227"/>
                  </a:lnTo>
                  <a:lnTo>
                    <a:pt x="4624" y="4227"/>
                  </a:lnTo>
                  <a:lnTo>
                    <a:pt x="4562" y="4311"/>
                  </a:lnTo>
                  <a:lnTo>
                    <a:pt x="4436" y="4248"/>
                  </a:lnTo>
                  <a:lnTo>
                    <a:pt x="4394" y="4122"/>
                  </a:lnTo>
                  <a:lnTo>
                    <a:pt x="4436" y="3997"/>
                  </a:lnTo>
                  <a:lnTo>
                    <a:pt x="4352" y="3892"/>
                  </a:lnTo>
                  <a:lnTo>
                    <a:pt x="4269" y="3976"/>
                  </a:lnTo>
                  <a:lnTo>
                    <a:pt x="4227" y="3913"/>
                  </a:lnTo>
                  <a:lnTo>
                    <a:pt x="4039" y="3913"/>
                  </a:lnTo>
                  <a:lnTo>
                    <a:pt x="3955" y="3934"/>
                  </a:lnTo>
                  <a:lnTo>
                    <a:pt x="3934" y="3871"/>
                  </a:lnTo>
                  <a:lnTo>
                    <a:pt x="4039" y="3767"/>
                  </a:lnTo>
                  <a:lnTo>
                    <a:pt x="4185" y="3578"/>
                  </a:lnTo>
                  <a:lnTo>
                    <a:pt x="4164" y="3495"/>
                  </a:lnTo>
                  <a:lnTo>
                    <a:pt x="4227" y="3390"/>
                  </a:lnTo>
                  <a:lnTo>
                    <a:pt x="4227" y="3306"/>
                  </a:lnTo>
                  <a:lnTo>
                    <a:pt x="4101" y="3244"/>
                  </a:lnTo>
                  <a:lnTo>
                    <a:pt x="3955" y="3244"/>
                  </a:lnTo>
                  <a:lnTo>
                    <a:pt x="3934" y="3285"/>
                  </a:lnTo>
                  <a:lnTo>
                    <a:pt x="3871" y="3202"/>
                  </a:lnTo>
                  <a:lnTo>
                    <a:pt x="3913" y="3160"/>
                  </a:lnTo>
                  <a:lnTo>
                    <a:pt x="3767" y="3139"/>
                  </a:lnTo>
                  <a:lnTo>
                    <a:pt x="3704" y="3055"/>
                  </a:lnTo>
                  <a:lnTo>
                    <a:pt x="3725" y="2951"/>
                  </a:lnTo>
                  <a:lnTo>
                    <a:pt x="3704" y="2846"/>
                  </a:lnTo>
                  <a:lnTo>
                    <a:pt x="3557" y="2867"/>
                  </a:lnTo>
                  <a:lnTo>
                    <a:pt x="3495" y="2825"/>
                  </a:lnTo>
                  <a:lnTo>
                    <a:pt x="3515" y="2741"/>
                  </a:lnTo>
                  <a:lnTo>
                    <a:pt x="3495" y="2658"/>
                  </a:lnTo>
                  <a:lnTo>
                    <a:pt x="3223" y="2720"/>
                  </a:lnTo>
                  <a:lnTo>
                    <a:pt x="3097" y="2825"/>
                  </a:lnTo>
                  <a:lnTo>
                    <a:pt x="3034" y="2679"/>
                  </a:lnTo>
                  <a:lnTo>
                    <a:pt x="3055" y="2532"/>
                  </a:lnTo>
                  <a:lnTo>
                    <a:pt x="2992" y="2469"/>
                  </a:lnTo>
                  <a:lnTo>
                    <a:pt x="2930" y="2407"/>
                  </a:lnTo>
                  <a:lnTo>
                    <a:pt x="2825" y="2344"/>
                  </a:lnTo>
                  <a:lnTo>
                    <a:pt x="2825" y="2239"/>
                  </a:lnTo>
                  <a:lnTo>
                    <a:pt x="2888" y="2155"/>
                  </a:lnTo>
                  <a:lnTo>
                    <a:pt x="2825" y="2093"/>
                  </a:lnTo>
                  <a:lnTo>
                    <a:pt x="2888" y="2009"/>
                  </a:lnTo>
                  <a:lnTo>
                    <a:pt x="2971" y="1904"/>
                  </a:lnTo>
                  <a:lnTo>
                    <a:pt x="3034" y="1925"/>
                  </a:lnTo>
                  <a:lnTo>
                    <a:pt x="3097" y="1883"/>
                  </a:lnTo>
                  <a:lnTo>
                    <a:pt x="3034" y="1779"/>
                  </a:lnTo>
                  <a:lnTo>
                    <a:pt x="3055" y="1695"/>
                  </a:lnTo>
                  <a:lnTo>
                    <a:pt x="3118" y="1674"/>
                  </a:lnTo>
                  <a:lnTo>
                    <a:pt x="3139" y="1570"/>
                  </a:lnTo>
                  <a:lnTo>
                    <a:pt x="3243" y="1507"/>
                  </a:lnTo>
                  <a:lnTo>
                    <a:pt x="3285" y="1423"/>
                  </a:lnTo>
                  <a:lnTo>
                    <a:pt x="3285" y="1319"/>
                  </a:lnTo>
                  <a:lnTo>
                    <a:pt x="3306" y="1067"/>
                  </a:lnTo>
                  <a:lnTo>
                    <a:pt x="3285" y="900"/>
                  </a:lnTo>
                  <a:lnTo>
                    <a:pt x="3202" y="691"/>
                  </a:lnTo>
                  <a:lnTo>
                    <a:pt x="3202" y="544"/>
                  </a:lnTo>
                  <a:lnTo>
                    <a:pt x="3097" y="419"/>
                  </a:lnTo>
                  <a:lnTo>
                    <a:pt x="2992" y="419"/>
                  </a:lnTo>
                  <a:lnTo>
                    <a:pt x="2971" y="251"/>
                  </a:lnTo>
                  <a:lnTo>
                    <a:pt x="2825" y="147"/>
                  </a:lnTo>
                  <a:lnTo>
                    <a:pt x="2783" y="0"/>
                  </a:lnTo>
                  <a:lnTo>
                    <a:pt x="2616" y="0"/>
                  </a:lnTo>
                  <a:lnTo>
                    <a:pt x="2532" y="42"/>
                  </a:lnTo>
                  <a:lnTo>
                    <a:pt x="24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59" name="Google Shape;1636;p39">
              <a:extLst>
                <a:ext uri="{FF2B5EF4-FFF2-40B4-BE49-F238E27FC236}">
                  <a16:creationId xmlns:a16="http://schemas.microsoft.com/office/drawing/2014/main" id="{D461ADEC-CE58-729E-CF8C-C4CFA0490895}"/>
                </a:ext>
              </a:extLst>
            </p:cNvPr>
            <p:cNvSpPr/>
            <p:nvPr/>
          </p:nvSpPr>
          <p:spPr>
            <a:xfrm>
              <a:off x="4343054" y="2959975"/>
              <a:ext cx="35389" cy="43557"/>
            </a:xfrm>
            <a:custGeom>
              <a:avLst/>
              <a:gdLst/>
              <a:ahLst/>
              <a:cxnLst/>
              <a:rect l="l" t="t" r="r" b="b"/>
              <a:pathLst>
                <a:path w="2972" h="3830" extrusionOk="0">
                  <a:moveTo>
                    <a:pt x="209" y="1"/>
                  </a:moveTo>
                  <a:lnTo>
                    <a:pt x="189" y="63"/>
                  </a:lnTo>
                  <a:lnTo>
                    <a:pt x="147" y="63"/>
                  </a:lnTo>
                  <a:lnTo>
                    <a:pt x="147" y="147"/>
                  </a:lnTo>
                  <a:lnTo>
                    <a:pt x="189" y="210"/>
                  </a:lnTo>
                  <a:lnTo>
                    <a:pt x="147" y="356"/>
                  </a:lnTo>
                  <a:lnTo>
                    <a:pt x="21" y="482"/>
                  </a:lnTo>
                  <a:lnTo>
                    <a:pt x="0" y="628"/>
                  </a:lnTo>
                  <a:lnTo>
                    <a:pt x="293" y="733"/>
                  </a:lnTo>
                  <a:lnTo>
                    <a:pt x="398" y="670"/>
                  </a:lnTo>
                  <a:lnTo>
                    <a:pt x="523" y="691"/>
                  </a:lnTo>
                  <a:lnTo>
                    <a:pt x="502" y="754"/>
                  </a:lnTo>
                  <a:lnTo>
                    <a:pt x="544" y="900"/>
                  </a:lnTo>
                  <a:lnTo>
                    <a:pt x="481" y="963"/>
                  </a:lnTo>
                  <a:lnTo>
                    <a:pt x="398" y="942"/>
                  </a:lnTo>
                  <a:lnTo>
                    <a:pt x="314" y="984"/>
                  </a:lnTo>
                  <a:lnTo>
                    <a:pt x="272" y="1151"/>
                  </a:lnTo>
                  <a:lnTo>
                    <a:pt x="168" y="1172"/>
                  </a:lnTo>
                  <a:lnTo>
                    <a:pt x="168" y="1402"/>
                  </a:lnTo>
                  <a:lnTo>
                    <a:pt x="293" y="1570"/>
                  </a:lnTo>
                  <a:lnTo>
                    <a:pt x="419" y="1612"/>
                  </a:lnTo>
                  <a:lnTo>
                    <a:pt x="586" y="1800"/>
                  </a:lnTo>
                  <a:lnTo>
                    <a:pt x="586" y="1988"/>
                  </a:lnTo>
                  <a:lnTo>
                    <a:pt x="628" y="2114"/>
                  </a:lnTo>
                  <a:lnTo>
                    <a:pt x="607" y="2218"/>
                  </a:lnTo>
                  <a:lnTo>
                    <a:pt x="628" y="2407"/>
                  </a:lnTo>
                  <a:lnTo>
                    <a:pt x="816" y="2637"/>
                  </a:lnTo>
                  <a:lnTo>
                    <a:pt x="816" y="2783"/>
                  </a:lnTo>
                  <a:lnTo>
                    <a:pt x="837" y="2888"/>
                  </a:lnTo>
                  <a:lnTo>
                    <a:pt x="879" y="3076"/>
                  </a:lnTo>
                  <a:lnTo>
                    <a:pt x="921" y="3055"/>
                  </a:lnTo>
                  <a:lnTo>
                    <a:pt x="984" y="3160"/>
                  </a:lnTo>
                  <a:lnTo>
                    <a:pt x="1005" y="3202"/>
                  </a:lnTo>
                  <a:lnTo>
                    <a:pt x="1046" y="3202"/>
                  </a:lnTo>
                  <a:lnTo>
                    <a:pt x="1067" y="3139"/>
                  </a:lnTo>
                  <a:lnTo>
                    <a:pt x="1130" y="3097"/>
                  </a:lnTo>
                  <a:lnTo>
                    <a:pt x="1214" y="3160"/>
                  </a:lnTo>
                  <a:lnTo>
                    <a:pt x="1214" y="3181"/>
                  </a:lnTo>
                  <a:lnTo>
                    <a:pt x="1256" y="3160"/>
                  </a:lnTo>
                  <a:lnTo>
                    <a:pt x="1298" y="3055"/>
                  </a:lnTo>
                  <a:lnTo>
                    <a:pt x="1214" y="2930"/>
                  </a:lnTo>
                  <a:lnTo>
                    <a:pt x="1256" y="2888"/>
                  </a:lnTo>
                  <a:lnTo>
                    <a:pt x="1256" y="2783"/>
                  </a:lnTo>
                  <a:lnTo>
                    <a:pt x="1318" y="2721"/>
                  </a:lnTo>
                  <a:lnTo>
                    <a:pt x="1318" y="2742"/>
                  </a:lnTo>
                  <a:lnTo>
                    <a:pt x="1256" y="2951"/>
                  </a:lnTo>
                  <a:lnTo>
                    <a:pt x="1339" y="3055"/>
                  </a:lnTo>
                  <a:lnTo>
                    <a:pt x="1423" y="2930"/>
                  </a:lnTo>
                  <a:lnTo>
                    <a:pt x="1507" y="2888"/>
                  </a:lnTo>
                  <a:lnTo>
                    <a:pt x="1507" y="2888"/>
                  </a:lnTo>
                  <a:lnTo>
                    <a:pt x="1465" y="2951"/>
                  </a:lnTo>
                  <a:lnTo>
                    <a:pt x="1423" y="2972"/>
                  </a:lnTo>
                  <a:lnTo>
                    <a:pt x="1360" y="3076"/>
                  </a:lnTo>
                  <a:lnTo>
                    <a:pt x="1465" y="3139"/>
                  </a:lnTo>
                  <a:lnTo>
                    <a:pt x="1549" y="2951"/>
                  </a:lnTo>
                  <a:lnTo>
                    <a:pt x="1653" y="2930"/>
                  </a:lnTo>
                  <a:lnTo>
                    <a:pt x="1674" y="2762"/>
                  </a:lnTo>
                  <a:lnTo>
                    <a:pt x="1590" y="2637"/>
                  </a:lnTo>
                  <a:lnTo>
                    <a:pt x="1528" y="2616"/>
                  </a:lnTo>
                  <a:lnTo>
                    <a:pt x="1632" y="2553"/>
                  </a:lnTo>
                  <a:lnTo>
                    <a:pt x="1653" y="2511"/>
                  </a:lnTo>
                  <a:lnTo>
                    <a:pt x="1570" y="2365"/>
                  </a:lnTo>
                  <a:lnTo>
                    <a:pt x="1549" y="2156"/>
                  </a:lnTo>
                  <a:lnTo>
                    <a:pt x="1590" y="2344"/>
                  </a:lnTo>
                  <a:lnTo>
                    <a:pt x="1716" y="2449"/>
                  </a:lnTo>
                  <a:lnTo>
                    <a:pt x="1779" y="2428"/>
                  </a:lnTo>
                  <a:lnTo>
                    <a:pt x="1779" y="2470"/>
                  </a:lnTo>
                  <a:lnTo>
                    <a:pt x="1988" y="2574"/>
                  </a:lnTo>
                  <a:lnTo>
                    <a:pt x="2093" y="2511"/>
                  </a:lnTo>
                  <a:lnTo>
                    <a:pt x="2155" y="2532"/>
                  </a:lnTo>
                  <a:lnTo>
                    <a:pt x="2155" y="2470"/>
                  </a:lnTo>
                  <a:lnTo>
                    <a:pt x="2197" y="2470"/>
                  </a:lnTo>
                  <a:lnTo>
                    <a:pt x="2365" y="2888"/>
                  </a:lnTo>
                  <a:lnTo>
                    <a:pt x="2448" y="2951"/>
                  </a:lnTo>
                  <a:lnTo>
                    <a:pt x="2448" y="3034"/>
                  </a:lnTo>
                  <a:lnTo>
                    <a:pt x="2406" y="3160"/>
                  </a:lnTo>
                  <a:lnTo>
                    <a:pt x="2469" y="3181"/>
                  </a:lnTo>
                  <a:lnTo>
                    <a:pt x="2406" y="3348"/>
                  </a:lnTo>
                  <a:lnTo>
                    <a:pt x="2448" y="3369"/>
                  </a:lnTo>
                  <a:lnTo>
                    <a:pt x="2511" y="3306"/>
                  </a:lnTo>
                  <a:lnTo>
                    <a:pt x="2553" y="3265"/>
                  </a:lnTo>
                  <a:lnTo>
                    <a:pt x="2553" y="3265"/>
                  </a:lnTo>
                  <a:lnTo>
                    <a:pt x="2511" y="3369"/>
                  </a:lnTo>
                  <a:lnTo>
                    <a:pt x="2490" y="3411"/>
                  </a:lnTo>
                  <a:lnTo>
                    <a:pt x="2553" y="3495"/>
                  </a:lnTo>
                  <a:lnTo>
                    <a:pt x="2637" y="3620"/>
                  </a:lnTo>
                  <a:lnTo>
                    <a:pt x="2720" y="3830"/>
                  </a:lnTo>
                  <a:lnTo>
                    <a:pt x="2762" y="3830"/>
                  </a:lnTo>
                  <a:lnTo>
                    <a:pt x="2720" y="3683"/>
                  </a:lnTo>
                  <a:lnTo>
                    <a:pt x="2720" y="3620"/>
                  </a:lnTo>
                  <a:lnTo>
                    <a:pt x="2762" y="3516"/>
                  </a:lnTo>
                  <a:lnTo>
                    <a:pt x="2867" y="3390"/>
                  </a:lnTo>
                  <a:lnTo>
                    <a:pt x="2909" y="3411"/>
                  </a:lnTo>
                  <a:lnTo>
                    <a:pt x="2971" y="3286"/>
                  </a:lnTo>
                  <a:lnTo>
                    <a:pt x="2971" y="3160"/>
                  </a:lnTo>
                  <a:lnTo>
                    <a:pt x="2930" y="3139"/>
                  </a:lnTo>
                  <a:lnTo>
                    <a:pt x="2909" y="3076"/>
                  </a:lnTo>
                  <a:lnTo>
                    <a:pt x="2909" y="3034"/>
                  </a:lnTo>
                  <a:lnTo>
                    <a:pt x="2888" y="2972"/>
                  </a:lnTo>
                  <a:lnTo>
                    <a:pt x="2867" y="2888"/>
                  </a:lnTo>
                  <a:lnTo>
                    <a:pt x="2804" y="2742"/>
                  </a:lnTo>
                  <a:lnTo>
                    <a:pt x="2783" y="2511"/>
                  </a:lnTo>
                  <a:lnTo>
                    <a:pt x="2720" y="2428"/>
                  </a:lnTo>
                  <a:lnTo>
                    <a:pt x="2720" y="2302"/>
                  </a:lnTo>
                  <a:lnTo>
                    <a:pt x="2699" y="2135"/>
                  </a:lnTo>
                  <a:lnTo>
                    <a:pt x="2637" y="2051"/>
                  </a:lnTo>
                  <a:lnTo>
                    <a:pt x="2595" y="2009"/>
                  </a:lnTo>
                  <a:lnTo>
                    <a:pt x="2511" y="2009"/>
                  </a:lnTo>
                  <a:lnTo>
                    <a:pt x="2448" y="1946"/>
                  </a:lnTo>
                  <a:lnTo>
                    <a:pt x="2386" y="2009"/>
                  </a:lnTo>
                  <a:lnTo>
                    <a:pt x="2406" y="2051"/>
                  </a:lnTo>
                  <a:lnTo>
                    <a:pt x="2386" y="2114"/>
                  </a:lnTo>
                  <a:lnTo>
                    <a:pt x="2386" y="2156"/>
                  </a:lnTo>
                  <a:lnTo>
                    <a:pt x="2344" y="2239"/>
                  </a:lnTo>
                  <a:lnTo>
                    <a:pt x="2365" y="2302"/>
                  </a:lnTo>
                  <a:lnTo>
                    <a:pt x="2365" y="2365"/>
                  </a:lnTo>
                  <a:lnTo>
                    <a:pt x="2281" y="2365"/>
                  </a:lnTo>
                  <a:lnTo>
                    <a:pt x="2197" y="2260"/>
                  </a:lnTo>
                  <a:lnTo>
                    <a:pt x="2093" y="2156"/>
                  </a:lnTo>
                  <a:lnTo>
                    <a:pt x="2093" y="2114"/>
                  </a:lnTo>
                  <a:lnTo>
                    <a:pt x="2030" y="2051"/>
                  </a:lnTo>
                  <a:lnTo>
                    <a:pt x="1967" y="1905"/>
                  </a:lnTo>
                  <a:lnTo>
                    <a:pt x="1967" y="1821"/>
                  </a:lnTo>
                  <a:lnTo>
                    <a:pt x="2030" y="1800"/>
                  </a:lnTo>
                  <a:lnTo>
                    <a:pt x="2051" y="1716"/>
                  </a:lnTo>
                  <a:lnTo>
                    <a:pt x="2155" y="1633"/>
                  </a:lnTo>
                  <a:lnTo>
                    <a:pt x="2176" y="1695"/>
                  </a:lnTo>
                  <a:lnTo>
                    <a:pt x="2260" y="1695"/>
                  </a:lnTo>
                  <a:lnTo>
                    <a:pt x="2302" y="1633"/>
                  </a:lnTo>
                  <a:lnTo>
                    <a:pt x="2302" y="1570"/>
                  </a:lnTo>
                  <a:lnTo>
                    <a:pt x="2365" y="1528"/>
                  </a:lnTo>
                  <a:lnTo>
                    <a:pt x="2448" y="1319"/>
                  </a:lnTo>
                  <a:lnTo>
                    <a:pt x="2469" y="1193"/>
                  </a:lnTo>
                  <a:lnTo>
                    <a:pt x="2511" y="1068"/>
                  </a:lnTo>
                  <a:lnTo>
                    <a:pt x="2469" y="1047"/>
                  </a:lnTo>
                  <a:lnTo>
                    <a:pt x="2365" y="942"/>
                  </a:lnTo>
                  <a:lnTo>
                    <a:pt x="2302" y="963"/>
                  </a:lnTo>
                  <a:lnTo>
                    <a:pt x="2260" y="942"/>
                  </a:lnTo>
                  <a:lnTo>
                    <a:pt x="2176" y="942"/>
                  </a:lnTo>
                  <a:lnTo>
                    <a:pt x="1967" y="963"/>
                  </a:lnTo>
                  <a:lnTo>
                    <a:pt x="1779" y="942"/>
                  </a:lnTo>
                  <a:lnTo>
                    <a:pt x="1423" y="942"/>
                  </a:lnTo>
                  <a:lnTo>
                    <a:pt x="1298" y="879"/>
                  </a:lnTo>
                  <a:lnTo>
                    <a:pt x="1193" y="900"/>
                  </a:lnTo>
                  <a:lnTo>
                    <a:pt x="1067" y="858"/>
                  </a:lnTo>
                  <a:lnTo>
                    <a:pt x="1067" y="775"/>
                  </a:lnTo>
                  <a:lnTo>
                    <a:pt x="1026" y="649"/>
                  </a:lnTo>
                  <a:lnTo>
                    <a:pt x="1026" y="565"/>
                  </a:lnTo>
                  <a:lnTo>
                    <a:pt x="1005" y="440"/>
                  </a:lnTo>
                  <a:lnTo>
                    <a:pt x="921" y="314"/>
                  </a:lnTo>
                  <a:lnTo>
                    <a:pt x="879" y="314"/>
                  </a:lnTo>
                  <a:lnTo>
                    <a:pt x="837" y="356"/>
                  </a:lnTo>
                  <a:lnTo>
                    <a:pt x="733" y="314"/>
                  </a:lnTo>
                  <a:lnTo>
                    <a:pt x="691" y="252"/>
                  </a:lnTo>
                  <a:lnTo>
                    <a:pt x="607" y="168"/>
                  </a:lnTo>
                  <a:lnTo>
                    <a:pt x="544" y="168"/>
                  </a:lnTo>
                  <a:lnTo>
                    <a:pt x="523" y="252"/>
                  </a:lnTo>
                  <a:lnTo>
                    <a:pt x="607" y="314"/>
                  </a:lnTo>
                  <a:lnTo>
                    <a:pt x="544" y="335"/>
                  </a:lnTo>
                  <a:lnTo>
                    <a:pt x="419" y="314"/>
                  </a:lnTo>
                  <a:lnTo>
                    <a:pt x="356" y="210"/>
                  </a:lnTo>
                  <a:lnTo>
                    <a:pt x="356" y="147"/>
                  </a:lnTo>
                  <a:lnTo>
                    <a:pt x="272" y="42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0" name="Google Shape;1637;p39">
              <a:extLst>
                <a:ext uri="{FF2B5EF4-FFF2-40B4-BE49-F238E27FC236}">
                  <a16:creationId xmlns:a16="http://schemas.microsoft.com/office/drawing/2014/main" id="{F582A29E-8B6A-A04F-ADEB-4297FBB97D74}"/>
                </a:ext>
              </a:extLst>
            </p:cNvPr>
            <p:cNvSpPr/>
            <p:nvPr/>
          </p:nvSpPr>
          <p:spPr>
            <a:xfrm>
              <a:off x="3793178" y="2712975"/>
              <a:ext cx="26423" cy="30945"/>
            </a:xfrm>
            <a:custGeom>
              <a:avLst/>
              <a:gdLst/>
              <a:ahLst/>
              <a:cxnLst/>
              <a:rect l="l" t="t" r="r" b="b"/>
              <a:pathLst>
                <a:path w="2219" h="2721" extrusionOk="0">
                  <a:moveTo>
                    <a:pt x="1298" y="1"/>
                  </a:moveTo>
                  <a:lnTo>
                    <a:pt x="1152" y="168"/>
                  </a:lnTo>
                  <a:lnTo>
                    <a:pt x="984" y="231"/>
                  </a:lnTo>
                  <a:lnTo>
                    <a:pt x="880" y="231"/>
                  </a:lnTo>
                  <a:lnTo>
                    <a:pt x="817" y="336"/>
                  </a:lnTo>
                  <a:lnTo>
                    <a:pt x="754" y="482"/>
                  </a:lnTo>
                  <a:lnTo>
                    <a:pt x="649" y="545"/>
                  </a:lnTo>
                  <a:lnTo>
                    <a:pt x="524" y="545"/>
                  </a:lnTo>
                  <a:lnTo>
                    <a:pt x="357" y="649"/>
                  </a:lnTo>
                  <a:lnTo>
                    <a:pt x="315" y="629"/>
                  </a:lnTo>
                  <a:lnTo>
                    <a:pt x="231" y="629"/>
                  </a:lnTo>
                  <a:lnTo>
                    <a:pt x="210" y="754"/>
                  </a:lnTo>
                  <a:lnTo>
                    <a:pt x="126" y="838"/>
                  </a:lnTo>
                  <a:lnTo>
                    <a:pt x="189" y="901"/>
                  </a:lnTo>
                  <a:lnTo>
                    <a:pt x="231" y="859"/>
                  </a:lnTo>
                  <a:lnTo>
                    <a:pt x="357" y="1005"/>
                  </a:lnTo>
                  <a:lnTo>
                    <a:pt x="336" y="838"/>
                  </a:lnTo>
                  <a:lnTo>
                    <a:pt x="357" y="754"/>
                  </a:lnTo>
                  <a:lnTo>
                    <a:pt x="545" y="629"/>
                  </a:lnTo>
                  <a:lnTo>
                    <a:pt x="566" y="649"/>
                  </a:lnTo>
                  <a:lnTo>
                    <a:pt x="670" y="629"/>
                  </a:lnTo>
                  <a:lnTo>
                    <a:pt x="817" y="649"/>
                  </a:lnTo>
                  <a:lnTo>
                    <a:pt x="859" y="629"/>
                  </a:lnTo>
                  <a:lnTo>
                    <a:pt x="859" y="629"/>
                  </a:lnTo>
                  <a:cubicBezTo>
                    <a:pt x="859" y="649"/>
                    <a:pt x="838" y="649"/>
                    <a:pt x="838" y="691"/>
                  </a:cubicBezTo>
                  <a:lnTo>
                    <a:pt x="754" y="712"/>
                  </a:lnTo>
                  <a:lnTo>
                    <a:pt x="670" y="712"/>
                  </a:lnTo>
                  <a:lnTo>
                    <a:pt x="629" y="733"/>
                  </a:lnTo>
                  <a:lnTo>
                    <a:pt x="733" y="859"/>
                  </a:lnTo>
                  <a:lnTo>
                    <a:pt x="691" y="921"/>
                  </a:lnTo>
                  <a:lnTo>
                    <a:pt x="775" y="1026"/>
                  </a:lnTo>
                  <a:lnTo>
                    <a:pt x="775" y="1047"/>
                  </a:lnTo>
                  <a:lnTo>
                    <a:pt x="691" y="1026"/>
                  </a:lnTo>
                  <a:lnTo>
                    <a:pt x="587" y="1047"/>
                  </a:lnTo>
                  <a:lnTo>
                    <a:pt x="566" y="1005"/>
                  </a:lnTo>
                  <a:lnTo>
                    <a:pt x="629" y="942"/>
                  </a:lnTo>
                  <a:lnTo>
                    <a:pt x="566" y="838"/>
                  </a:lnTo>
                  <a:lnTo>
                    <a:pt x="545" y="838"/>
                  </a:lnTo>
                  <a:lnTo>
                    <a:pt x="461" y="963"/>
                  </a:lnTo>
                  <a:lnTo>
                    <a:pt x="524" y="1047"/>
                  </a:lnTo>
                  <a:lnTo>
                    <a:pt x="419" y="1131"/>
                  </a:lnTo>
                  <a:lnTo>
                    <a:pt x="336" y="1047"/>
                  </a:lnTo>
                  <a:lnTo>
                    <a:pt x="231" y="1047"/>
                  </a:lnTo>
                  <a:lnTo>
                    <a:pt x="147" y="1026"/>
                  </a:lnTo>
                  <a:lnTo>
                    <a:pt x="64" y="1110"/>
                  </a:lnTo>
                  <a:lnTo>
                    <a:pt x="210" y="1173"/>
                  </a:lnTo>
                  <a:lnTo>
                    <a:pt x="210" y="1277"/>
                  </a:lnTo>
                  <a:lnTo>
                    <a:pt x="126" y="1235"/>
                  </a:lnTo>
                  <a:lnTo>
                    <a:pt x="64" y="1256"/>
                  </a:lnTo>
                  <a:lnTo>
                    <a:pt x="105" y="1424"/>
                  </a:lnTo>
                  <a:lnTo>
                    <a:pt x="168" y="1465"/>
                  </a:lnTo>
                  <a:lnTo>
                    <a:pt x="168" y="1591"/>
                  </a:lnTo>
                  <a:lnTo>
                    <a:pt x="231" y="1675"/>
                  </a:lnTo>
                  <a:lnTo>
                    <a:pt x="64" y="1758"/>
                  </a:lnTo>
                  <a:lnTo>
                    <a:pt x="1" y="1905"/>
                  </a:lnTo>
                  <a:lnTo>
                    <a:pt x="64" y="1968"/>
                  </a:lnTo>
                  <a:lnTo>
                    <a:pt x="168" y="1905"/>
                  </a:lnTo>
                  <a:lnTo>
                    <a:pt x="315" y="2051"/>
                  </a:lnTo>
                  <a:lnTo>
                    <a:pt x="336" y="2219"/>
                  </a:lnTo>
                  <a:lnTo>
                    <a:pt x="273" y="2261"/>
                  </a:lnTo>
                  <a:lnTo>
                    <a:pt x="315" y="2323"/>
                  </a:lnTo>
                  <a:lnTo>
                    <a:pt x="461" y="2323"/>
                  </a:lnTo>
                  <a:lnTo>
                    <a:pt x="608" y="2533"/>
                  </a:lnTo>
                  <a:lnTo>
                    <a:pt x="649" y="2574"/>
                  </a:lnTo>
                  <a:lnTo>
                    <a:pt x="754" y="2533"/>
                  </a:lnTo>
                  <a:lnTo>
                    <a:pt x="775" y="2470"/>
                  </a:lnTo>
                  <a:lnTo>
                    <a:pt x="691" y="2386"/>
                  </a:lnTo>
                  <a:lnTo>
                    <a:pt x="649" y="2386"/>
                  </a:lnTo>
                  <a:lnTo>
                    <a:pt x="649" y="2302"/>
                  </a:lnTo>
                  <a:lnTo>
                    <a:pt x="733" y="2261"/>
                  </a:lnTo>
                  <a:lnTo>
                    <a:pt x="733" y="2177"/>
                  </a:lnTo>
                  <a:lnTo>
                    <a:pt x="670" y="2135"/>
                  </a:lnTo>
                  <a:lnTo>
                    <a:pt x="670" y="2072"/>
                  </a:lnTo>
                  <a:lnTo>
                    <a:pt x="754" y="2009"/>
                  </a:lnTo>
                  <a:cubicBezTo>
                    <a:pt x="775" y="2051"/>
                    <a:pt x="817" y="2093"/>
                    <a:pt x="838" y="2135"/>
                  </a:cubicBezTo>
                  <a:lnTo>
                    <a:pt x="838" y="2177"/>
                  </a:lnTo>
                  <a:lnTo>
                    <a:pt x="880" y="2302"/>
                  </a:lnTo>
                  <a:lnTo>
                    <a:pt x="984" y="2407"/>
                  </a:lnTo>
                  <a:lnTo>
                    <a:pt x="1089" y="2407"/>
                  </a:lnTo>
                  <a:lnTo>
                    <a:pt x="1152" y="2449"/>
                  </a:lnTo>
                  <a:lnTo>
                    <a:pt x="1256" y="2428"/>
                  </a:lnTo>
                  <a:cubicBezTo>
                    <a:pt x="1277" y="2428"/>
                    <a:pt x="1298" y="2428"/>
                    <a:pt x="1298" y="2407"/>
                  </a:cubicBezTo>
                  <a:cubicBezTo>
                    <a:pt x="1319" y="2407"/>
                    <a:pt x="1319" y="2428"/>
                    <a:pt x="1361" y="2428"/>
                  </a:cubicBezTo>
                  <a:lnTo>
                    <a:pt x="1361" y="2449"/>
                  </a:lnTo>
                  <a:lnTo>
                    <a:pt x="1298" y="2533"/>
                  </a:lnTo>
                  <a:lnTo>
                    <a:pt x="1319" y="2595"/>
                  </a:lnTo>
                  <a:lnTo>
                    <a:pt x="1382" y="2512"/>
                  </a:lnTo>
                  <a:lnTo>
                    <a:pt x="1403" y="2449"/>
                  </a:lnTo>
                  <a:cubicBezTo>
                    <a:pt x="1445" y="2491"/>
                    <a:pt x="1486" y="2512"/>
                    <a:pt x="1507" y="2553"/>
                  </a:cubicBezTo>
                  <a:lnTo>
                    <a:pt x="1507" y="2595"/>
                  </a:lnTo>
                  <a:lnTo>
                    <a:pt x="1465" y="2616"/>
                  </a:lnTo>
                  <a:lnTo>
                    <a:pt x="1507" y="2658"/>
                  </a:lnTo>
                  <a:lnTo>
                    <a:pt x="1675" y="2721"/>
                  </a:lnTo>
                  <a:lnTo>
                    <a:pt x="1821" y="2700"/>
                  </a:lnTo>
                  <a:lnTo>
                    <a:pt x="1884" y="2616"/>
                  </a:lnTo>
                  <a:lnTo>
                    <a:pt x="1905" y="2700"/>
                  </a:lnTo>
                  <a:lnTo>
                    <a:pt x="1926" y="2721"/>
                  </a:lnTo>
                  <a:lnTo>
                    <a:pt x="1926" y="2616"/>
                  </a:lnTo>
                  <a:lnTo>
                    <a:pt x="1968" y="2574"/>
                  </a:lnTo>
                  <a:cubicBezTo>
                    <a:pt x="2009" y="2533"/>
                    <a:pt x="2030" y="2512"/>
                    <a:pt x="2030" y="2470"/>
                  </a:cubicBezTo>
                  <a:lnTo>
                    <a:pt x="2093" y="2386"/>
                  </a:lnTo>
                  <a:lnTo>
                    <a:pt x="2177" y="2344"/>
                  </a:lnTo>
                  <a:lnTo>
                    <a:pt x="2135" y="2302"/>
                  </a:lnTo>
                  <a:lnTo>
                    <a:pt x="2072" y="2323"/>
                  </a:lnTo>
                  <a:lnTo>
                    <a:pt x="2009" y="2407"/>
                  </a:lnTo>
                  <a:lnTo>
                    <a:pt x="2009" y="2386"/>
                  </a:lnTo>
                  <a:cubicBezTo>
                    <a:pt x="1989" y="2344"/>
                    <a:pt x="1989" y="2344"/>
                    <a:pt x="1989" y="2323"/>
                  </a:cubicBezTo>
                  <a:lnTo>
                    <a:pt x="2009" y="2302"/>
                  </a:lnTo>
                  <a:lnTo>
                    <a:pt x="2009" y="2219"/>
                  </a:lnTo>
                  <a:lnTo>
                    <a:pt x="2135" y="2177"/>
                  </a:lnTo>
                  <a:lnTo>
                    <a:pt x="2198" y="2114"/>
                  </a:lnTo>
                  <a:lnTo>
                    <a:pt x="2177" y="2051"/>
                  </a:lnTo>
                  <a:lnTo>
                    <a:pt x="2072" y="1968"/>
                  </a:lnTo>
                  <a:lnTo>
                    <a:pt x="2072" y="1905"/>
                  </a:lnTo>
                  <a:lnTo>
                    <a:pt x="2198" y="1863"/>
                  </a:lnTo>
                  <a:lnTo>
                    <a:pt x="2219" y="1737"/>
                  </a:lnTo>
                  <a:lnTo>
                    <a:pt x="2219" y="1591"/>
                  </a:lnTo>
                  <a:lnTo>
                    <a:pt x="2198" y="1486"/>
                  </a:lnTo>
                  <a:lnTo>
                    <a:pt x="2072" y="1486"/>
                  </a:lnTo>
                  <a:lnTo>
                    <a:pt x="1905" y="1528"/>
                  </a:lnTo>
                  <a:lnTo>
                    <a:pt x="1863" y="1633"/>
                  </a:lnTo>
                  <a:lnTo>
                    <a:pt x="1905" y="1675"/>
                  </a:lnTo>
                  <a:lnTo>
                    <a:pt x="1989" y="1737"/>
                  </a:lnTo>
                  <a:lnTo>
                    <a:pt x="1989" y="1779"/>
                  </a:lnTo>
                  <a:lnTo>
                    <a:pt x="1926" y="1758"/>
                  </a:lnTo>
                  <a:lnTo>
                    <a:pt x="1905" y="1779"/>
                  </a:lnTo>
                  <a:lnTo>
                    <a:pt x="1800" y="1696"/>
                  </a:lnTo>
                  <a:lnTo>
                    <a:pt x="1800" y="1654"/>
                  </a:lnTo>
                  <a:lnTo>
                    <a:pt x="1758" y="1570"/>
                  </a:lnTo>
                  <a:lnTo>
                    <a:pt x="1696" y="1591"/>
                  </a:lnTo>
                  <a:lnTo>
                    <a:pt x="1654" y="1675"/>
                  </a:lnTo>
                  <a:lnTo>
                    <a:pt x="1570" y="1696"/>
                  </a:lnTo>
                  <a:lnTo>
                    <a:pt x="1591" y="1779"/>
                  </a:lnTo>
                  <a:lnTo>
                    <a:pt x="1654" y="1863"/>
                  </a:lnTo>
                  <a:lnTo>
                    <a:pt x="1654" y="1989"/>
                  </a:lnTo>
                  <a:lnTo>
                    <a:pt x="1717" y="2072"/>
                  </a:lnTo>
                  <a:lnTo>
                    <a:pt x="1800" y="2072"/>
                  </a:lnTo>
                  <a:lnTo>
                    <a:pt x="1926" y="2093"/>
                  </a:lnTo>
                  <a:lnTo>
                    <a:pt x="1968" y="2156"/>
                  </a:lnTo>
                  <a:lnTo>
                    <a:pt x="1905" y="2198"/>
                  </a:lnTo>
                  <a:lnTo>
                    <a:pt x="1968" y="2261"/>
                  </a:lnTo>
                  <a:cubicBezTo>
                    <a:pt x="1926" y="2281"/>
                    <a:pt x="1926" y="2323"/>
                    <a:pt x="1926" y="2365"/>
                  </a:cubicBezTo>
                  <a:lnTo>
                    <a:pt x="1905" y="2386"/>
                  </a:lnTo>
                  <a:lnTo>
                    <a:pt x="1863" y="2386"/>
                  </a:lnTo>
                  <a:lnTo>
                    <a:pt x="1779" y="2407"/>
                  </a:lnTo>
                  <a:lnTo>
                    <a:pt x="1675" y="2261"/>
                  </a:lnTo>
                  <a:lnTo>
                    <a:pt x="1612" y="2281"/>
                  </a:lnTo>
                  <a:cubicBezTo>
                    <a:pt x="1591" y="2261"/>
                    <a:pt x="1570" y="2261"/>
                    <a:pt x="1549" y="2219"/>
                  </a:cubicBezTo>
                  <a:lnTo>
                    <a:pt x="1549" y="2198"/>
                  </a:lnTo>
                  <a:lnTo>
                    <a:pt x="1465" y="2114"/>
                  </a:lnTo>
                  <a:lnTo>
                    <a:pt x="1465" y="2177"/>
                  </a:lnTo>
                  <a:cubicBezTo>
                    <a:pt x="1465" y="2177"/>
                    <a:pt x="1445" y="2177"/>
                    <a:pt x="1445" y="2156"/>
                  </a:cubicBezTo>
                  <a:cubicBezTo>
                    <a:pt x="1403" y="2156"/>
                    <a:pt x="1403" y="2156"/>
                    <a:pt x="1382" y="2177"/>
                  </a:cubicBezTo>
                  <a:lnTo>
                    <a:pt x="1403" y="2093"/>
                  </a:lnTo>
                  <a:lnTo>
                    <a:pt x="1382" y="2009"/>
                  </a:lnTo>
                  <a:lnTo>
                    <a:pt x="1298" y="1863"/>
                  </a:lnTo>
                  <a:lnTo>
                    <a:pt x="1235" y="1863"/>
                  </a:lnTo>
                  <a:lnTo>
                    <a:pt x="1089" y="1779"/>
                  </a:lnTo>
                  <a:lnTo>
                    <a:pt x="1026" y="1612"/>
                  </a:lnTo>
                  <a:lnTo>
                    <a:pt x="1047" y="1654"/>
                  </a:lnTo>
                  <a:lnTo>
                    <a:pt x="1173" y="1591"/>
                  </a:lnTo>
                  <a:lnTo>
                    <a:pt x="1173" y="1445"/>
                  </a:lnTo>
                  <a:lnTo>
                    <a:pt x="1131" y="1340"/>
                  </a:lnTo>
                  <a:lnTo>
                    <a:pt x="1193" y="1256"/>
                  </a:lnTo>
                  <a:lnTo>
                    <a:pt x="1298" y="1235"/>
                  </a:lnTo>
                  <a:lnTo>
                    <a:pt x="1382" y="1298"/>
                  </a:lnTo>
                  <a:lnTo>
                    <a:pt x="1445" y="1277"/>
                  </a:lnTo>
                  <a:lnTo>
                    <a:pt x="1486" y="1298"/>
                  </a:lnTo>
                  <a:lnTo>
                    <a:pt x="1507" y="1256"/>
                  </a:lnTo>
                  <a:lnTo>
                    <a:pt x="1549" y="1152"/>
                  </a:lnTo>
                  <a:lnTo>
                    <a:pt x="1445" y="1047"/>
                  </a:lnTo>
                  <a:lnTo>
                    <a:pt x="1382" y="1110"/>
                  </a:lnTo>
                  <a:lnTo>
                    <a:pt x="1256" y="1110"/>
                  </a:lnTo>
                  <a:lnTo>
                    <a:pt x="1193" y="1026"/>
                  </a:lnTo>
                  <a:lnTo>
                    <a:pt x="1152" y="921"/>
                  </a:lnTo>
                  <a:lnTo>
                    <a:pt x="1089" y="921"/>
                  </a:lnTo>
                  <a:lnTo>
                    <a:pt x="1152" y="859"/>
                  </a:lnTo>
                  <a:lnTo>
                    <a:pt x="1152" y="754"/>
                  </a:lnTo>
                  <a:lnTo>
                    <a:pt x="1131" y="754"/>
                  </a:lnTo>
                  <a:cubicBezTo>
                    <a:pt x="1131" y="733"/>
                    <a:pt x="1152" y="712"/>
                    <a:pt x="1152" y="691"/>
                  </a:cubicBezTo>
                  <a:lnTo>
                    <a:pt x="1173" y="691"/>
                  </a:lnTo>
                  <a:lnTo>
                    <a:pt x="1277" y="503"/>
                  </a:lnTo>
                  <a:lnTo>
                    <a:pt x="1256" y="377"/>
                  </a:lnTo>
                  <a:lnTo>
                    <a:pt x="1277" y="315"/>
                  </a:lnTo>
                  <a:lnTo>
                    <a:pt x="1256" y="210"/>
                  </a:lnTo>
                  <a:lnTo>
                    <a:pt x="1340" y="64"/>
                  </a:lnTo>
                  <a:lnTo>
                    <a:pt x="12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1" name="Google Shape;1638;p39">
              <a:extLst>
                <a:ext uri="{FF2B5EF4-FFF2-40B4-BE49-F238E27FC236}">
                  <a16:creationId xmlns:a16="http://schemas.microsoft.com/office/drawing/2014/main" id="{DE906BCA-4C7E-FB2B-431F-989886DF8E74}"/>
                </a:ext>
              </a:extLst>
            </p:cNvPr>
            <p:cNvSpPr/>
            <p:nvPr/>
          </p:nvSpPr>
          <p:spPr>
            <a:xfrm>
              <a:off x="3772256" y="2560208"/>
              <a:ext cx="138282" cy="153495"/>
            </a:xfrm>
            <a:custGeom>
              <a:avLst/>
              <a:gdLst/>
              <a:ahLst/>
              <a:cxnLst/>
              <a:rect l="l" t="t" r="r" b="b"/>
              <a:pathLst>
                <a:path w="11613" h="13497" extrusionOk="0">
                  <a:moveTo>
                    <a:pt x="9792" y="1"/>
                  </a:moveTo>
                  <a:lnTo>
                    <a:pt x="9709" y="64"/>
                  </a:lnTo>
                  <a:lnTo>
                    <a:pt x="9709" y="126"/>
                  </a:lnTo>
                  <a:lnTo>
                    <a:pt x="9792" y="231"/>
                  </a:lnTo>
                  <a:lnTo>
                    <a:pt x="9730" y="273"/>
                  </a:lnTo>
                  <a:lnTo>
                    <a:pt x="9688" y="273"/>
                  </a:lnTo>
                  <a:lnTo>
                    <a:pt x="9604" y="168"/>
                  </a:lnTo>
                  <a:lnTo>
                    <a:pt x="9541" y="231"/>
                  </a:lnTo>
                  <a:lnTo>
                    <a:pt x="9520" y="336"/>
                  </a:lnTo>
                  <a:lnTo>
                    <a:pt x="9541" y="357"/>
                  </a:lnTo>
                  <a:lnTo>
                    <a:pt x="9625" y="357"/>
                  </a:lnTo>
                  <a:lnTo>
                    <a:pt x="9688" y="419"/>
                  </a:lnTo>
                  <a:lnTo>
                    <a:pt x="9646" y="440"/>
                  </a:lnTo>
                  <a:lnTo>
                    <a:pt x="9604" y="482"/>
                  </a:lnTo>
                  <a:lnTo>
                    <a:pt x="9604" y="566"/>
                  </a:lnTo>
                  <a:lnTo>
                    <a:pt x="9520" y="587"/>
                  </a:lnTo>
                  <a:lnTo>
                    <a:pt x="9520" y="670"/>
                  </a:lnTo>
                  <a:lnTo>
                    <a:pt x="9541" y="691"/>
                  </a:lnTo>
                  <a:lnTo>
                    <a:pt x="9479" y="754"/>
                  </a:lnTo>
                  <a:lnTo>
                    <a:pt x="9520" y="859"/>
                  </a:lnTo>
                  <a:lnTo>
                    <a:pt x="9479" y="901"/>
                  </a:lnTo>
                  <a:lnTo>
                    <a:pt x="9416" y="859"/>
                  </a:lnTo>
                  <a:lnTo>
                    <a:pt x="9332" y="901"/>
                  </a:lnTo>
                  <a:lnTo>
                    <a:pt x="9332" y="942"/>
                  </a:lnTo>
                  <a:lnTo>
                    <a:pt x="9269" y="984"/>
                  </a:lnTo>
                  <a:lnTo>
                    <a:pt x="9228" y="880"/>
                  </a:lnTo>
                  <a:lnTo>
                    <a:pt x="9332" y="670"/>
                  </a:lnTo>
                  <a:lnTo>
                    <a:pt x="9269" y="649"/>
                  </a:lnTo>
                  <a:lnTo>
                    <a:pt x="9269" y="587"/>
                  </a:lnTo>
                  <a:lnTo>
                    <a:pt x="9311" y="545"/>
                  </a:lnTo>
                  <a:lnTo>
                    <a:pt x="9311" y="357"/>
                  </a:lnTo>
                  <a:lnTo>
                    <a:pt x="9290" y="315"/>
                  </a:lnTo>
                  <a:lnTo>
                    <a:pt x="9228" y="315"/>
                  </a:lnTo>
                  <a:lnTo>
                    <a:pt x="9102" y="545"/>
                  </a:lnTo>
                  <a:lnTo>
                    <a:pt x="9081" y="670"/>
                  </a:lnTo>
                  <a:lnTo>
                    <a:pt x="8956" y="880"/>
                  </a:lnTo>
                  <a:lnTo>
                    <a:pt x="8893" y="1005"/>
                  </a:lnTo>
                  <a:lnTo>
                    <a:pt x="8956" y="1068"/>
                  </a:lnTo>
                  <a:lnTo>
                    <a:pt x="8914" y="1193"/>
                  </a:lnTo>
                  <a:lnTo>
                    <a:pt x="8767" y="1361"/>
                  </a:lnTo>
                  <a:lnTo>
                    <a:pt x="8704" y="1382"/>
                  </a:lnTo>
                  <a:lnTo>
                    <a:pt x="8704" y="1298"/>
                  </a:lnTo>
                  <a:lnTo>
                    <a:pt x="8663" y="1214"/>
                  </a:lnTo>
                  <a:lnTo>
                    <a:pt x="8767" y="1068"/>
                  </a:lnTo>
                  <a:lnTo>
                    <a:pt x="8746" y="963"/>
                  </a:lnTo>
                  <a:lnTo>
                    <a:pt x="8788" y="880"/>
                  </a:lnTo>
                  <a:lnTo>
                    <a:pt x="8746" y="775"/>
                  </a:lnTo>
                  <a:lnTo>
                    <a:pt x="8893" y="587"/>
                  </a:lnTo>
                  <a:lnTo>
                    <a:pt x="8914" y="482"/>
                  </a:lnTo>
                  <a:lnTo>
                    <a:pt x="8956" y="461"/>
                  </a:lnTo>
                  <a:lnTo>
                    <a:pt x="8956" y="419"/>
                  </a:lnTo>
                  <a:lnTo>
                    <a:pt x="8851" y="419"/>
                  </a:lnTo>
                  <a:lnTo>
                    <a:pt x="8767" y="315"/>
                  </a:lnTo>
                  <a:lnTo>
                    <a:pt x="8704" y="336"/>
                  </a:lnTo>
                  <a:lnTo>
                    <a:pt x="8746" y="440"/>
                  </a:lnTo>
                  <a:lnTo>
                    <a:pt x="8663" y="482"/>
                  </a:lnTo>
                  <a:lnTo>
                    <a:pt x="8663" y="419"/>
                  </a:lnTo>
                  <a:lnTo>
                    <a:pt x="8579" y="336"/>
                  </a:lnTo>
                  <a:lnTo>
                    <a:pt x="8495" y="315"/>
                  </a:lnTo>
                  <a:lnTo>
                    <a:pt x="8432" y="336"/>
                  </a:lnTo>
                  <a:lnTo>
                    <a:pt x="8453" y="482"/>
                  </a:lnTo>
                  <a:lnTo>
                    <a:pt x="8391" y="545"/>
                  </a:lnTo>
                  <a:lnTo>
                    <a:pt x="8349" y="482"/>
                  </a:lnTo>
                  <a:lnTo>
                    <a:pt x="8286" y="461"/>
                  </a:lnTo>
                  <a:lnTo>
                    <a:pt x="8244" y="482"/>
                  </a:lnTo>
                  <a:lnTo>
                    <a:pt x="8265" y="545"/>
                  </a:lnTo>
                  <a:lnTo>
                    <a:pt x="8391" y="608"/>
                  </a:lnTo>
                  <a:lnTo>
                    <a:pt x="8432" y="733"/>
                  </a:lnTo>
                  <a:lnTo>
                    <a:pt x="8391" y="775"/>
                  </a:lnTo>
                  <a:lnTo>
                    <a:pt x="8349" y="691"/>
                  </a:lnTo>
                  <a:lnTo>
                    <a:pt x="8265" y="775"/>
                  </a:lnTo>
                  <a:lnTo>
                    <a:pt x="8265" y="838"/>
                  </a:lnTo>
                  <a:lnTo>
                    <a:pt x="8286" y="880"/>
                  </a:lnTo>
                  <a:lnTo>
                    <a:pt x="8265" y="901"/>
                  </a:lnTo>
                  <a:lnTo>
                    <a:pt x="8160" y="859"/>
                  </a:lnTo>
                  <a:lnTo>
                    <a:pt x="8119" y="859"/>
                  </a:lnTo>
                  <a:lnTo>
                    <a:pt x="8035" y="963"/>
                  </a:lnTo>
                  <a:lnTo>
                    <a:pt x="7951" y="1005"/>
                  </a:lnTo>
                  <a:lnTo>
                    <a:pt x="7951" y="1047"/>
                  </a:lnTo>
                  <a:lnTo>
                    <a:pt x="8014" y="1068"/>
                  </a:lnTo>
                  <a:lnTo>
                    <a:pt x="7909" y="1131"/>
                  </a:lnTo>
                  <a:lnTo>
                    <a:pt x="7868" y="1214"/>
                  </a:lnTo>
                  <a:lnTo>
                    <a:pt x="7972" y="1319"/>
                  </a:lnTo>
                  <a:lnTo>
                    <a:pt x="7909" y="1382"/>
                  </a:lnTo>
                  <a:lnTo>
                    <a:pt x="7972" y="1424"/>
                  </a:lnTo>
                  <a:lnTo>
                    <a:pt x="8035" y="1466"/>
                  </a:lnTo>
                  <a:lnTo>
                    <a:pt x="7972" y="1507"/>
                  </a:lnTo>
                  <a:lnTo>
                    <a:pt x="7847" y="1507"/>
                  </a:lnTo>
                  <a:lnTo>
                    <a:pt x="7805" y="1361"/>
                  </a:lnTo>
                  <a:lnTo>
                    <a:pt x="7742" y="1319"/>
                  </a:lnTo>
                  <a:lnTo>
                    <a:pt x="7805" y="1277"/>
                  </a:lnTo>
                  <a:lnTo>
                    <a:pt x="7721" y="1214"/>
                  </a:lnTo>
                  <a:lnTo>
                    <a:pt x="7491" y="1214"/>
                  </a:lnTo>
                  <a:lnTo>
                    <a:pt x="7303" y="1089"/>
                  </a:lnTo>
                  <a:lnTo>
                    <a:pt x="7240" y="1089"/>
                  </a:lnTo>
                  <a:lnTo>
                    <a:pt x="7198" y="1131"/>
                  </a:lnTo>
                  <a:lnTo>
                    <a:pt x="7177" y="1068"/>
                  </a:lnTo>
                  <a:lnTo>
                    <a:pt x="7072" y="1173"/>
                  </a:lnTo>
                  <a:lnTo>
                    <a:pt x="6968" y="1173"/>
                  </a:lnTo>
                  <a:lnTo>
                    <a:pt x="6968" y="1214"/>
                  </a:lnTo>
                  <a:lnTo>
                    <a:pt x="7093" y="1382"/>
                  </a:lnTo>
                  <a:lnTo>
                    <a:pt x="7177" y="1382"/>
                  </a:lnTo>
                  <a:lnTo>
                    <a:pt x="7219" y="1424"/>
                  </a:lnTo>
                  <a:lnTo>
                    <a:pt x="7344" y="1424"/>
                  </a:lnTo>
                  <a:lnTo>
                    <a:pt x="7303" y="1528"/>
                  </a:lnTo>
                  <a:lnTo>
                    <a:pt x="7303" y="1633"/>
                  </a:lnTo>
                  <a:lnTo>
                    <a:pt x="7407" y="1779"/>
                  </a:lnTo>
                  <a:lnTo>
                    <a:pt x="7386" y="1842"/>
                  </a:lnTo>
                  <a:lnTo>
                    <a:pt x="7303" y="1800"/>
                  </a:lnTo>
                  <a:lnTo>
                    <a:pt x="7219" y="1654"/>
                  </a:lnTo>
                  <a:lnTo>
                    <a:pt x="7114" y="1612"/>
                  </a:lnTo>
                  <a:lnTo>
                    <a:pt x="7072" y="1528"/>
                  </a:lnTo>
                  <a:lnTo>
                    <a:pt x="7031" y="1633"/>
                  </a:lnTo>
                  <a:lnTo>
                    <a:pt x="6968" y="1717"/>
                  </a:lnTo>
                  <a:lnTo>
                    <a:pt x="6926" y="1591"/>
                  </a:lnTo>
                  <a:lnTo>
                    <a:pt x="6863" y="1633"/>
                  </a:lnTo>
                  <a:lnTo>
                    <a:pt x="6863" y="1717"/>
                  </a:lnTo>
                  <a:lnTo>
                    <a:pt x="6759" y="1800"/>
                  </a:lnTo>
                  <a:lnTo>
                    <a:pt x="6759" y="1884"/>
                  </a:lnTo>
                  <a:lnTo>
                    <a:pt x="6884" y="1947"/>
                  </a:lnTo>
                  <a:lnTo>
                    <a:pt x="6926" y="2051"/>
                  </a:lnTo>
                  <a:lnTo>
                    <a:pt x="6821" y="2030"/>
                  </a:lnTo>
                  <a:lnTo>
                    <a:pt x="6779" y="1989"/>
                  </a:lnTo>
                  <a:lnTo>
                    <a:pt x="6696" y="2114"/>
                  </a:lnTo>
                  <a:lnTo>
                    <a:pt x="6675" y="2177"/>
                  </a:lnTo>
                  <a:lnTo>
                    <a:pt x="6549" y="2302"/>
                  </a:lnTo>
                  <a:lnTo>
                    <a:pt x="6549" y="2219"/>
                  </a:lnTo>
                  <a:lnTo>
                    <a:pt x="6654" y="2156"/>
                  </a:lnTo>
                  <a:lnTo>
                    <a:pt x="6591" y="2093"/>
                  </a:lnTo>
                  <a:lnTo>
                    <a:pt x="6696" y="1926"/>
                  </a:lnTo>
                  <a:lnTo>
                    <a:pt x="6612" y="1612"/>
                  </a:lnTo>
                  <a:lnTo>
                    <a:pt x="6549" y="1654"/>
                  </a:lnTo>
                  <a:lnTo>
                    <a:pt x="6403" y="1842"/>
                  </a:lnTo>
                  <a:lnTo>
                    <a:pt x="6403" y="2010"/>
                  </a:lnTo>
                  <a:lnTo>
                    <a:pt x="6445" y="2051"/>
                  </a:lnTo>
                  <a:lnTo>
                    <a:pt x="6340" y="2156"/>
                  </a:lnTo>
                  <a:lnTo>
                    <a:pt x="6340" y="2051"/>
                  </a:lnTo>
                  <a:lnTo>
                    <a:pt x="6382" y="1947"/>
                  </a:lnTo>
                  <a:lnTo>
                    <a:pt x="6340" y="1800"/>
                  </a:lnTo>
                  <a:lnTo>
                    <a:pt x="6277" y="1779"/>
                  </a:lnTo>
                  <a:lnTo>
                    <a:pt x="6173" y="1842"/>
                  </a:lnTo>
                  <a:lnTo>
                    <a:pt x="6089" y="1989"/>
                  </a:lnTo>
                  <a:lnTo>
                    <a:pt x="6152" y="2114"/>
                  </a:lnTo>
                  <a:lnTo>
                    <a:pt x="6152" y="2177"/>
                  </a:lnTo>
                  <a:lnTo>
                    <a:pt x="6298" y="2323"/>
                  </a:lnTo>
                  <a:lnTo>
                    <a:pt x="6340" y="2407"/>
                  </a:lnTo>
                  <a:lnTo>
                    <a:pt x="6277" y="2512"/>
                  </a:lnTo>
                  <a:lnTo>
                    <a:pt x="6235" y="2344"/>
                  </a:lnTo>
                  <a:lnTo>
                    <a:pt x="6131" y="2302"/>
                  </a:lnTo>
                  <a:lnTo>
                    <a:pt x="6047" y="2114"/>
                  </a:lnTo>
                  <a:lnTo>
                    <a:pt x="5984" y="2093"/>
                  </a:lnTo>
                  <a:lnTo>
                    <a:pt x="5859" y="2135"/>
                  </a:lnTo>
                  <a:lnTo>
                    <a:pt x="5838" y="2219"/>
                  </a:lnTo>
                  <a:lnTo>
                    <a:pt x="5984" y="2323"/>
                  </a:lnTo>
                  <a:lnTo>
                    <a:pt x="6047" y="2323"/>
                  </a:lnTo>
                  <a:lnTo>
                    <a:pt x="6089" y="2365"/>
                  </a:lnTo>
                  <a:lnTo>
                    <a:pt x="5984" y="2344"/>
                  </a:lnTo>
                  <a:lnTo>
                    <a:pt x="5880" y="2407"/>
                  </a:lnTo>
                  <a:lnTo>
                    <a:pt x="5963" y="2512"/>
                  </a:lnTo>
                  <a:lnTo>
                    <a:pt x="5838" y="2428"/>
                  </a:lnTo>
                  <a:lnTo>
                    <a:pt x="5838" y="2302"/>
                  </a:lnTo>
                  <a:lnTo>
                    <a:pt x="5775" y="2261"/>
                  </a:lnTo>
                  <a:lnTo>
                    <a:pt x="5754" y="2156"/>
                  </a:lnTo>
                  <a:lnTo>
                    <a:pt x="5712" y="2219"/>
                  </a:lnTo>
                  <a:lnTo>
                    <a:pt x="5671" y="2365"/>
                  </a:lnTo>
                  <a:lnTo>
                    <a:pt x="5733" y="2428"/>
                  </a:lnTo>
                  <a:lnTo>
                    <a:pt x="5712" y="2554"/>
                  </a:lnTo>
                  <a:lnTo>
                    <a:pt x="5629" y="2512"/>
                  </a:lnTo>
                  <a:lnTo>
                    <a:pt x="5545" y="2533"/>
                  </a:lnTo>
                  <a:lnTo>
                    <a:pt x="5419" y="2658"/>
                  </a:lnTo>
                  <a:lnTo>
                    <a:pt x="5440" y="2679"/>
                  </a:lnTo>
                  <a:lnTo>
                    <a:pt x="5524" y="2658"/>
                  </a:lnTo>
                  <a:lnTo>
                    <a:pt x="5608" y="2763"/>
                  </a:lnTo>
                  <a:lnTo>
                    <a:pt x="5503" y="2763"/>
                  </a:lnTo>
                  <a:lnTo>
                    <a:pt x="5440" y="2826"/>
                  </a:lnTo>
                  <a:lnTo>
                    <a:pt x="5503" y="2846"/>
                  </a:lnTo>
                  <a:lnTo>
                    <a:pt x="5461" y="2888"/>
                  </a:lnTo>
                  <a:lnTo>
                    <a:pt x="5357" y="2930"/>
                  </a:lnTo>
                  <a:lnTo>
                    <a:pt x="5357" y="2972"/>
                  </a:lnTo>
                  <a:lnTo>
                    <a:pt x="5399" y="2993"/>
                  </a:lnTo>
                  <a:lnTo>
                    <a:pt x="5336" y="2993"/>
                  </a:lnTo>
                  <a:lnTo>
                    <a:pt x="5294" y="2951"/>
                  </a:lnTo>
                  <a:lnTo>
                    <a:pt x="5210" y="2972"/>
                  </a:lnTo>
                  <a:lnTo>
                    <a:pt x="5127" y="3077"/>
                  </a:lnTo>
                  <a:lnTo>
                    <a:pt x="5147" y="3139"/>
                  </a:lnTo>
                  <a:lnTo>
                    <a:pt x="5127" y="3160"/>
                  </a:lnTo>
                  <a:lnTo>
                    <a:pt x="5022" y="3160"/>
                  </a:lnTo>
                  <a:lnTo>
                    <a:pt x="4938" y="3265"/>
                  </a:lnTo>
                  <a:lnTo>
                    <a:pt x="5043" y="3307"/>
                  </a:lnTo>
                  <a:lnTo>
                    <a:pt x="5315" y="3223"/>
                  </a:lnTo>
                  <a:lnTo>
                    <a:pt x="5357" y="3265"/>
                  </a:lnTo>
                  <a:lnTo>
                    <a:pt x="5461" y="3202"/>
                  </a:lnTo>
                  <a:lnTo>
                    <a:pt x="5524" y="3202"/>
                  </a:lnTo>
                  <a:lnTo>
                    <a:pt x="5524" y="3286"/>
                  </a:lnTo>
                  <a:lnTo>
                    <a:pt x="5461" y="3370"/>
                  </a:lnTo>
                  <a:lnTo>
                    <a:pt x="5440" y="3516"/>
                  </a:lnTo>
                  <a:lnTo>
                    <a:pt x="5419" y="3558"/>
                  </a:lnTo>
                  <a:lnTo>
                    <a:pt x="5357" y="3495"/>
                  </a:lnTo>
                  <a:lnTo>
                    <a:pt x="5336" y="3411"/>
                  </a:lnTo>
                  <a:lnTo>
                    <a:pt x="5252" y="3453"/>
                  </a:lnTo>
                  <a:lnTo>
                    <a:pt x="5210" y="3390"/>
                  </a:lnTo>
                  <a:lnTo>
                    <a:pt x="5106" y="3390"/>
                  </a:lnTo>
                  <a:lnTo>
                    <a:pt x="5127" y="3453"/>
                  </a:lnTo>
                  <a:lnTo>
                    <a:pt x="5106" y="3495"/>
                  </a:lnTo>
                  <a:lnTo>
                    <a:pt x="5022" y="3453"/>
                  </a:lnTo>
                  <a:lnTo>
                    <a:pt x="4938" y="3474"/>
                  </a:lnTo>
                  <a:lnTo>
                    <a:pt x="5043" y="3516"/>
                  </a:lnTo>
                  <a:lnTo>
                    <a:pt x="5085" y="3600"/>
                  </a:lnTo>
                  <a:lnTo>
                    <a:pt x="5022" y="3621"/>
                  </a:lnTo>
                  <a:lnTo>
                    <a:pt x="5001" y="3683"/>
                  </a:lnTo>
                  <a:lnTo>
                    <a:pt x="5001" y="3746"/>
                  </a:lnTo>
                  <a:lnTo>
                    <a:pt x="4980" y="3809"/>
                  </a:lnTo>
                  <a:lnTo>
                    <a:pt x="4938" y="3725"/>
                  </a:lnTo>
                  <a:lnTo>
                    <a:pt x="4938" y="3621"/>
                  </a:lnTo>
                  <a:lnTo>
                    <a:pt x="4875" y="3558"/>
                  </a:lnTo>
                  <a:lnTo>
                    <a:pt x="4792" y="3621"/>
                  </a:lnTo>
                  <a:lnTo>
                    <a:pt x="4708" y="3662"/>
                  </a:lnTo>
                  <a:lnTo>
                    <a:pt x="4666" y="3579"/>
                  </a:lnTo>
                  <a:lnTo>
                    <a:pt x="4687" y="3516"/>
                  </a:lnTo>
                  <a:lnTo>
                    <a:pt x="4624" y="3516"/>
                  </a:lnTo>
                  <a:lnTo>
                    <a:pt x="4520" y="3621"/>
                  </a:lnTo>
                  <a:lnTo>
                    <a:pt x="4603" y="3704"/>
                  </a:lnTo>
                  <a:lnTo>
                    <a:pt x="4729" y="3704"/>
                  </a:lnTo>
                  <a:lnTo>
                    <a:pt x="4834" y="3746"/>
                  </a:lnTo>
                  <a:lnTo>
                    <a:pt x="4792" y="3830"/>
                  </a:lnTo>
                  <a:lnTo>
                    <a:pt x="4583" y="3893"/>
                  </a:lnTo>
                  <a:lnTo>
                    <a:pt x="4520" y="3830"/>
                  </a:lnTo>
                  <a:lnTo>
                    <a:pt x="4457" y="3830"/>
                  </a:lnTo>
                  <a:lnTo>
                    <a:pt x="4394" y="3934"/>
                  </a:lnTo>
                  <a:lnTo>
                    <a:pt x="4478" y="4018"/>
                  </a:lnTo>
                  <a:lnTo>
                    <a:pt x="4394" y="4102"/>
                  </a:lnTo>
                  <a:lnTo>
                    <a:pt x="4478" y="4102"/>
                  </a:lnTo>
                  <a:lnTo>
                    <a:pt x="4583" y="3976"/>
                  </a:lnTo>
                  <a:lnTo>
                    <a:pt x="4687" y="3976"/>
                  </a:lnTo>
                  <a:lnTo>
                    <a:pt x="4729" y="4039"/>
                  </a:lnTo>
                  <a:lnTo>
                    <a:pt x="4583" y="4081"/>
                  </a:lnTo>
                  <a:lnTo>
                    <a:pt x="4562" y="4186"/>
                  </a:lnTo>
                  <a:lnTo>
                    <a:pt x="4603" y="4248"/>
                  </a:lnTo>
                  <a:lnTo>
                    <a:pt x="4729" y="4332"/>
                  </a:lnTo>
                  <a:lnTo>
                    <a:pt x="4729" y="4416"/>
                  </a:lnTo>
                  <a:lnTo>
                    <a:pt x="4666" y="4353"/>
                  </a:lnTo>
                  <a:lnTo>
                    <a:pt x="4583" y="4353"/>
                  </a:lnTo>
                  <a:lnTo>
                    <a:pt x="4499" y="4248"/>
                  </a:lnTo>
                  <a:lnTo>
                    <a:pt x="4457" y="4248"/>
                  </a:lnTo>
                  <a:lnTo>
                    <a:pt x="4373" y="4332"/>
                  </a:lnTo>
                  <a:lnTo>
                    <a:pt x="4457" y="4395"/>
                  </a:lnTo>
                  <a:lnTo>
                    <a:pt x="4352" y="4416"/>
                  </a:lnTo>
                  <a:lnTo>
                    <a:pt x="4248" y="4499"/>
                  </a:lnTo>
                  <a:lnTo>
                    <a:pt x="4248" y="4541"/>
                  </a:lnTo>
                  <a:lnTo>
                    <a:pt x="4352" y="4604"/>
                  </a:lnTo>
                  <a:lnTo>
                    <a:pt x="4457" y="4541"/>
                  </a:lnTo>
                  <a:lnTo>
                    <a:pt x="4499" y="4604"/>
                  </a:lnTo>
                  <a:lnTo>
                    <a:pt x="4603" y="4562"/>
                  </a:lnTo>
                  <a:lnTo>
                    <a:pt x="4624" y="4646"/>
                  </a:lnTo>
                  <a:lnTo>
                    <a:pt x="4708" y="4709"/>
                  </a:lnTo>
                  <a:lnTo>
                    <a:pt x="4708" y="4751"/>
                  </a:lnTo>
                  <a:lnTo>
                    <a:pt x="4562" y="4667"/>
                  </a:lnTo>
                  <a:lnTo>
                    <a:pt x="4415" y="4667"/>
                  </a:lnTo>
                  <a:lnTo>
                    <a:pt x="4373" y="4709"/>
                  </a:lnTo>
                  <a:lnTo>
                    <a:pt x="4206" y="4730"/>
                  </a:lnTo>
                  <a:lnTo>
                    <a:pt x="4206" y="4792"/>
                  </a:lnTo>
                  <a:lnTo>
                    <a:pt x="4143" y="4855"/>
                  </a:lnTo>
                  <a:lnTo>
                    <a:pt x="4080" y="4834"/>
                  </a:lnTo>
                  <a:lnTo>
                    <a:pt x="3955" y="4918"/>
                  </a:lnTo>
                  <a:lnTo>
                    <a:pt x="3871" y="4918"/>
                  </a:lnTo>
                  <a:lnTo>
                    <a:pt x="3850" y="4960"/>
                  </a:lnTo>
                  <a:lnTo>
                    <a:pt x="3955" y="4981"/>
                  </a:lnTo>
                  <a:lnTo>
                    <a:pt x="3997" y="5064"/>
                  </a:lnTo>
                  <a:lnTo>
                    <a:pt x="3934" y="5127"/>
                  </a:lnTo>
                  <a:lnTo>
                    <a:pt x="3871" y="5085"/>
                  </a:lnTo>
                  <a:lnTo>
                    <a:pt x="3850" y="5127"/>
                  </a:lnTo>
                  <a:lnTo>
                    <a:pt x="3934" y="5169"/>
                  </a:lnTo>
                  <a:lnTo>
                    <a:pt x="3892" y="5232"/>
                  </a:lnTo>
                  <a:lnTo>
                    <a:pt x="3787" y="5190"/>
                  </a:lnTo>
                  <a:lnTo>
                    <a:pt x="3766" y="5169"/>
                  </a:lnTo>
                  <a:lnTo>
                    <a:pt x="3746" y="5190"/>
                  </a:lnTo>
                  <a:lnTo>
                    <a:pt x="3829" y="5274"/>
                  </a:lnTo>
                  <a:lnTo>
                    <a:pt x="3766" y="5295"/>
                  </a:lnTo>
                  <a:lnTo>
                    <a:pt x="3787" y="5378"/>
                  </a:lnTo>
                  <a:lnTo>
                    <a:pt x="3850" y="5378"/>
                  </a:lnTo>
                  <a:lnTo>
                    <a:pt x="3787" y="5399"/>
                  </a:lnTo>
                  <a:lnTo>
                    <a:pt x="3725" y="5441"/>
                  </a:lnTo>
                  <a:lnTo>
                    <a:pt x="3662" y="5378"/>
                  </a:lnTo>
                  <a:lnTo>
                    <a:pt x="3662" y="5462"/>
                  </a:lnTo>
                  <a:lnTo>
                    <a:pt x="3641" y="5504"/>
                  </a:lnTo>
                  <a:lnTo>
                    <a:pt x="3683" y="5546"/>
                  </a:lnTo>
                  <a:lnTo>
                    <a:pt x="3850" y="5587"/>
                  </a:lnTo>
                  <a:lnTo>
                    <a:pt x="3871" y="5671"/>
                  </a:lnTo>
                  <a:lnTo>
                    <a:pt x="3934" y="5671"/>
                  </a:lnTo>
                  <a:lnTo>
                    <a:pt x="4039" y="5650"/>
                  </a:lnTo>
                  <a:lnTo>
                    <a:pt x="3955" y="5692"/>
                  </a:lnTo>
                  <a:lnTo>
                    <a:pt x="3955" y="5755"/>
                  </a:lnTo>
                  <a:lnTo>
                    <a:pt x="3850" y="5755"/>
                  </a:lnTo>
                  <a:lnTo>
                    <a:pt x="3829" y="5713"/>
                  </a:lnTo>
                  <a:lnTo>
                    <a:pt x="3662" y="5713"/>
                  </a:lnTo>
                  <a:lnTo>
                    <a:pt x="3557" y="5818"/>
                  </a:lnTo>
                  <a:lnTo>
                    <a:pt x="3578" y="5839"/>
                  </a:lnTo>
                  <a:lnTo>
                    <a:pt x="3683" y="5839"/>
                  </a:lnTo>
                  <a:lnTo>
                    <a:pt x="3725" y="5922"/>
                  </a:lnTo>
                  <a:lnTo>
                    <a:pt x="3766" y="5985"/>
                  </a:lnTo>
                  <a:lnTo>
                    <a:pt x="3766" y="6069"/>
                  </a:lnTo>
                  <a:lnTo>
                    <a:pt x="3683" y="6006"/>
                  </a:lnTo>
                  <a:lnTo>
                    <a:pt x="3641" y="6006"/>
                  </a:lnTo>
                  <a:lnTo>
                    <a:pt x="3578" y="6069"/>
                  </a:lnTo>
                  <a:lnTo>
                    <a:pt x="3578" y="6131"/>
                  </a:lnTo>
                  <a:lnTo>
                    <a:pt x="3557" y="6173"/>
                  </a:lnTo>
                  <a:lnTo>
                    <a:pt x="3620" y="6215"/>
                  </a:lnTo>
                  <a:lnTo>
                    <a:pt x="3641" y="6299"/>
                  </a:lnTo>
                  <a:lnTo>
                    <a:pt x="3578" y="6299"/>
                  </a:lnTo>
                  <a:lnTo>
                    <a:pt x="3515" y="6236"/>
                  </a:lnTo>
                  <a:lnTo>
                    <a:pt x="3474" y="6278"/>
                  </a:lnTo>
                  <a:lnTo>
                    <a:pt x="3474" y="6341"/>
                  </a:lnTo>
                  <a:lnTo>
                    <a:pt x="3578" y="6362"/>
                  </a:lnTo>
                  <a:lnTo>
                    <a:pt x="3578" y="6424"/>
                  </a:lnTo>
                  <a:lnTo>
                    <a:pt x="3578" y="6508"/>
                  </a:lnTo>
                  <a:lnTo>
                    <a:pt x="3453" y="6403"/>
                  </a:lnTo>
                  <a:lnTo>
                    <a:pt x="3411" y="6445"/>
                  </a:lnTo>
                  <a:lnTo>
                    <a:pt x="3411" y="6529"/>
                  </a:lnTo>
                  <a:lnTo>
                    <a:pt x="3432" y="6529"/>
                  </a:lnTo>
                  <a:lnTo>
                    <a:pt x="3432" y="6634"/>
                  </a:lnTo>
                  <a:lnTo>
                    <a:pt x="3474" y="6738"/>
                  </a:lnTo>
                  <a:lnTo>
                    <a:pt x="3536" y="6738"/>
                  </a:lnTo>
                  <a:lnTo>
                    <a:pt x="3578" y="6634"/>
                  </a:lnTo>
                  <a:lnTo>
                    <a:pt x="3641" y="6634"/>
                  </a:lnTo>
                  <a:lnTo>
                    <a:pt x="3578" y="6759"/>
                  </a:lnTo>
                  <a:lnTo>
                    <a:pt x="3536" y="6801"/>
                  </a:lnTo>
                  <a:lnTo>
                    <a:pt x="3432" y="6885"/>
                  </a:lnTo>
                  <a:lnTo>
                    <a:pt x="3348" y="6885"/>
                  </a:lnTo>
                  <a:lnTo>
                    <a:pt x="3264" y="6927"/>
                  </a:lnTo>
                  <a:lnTo>
                    <a:pt x="3264" y="6968"/>
                  </a:lnTo>
                  <a:lnTo>
                    <a:pt x="3202" y="7031"/>
                  </a:lnTo>
                  <a:lnTo>
                    <a:pt x="3118" y="7073"/>
                  </a:lnTo>
                  <a:lnTo>
                    <a:pt x="3202" y="7136"/>
                  </a:lnTo>
                  <a:lnTo>
                    <a:pt x="3160" y="7157"/>
                  </a:lnTo>
                  <a:lnTo>
                    <a:pt x="3013" y="7178"/>
                  </a:lnTo>
                  <a:lnTo>
                    <a:pt x="2950" y="7261"/>
                  </a:lnTo>
                  <a:lnTo>
                    <a:pt x="2950" y="7324"/>
                  </a:lnTo>
                  <a:lnTo>
                    <a:pt x="3055" y="7345"/>
                  </a:lnTo>
                  <a:lnTo>
                    <a:pt x="2992" y="7387"/>
                  </a:lnTo>
                  <a:lnTo>
                    <a:pt x="2930" y="7492"/>
                  </a:lnTo>
                  <a:lnTo>
                    <a:pt x="2846" y="7492"/>
                  </a:lnTo>
                  <a:lnTo>
                    <a:pt x="2825" y="7408"/>
                  </a:lnTo>
                  <a:lnTo>
                    <a:pt x="2783" y="7366"/>
                  </a:lnTo>
                  <a:lnTo>
                    <a:pt x="2741" y="7408"/>
                  </a:lnTo>
                  <a:lnTo>
                    <a:pt x="2678" y="7408"/>
                  </a:lnTo>
                  <a:lnTo>
                    <a:pt x="2699" y="7492"/>
                  </a:lnTo>
                  <a:lnTo>
                    <a:pt x="2637" y="7554"/>
                  </a:lnTo>
                  <a:lnTo>
                    <a:pt x="2637" y="7596"/>
                  </a:lnTo>
                  <a:lnTo>
                    <a:pt x="2678" y="7659"/>
                  </a:lnTo>
                  <a:lnTo>
                    <a:pt x="2532" y="7659"/>
                  </a:lnTo>
                  <a:lnTo>
                    <a:pt x="2490" y="7680"/>
                  </a:lnTo>
                  <a:lnTo>
                    <a:pt x="2490" y="7805"/>
                  </a:lnTo>
                  <a:lnTo>
                    <a:pt x="2386" y="7868"/>
                  </a:lnTo>
                  <a:lnTo>
                    <a:pt x="2406" y="7910"/>
                  </a:lnTo>
                  <a:lnTo>
                    <a:pt x="2386" y="8015"/>
                  </a:lnTo>
                  <a:lnTo>
                    <a:pt x="2302" y="8098"/>
                  </a:lnTo>
                  <a:lnTo>
                    <a:pt x="2197" y="8182"/>
                  </a:lnTo>
                  <a:lnTo>
                    <a:pt x="2218" y="8224"/>
                  </a:lnTo>
                  <a:lnTo>
                    <a:pt x="2365" y="8161"/>
                  </a:lnTo>
                  <a:lnTo>
                    <a:pt x="2406" y="8161"/>
                  </a:lnTo>
                  <a:lnTo>
                    <a:pt x="2406" y="8224"/>
                  </a:lnTo>
                  <a:lnTo>
                    <a:pt x="2323" y="8266"/>
                  </a:lnTo>
                  <a:lnTo>
                    <a:pt x="2323" y="8370"/>
                  </a:lnTo>
                  <a:lnTo>
                    <a:pt x="2386" y="8454"/>
                  </a:lnTo>
                  <a:lnTo>
                    <a:pt x="2511" y="8391"/>
                  </a:lnTo>
                  <a:lnTo>
                    <a:pt x="2637" y="8370"/>
                  </a:lnTo>
                  <a:lnTo>
                    <a:pt x="2804" y="8203"/>
                  </a:lnTo>
                  <a:lnTo>
                    <a:pt x="2804" y="8119"/>
                  </a:lnTo>
                  <a:lnTo>
                    <a:pt x="2720" y="8161"/>
                  </a:lnTo>
                  <a:lnTo>
                    <a:pt x="2804" y="8056"/>
                  </a:lnTo>
                  <a:lnTo>
                    <a:pt x="2825" y="7910"/>
                  </a:lnTo>
                  <a:lnTo>
                    <a:pt x="2846" y="7910"/>
                  </a:lnTo>
                  <a:lnTo>
                    <a:pt x="2909" y="7868"/>
                  </a:lnTo>
                  <a:lnTo>
                    <a:pt x="3013" y="7889"/>
                  </a:lnTo>
                  <a:lnTo>
                    <a:pt x="3055" y="7889"/>
                  </a:lnTo>
                  <a:lnTo>
                    <a:pt x="2909" y="7994"/>
                  </a:lnTo>
                  <a:lnTo>
                    <a:pt x="2909" y="8056"/>
                  </a:lnTo>
                  <a:lnTo>
                    <a:pt x="3055" y="8098"/>
                  </a:lnTo>
                  <a:lnTo>
                    <a:pt x="3013" y="8182"/>
                  </a:lnTo>
                  <a:lnTo>
                    <a:pt x="2930" y="8182"/>
                  </a:lnTo>
                  <a:lnTo>
                    <a:pt x="2783" y="8370"/>
                  </a:lnTo>
                  <a:lnTo>
                    <a:pt x="2888" y="8412"/>
                  </a:lnTo>
                  <a:lnTo>
                    <a:pt x="2804" y="8496"/>
                  </a:lnTo>
                  <a:lnTo>
                    <a:pt x="2825" y="8600"/>
                  </a:lnTo>
                  <a:lnTo>
                    <a:pt x="2720" y="8580"/>
                  </a:lnTo>
                  <a:lnTo>
                    <a:pt x="2637" y="8496"/>
                  </a:lnTo>
                  <a:lnTo>
                    <a:pt x="2511" y="8496"/>
                  </a:lnTo>
                  <a:lnTo>
                    <a:pt x="2427" y="8538"/>
                  </a:lnTo>
                  <a:lnTo>
                    <a:pt x="2427" y="8642"/>
                  </a:lnTo>
                  <a:lnTo>
                    <a:pt x="2365" y="8705"/>
                  </a:lnTo>
                  <a:lnTo>
                    <a:pt x="2260" y="8747"/>
                  </a:lnTo>
                  <a:lnTo>
                    <a:pt x="2260" y="8747"/>
                  </a:lnTo>
                  <a:lnTo>
                    <a:pt x="2323" y="8684"/>
                  </a:lnTo>
                  <a:lnTo>
                    <a:pt x="2386" y="8642"/>
                  </a:lnTo>
                  <a:lnTo>
                    <a:pt x="2302" y="8538"/>
                  </a:lnTo>
                  <a:lnTo>
                    <a:pt x="2302" y="8433"/>
                  </a:lnTo>
                  <a:lnTo>
                    <a:pt x="2218" y="8328"/>
                  </a:lnTo>
                  <a:lnTo>
                    <a:pt x="2155" y="8328"/>
                  </a:lnTo>
                  <a:lnTo>
                    <a:pt x="2093" y="8412"/>
                  </a:lnTo>
                  <a:lnTo>
                    <a:pt x="1988" y="8412"/>
                  </a:lnTo>
                  <a:lnTo>
                    <a:pt x="1988" y="8454"/>
                  </a:lnTo>
                  <a:lnTo>
                    <a:pt x="2155" y="8454"/>
                  </a:lnTo>
                  <a:lnTo>
                    <a:pt x="1988" y="8600"/>
                  </a:lnTo>
                  <a:lnTo>
                    <a:pt x="1883" y="8580"/>
                  </a:lnTo>
                  <a:lnTo>
                    <a:pt x="1800" y="8580"/>
                  </a:lnTo>
                  <a:lnTo>
                    <a:pt x="1695" y="8684"/>
                  </a:lnTo>
                  <a:lnTo>
                    <a:pt x="1758" y="8705"/>
                  </a:lnTo>
                  <a:lnTo>
                    <a:pt x="1842" y="8684"/>
                  </a:lnTo>
                  <a:lnTo>
                    <a:pt x="1862" y="8705"/>
                  </a:lnTo>
                  <a:lnTo>
                    <a:pt x="1737" y="8789"/>
                  </a:lnTo>
                  <a:lnTo>
                    <a:pt x="1674" y="8831"/>
                  </a:lnTo>
                  <a:lnTo>
                    <a:pt x="1632" y="8789"/>
                  </a:lnTo>
                  <a:lnTo>
                    <a:pt x="1549" y="8789"/>
                  </a:lnTo>
                  <a:lnTo>
                    <a:pt x="1549" y="8831"/>
                  </a:lnTo>
                  <a:lnTo>
                    <a:pt x="1674" y="8914"/>
                  </a:lnTo>
                  <a:lnTo>
                    <a:pt x="1800" y="8914"/>
                  </a:lnTo>
                  <a:lnTo>
                    <a:pt x="1779" y="8977"/>
                  </a:lnTo>
                  <a:lnTo>
                    <a:pt x="1862" y="9019"/>
                  </a:lnTo>
                  <a:lnTo>
                    <a:pt x="1842" y="9103"/>
                  </a:lnTo>
                  <a:lnTo>
                    <a:pt x="1695" y="9040"/>
                  </a:lnTo>
                  <a:lnTo>
                    <a:pt x="1695" y="8956"/>
                  </a:lnTo>
                  <a:lnTo>
                    <a:pt x="1590" y="8956"/>
                  </a:lnTo>
                  <a:lnTo>
                    <a:pt x="1486" y="8893"/>
                  </a:lnTo>
                  <a:lnTo>
                    <a:pt x="1465" y="8810"/>
                  </a:lnTo>
                  <a:lnTo>
                    <a:pt x="1444" y="8810"/>
                  </a:lnTo>
                  <a:lnTo>
                    <a:pt x="1423" y="8914"/>
                  </a:lnTo>
                  <a:lnTo>
                    <a:pt x="1528" y="9040"/>
                  </a:lnTo>
                  <a:lnTo>
                    <a:pt x="1632" y="9124"/>
                  </a:lnTo>
                  <a:lnTo>
                    <a:pt x="1695" y="9124"/>
                  </a:lnTo>
                  <a:lnTo>
                    <a:pt x="1758" y="9165"/>
                  </a:lnTo>
                  <a:lnTo>
                    <a:pt x="1653" y="9165"/>
                  </a:lnTo>
                  <a:lnTo>
                    <a:pt x="1486" y="9124"/>
                  </a:lnTo>
                  <a:lnTo>
                    <a:pt x="1360" y="8956"/>
                  </a:lnTo>
                  <a:lnTo>
                    <a:pt x="1277" y="8977"/>
                  </a:lnTo>
                  <a:lnTo>
                    <a:pt x="1214" y="8935"/>
                  </a:lnTo>
                  <a:lnTo>
                    <a:pt x="1067" y="8935"/>
                  </a:lnTo>
                  <a:lnTo>
                    <a:pt x="1026" y="8893"/>
                  </a:lnTo>
                  <a:lnTo>
                    <a:pt x="963" y="8935"/>
                  </a:lnTo>
                  <a:lnTo>
                    <a:pt x="1005" y="9019"/>
                  </a:lnTo>
                  <a:lnTo>
                    <a:pt x="942" y="9061"/>
                  </a:lnTo>
                  <a:lnTo>
                    <a:pt x="1026" y="9165"/>
                  </a:lnTo>
                  <a:lnTo>
                    <a:pt x="1214" y="9124"/>
                  </a:lnTo>
                  <a:lnTo>
                    <a:pt x="1235" y="9144"/>
                  </a:lnTo>
                  <a:lnTo>
                    <a:pt x="1151" y="9207"/>
                  </a:lnTo>
                  <a:lnTo>
                    <a:pt x="1214" y="9228"/>
                  </a:lnTo>
                  <a:lnTo>
                    <a:pt x="1339" y="9165"/>
                  </a:lnTo>
                  <a:lnTo>
                    <a:pt x="1423" y="9165"/>
                  </a:lnTo>
                  <a:lnTo>
                    <a:pt x="1381" y="9228"/>
                  </a:lnTo>
                  <a:lnTo>
                    <a:pt x="1214" y="9312"/>
                  </a:lnTo>
                  <a:lnTo>
                    <a:pt x="1151" y="9375"/>
                  </a:lnTo>
                  <a:lnTo>
                    <a:pt x="1026" y="9354"/>
                  </a:lnTo>
                  <a:lnTo>
                    <a:pt x="942" y="9228"/>
                  </a:lnTo>
                  <a:lnTo>
                    <a:pt x="900" y="9228"/>
                  </a:lnTo>
                  <a:lnTo>
                    <a:pt x="837" y="9270"/>
                  </a:lnTo>
                  <a:lnTo>
                    <a:pt x="753" y="9207"/>
                  </a:lnTo>
                  <a:lnTo>
                    <a:pt x="691" y="9249"/>
                  </a:lnTo>
                  <a:lnTo>
                    <a:pt x="628" y="9228"/>
                  </a:lnTo>
                  <a:lnTo>
                    <a:pt x="544" y="9270"/>
                  </a:lnTo>
                  <a:lnTo>
                    <a:pt x="586" y="9333"/>
                  </a:lnTo>
                  <a:lnTo>
                    <a:pt x="753" y="9354"/>
                  </a:lnTo>
                  <a:lnTo>
                    <a:pt x="858" y="9416"/>
                  </a:lnTo>
                  <a:lnTo>
                    <a:pt x="1005" y="9479"/>
                  </a:lnTo>
                  <a:lnTo>
                    <a:pt x="963" y="9584"/>
                  </a:lnTo>
                  <a:lnTo>
                    <a:pt x="1026" y="9668"/>
                  </a:lnTo>
                  <a:lnTo>
                    <a:pt x="921" y="9688"/>
                  </a:lnTo>
                  <a:lnTo>
                    <a:pt x="900" y="9668"/>
                  </a:lnTo>
                  <a:lnTo>
                    <a:pt x="900" y="9500"/>
                  </a:lnTo>
                  <a:lnTo>
                    <a:pt x="795" y="9479"/>
                  </a:lnTo>
                  <a:lnTo>
                    <a:pt x="691" y="9479"/>
                  </a:lnTo>
                  <a:lnTo>
                    <a:pt x="733" y="9563"/>
                  </a:lnTo>
                  <a:lnTo>
                    <a:pt x="712" y="9626"/>
                  </a:lnTo>
                  <a:lnTo>
                    <a:pt x="586" y="9542"/>
                  </a:lnTo>
                  <a:lnTo>
                    <a:pt x="481" y="9668"/>
                  </a:lnTo>
                  <a:lnTo>
                    <a:pt x="586" y="9730"/>
                  </a:lnTo>
                  <a:lnTo>
                    <a:pt x="502" y="9751"/>
                  </a:lnTo>
                  <a:lnTo>
                    <a:pt x="440" y="9772"/>
                  </a:lnTo>
                  <a:lnTo>
                    <a:pt x="398" y="9668"/>
                  </a:lnTo>
                  <a:lnTo>
                    <a:pt x="230" y="9647"/>
                  </a:lnTo>
                  <a:lnTo>
                    <a:pt x="293" y="9772"/>
                  </a:lnTo>
                  <a:lnTo>
                    <a:pt x="209" y="9793"/>
                  </a:lnTo>
                  <a:lnTo>
                    <a:pt x="189" y="9688"/>
                  </a:lnTo>
                  <a:lnTo>
                    <a:pt x="105" y="9626"/>
                  </a:lnTo>
                  <a:lnTo>
                    <a:pt x="63" y="9647"/>
                  </a:lnTo>
                  <a:lnTo>
                    <a:pt x="63" y="9688"/>
                  </a:lnTo>
                  <a:lnTo>
                    <a:pt x="168" y="9793"/>
                  </a:lnTo>
                  <a:lnTo>
                    <a:pt x="105" y="9856"/>
                  </a:lnTo>
                  <a:lnTo>
                    <a:pt x="168" y="9898"/>
                  </a:lnTo>
                  <a:lnTo>
                    <a:pt x="293" y="9877"/>
                  </a:lnTo>
                  <a:lnTo>
                    <a:pt x="481" y="9898"/>
                  </a:lnTo>
                  <a:lnTo>
                    <a:pt x="586" y="9981"/>
                  </a:lnTo>
                  <a:lnTo>
                    <a:pt x="733" y="9981"/>
                  </a:lnTo>
                  <a:lnTo>
                    <a:pt x="795" y="9940"/>
                  </a:lnTo>
                  <a:lnTo>
                    <a:pt x="858" y="9940"/>
                  </a:lnTo>
                  <a:lnTo>
                    <a:pt x="753" y="10023"/>
                  </a:lnTo>
                  <a:lnTo>
                    <a:pt x="607" y="10023"/>
                  </a:lnTo>
                  <a:lnTo>
                    <a:pt x="544" y="10065"/>
                  </a:lnTo>
                  <a:lnTo>
                    <a:pt x="377" y="9960"/>
                  </a:lnTo>
                  <a:lnTo>
                    <a:pt x="272" y="9981"/>
                  </a:lnTo>
                  <a:lnTo>
                    <a:pt x="209" y="9981"/>
                  </a:lnTo>
                  <a:lnTo>
                    <a:pt x="126" y="10023"/>
                  </a:lnTo>
                  <a:lnTo>
                    <a:pt x="0" y="10065"/>
                  </a:lnTo>
                  <a:lnTo>
                    <a:pt x="0" y="10107"/>
                  </a:lnTo>
                  <a:lnTo>
                    <a:pt x="189" y="10191"/>
                  </a:lnTo>
                  <a:lnTo>
                    <a:pt x="105" y="10274"/>
                  </a:lnTo>
                  <a:lnTo>
                    <a:pt x="209" y="10295"/>
                  </a:lnTo>
                  <a:lnTo>
                    <a:pt x="272" y="10253"/>
                  </a:lnTo>
                  <a:lnTo>
                    <a:pt x="419" y="10253"/>
                  </a:lnTo>
                  <a:lnTo>
                    <a:pt x="314" y="10316"/>
                  </a:lnTo>
                  <a:lnTo>
                    <a:pt x="126" y="10316"/>
                  </a:lnTo>
                  <a:lnTo>
                    <a:pt x="105" y="10358"/>
                  </a:lnTo>
                  <a:lnTo>
                    <a:pt x="63" y="10358"/>
                  </a:lnTo>
                  <a:lnTo>
                    <a:pt x="63" y="10379"/>
                  </a:lnTo>
                  <a:lnTo>
                    <a:pt x="126" y="10400"/>
                  </a:lnTo>
                  <a:lnTo>
                    <a:pt x="189" y="10400"/>
                  </a:lnTo>
                  <a:lnTo>
                    <a:pt x="105" y="10463"/>
                  </a:lnTo>
                  <a:lnTo>
                    <a:pt x="63" y="10484"/>
                  </a:lnTo>
                  <a:lnTo>
                    <a:pt x="63" y="10525"/>
                  </a:lnTo>
                  <a:lnTo>
                    <a:pt x="105" y="10546"/>
                  </a:lnTo>
                  <a:lnTo>
                    <a:pt x="168" y="10630"/>
                  </a:lnTo>
                  <a:lnTo>
                    <a:pt x="293" y="10630"/>
                  </a:lnTo>
                  <a:lnTo>
                    <a:pt x="335" y="10588"/>
                  </a:lnTo>
                  <a:lnTo>
                    <a:pt x="523" y="10546"/>
                  </a:lnTo>
                  <a:lnTo>
                    <a:pt x="649" y="10588"/>
                  </a:lnTo>
                  <a:lnTo>
                    <a:pt x="691" y="10609"/>
                  </a:lnTo>
                  <a:lnTo>
                    <a:pt x="753" y="10546"/>
                  </a:lnTo>
                  <a:lnTo>
                    <a:pt x="753" y="10484"/>
                  </a:lnTo>
                  <a:lnTo>
                    <a:pt x="837" y="10463"/>
                  </a:lnTo>
                  <a:lnTo>
                    <a:pt x="858" y="10525"/>
                  </a:lnTo>
                  <a:lnTo>
                    <a:pt x="963" y="10525"/>
                  </a:lnTo>
                  <a:lnTo>
                    <a:pt x="1067" y="10421"/>
                  </a:lnTo>
                  <a:lnTo>
                    <a:pt x="1130" y="10463"/>
                  </a:lnTo>
                  <a:lnTo>
                    <a:pt x="1130" y="10505"/>
                  </a:lnTo>
                  <a:lnTo>
                    <a:pt x="1046" y="10525"/>
                  </a:lnTo>
                  <a:lnTo>
                    <a:pt x="1151" y="10588"/>
                  </a:lnTo>
                  <a:lnTo>
                    <a:pt x="1214" y="10525"/>
                  </a:lnTo>
                  <a:lnTo>
                    <a:pt x="1214" y="10463"/>
                  </a:lnTo>
                  <a:lnTo>
                    <a:pt x="1277" y="10358"/>
                  </a:lnTo>
                  <a:lnTo>
                    <a:pt x="1256" y="10421"/>
                  </a:lnTo>
                  <a:lnTo>
                    <a:pt x="1339" y="10525"/>
                  </a:lnTo>
                  <a:lnTo>
                    <a:pt x="1277" y="10609"/>
                  </a:lnTo>
                  <a:lnTo>
                    <a:pt x="1130" y="10672"/>
                  </a:lnTo>
                  <a:lnTo>
                    <a:pt x="1046" y="10714"/>
                  </a:lnTo>
                  <a:lnTo>
                    <a:pt x="1109" y="10735"/>
                  </a:lnTo>
                  <a:lnTo>
                    <a:pt x="1046" y="10839"/>
                  </a:lnTo>
                  <a:lnTo>
                    <a:pt x="921" y="10839"/>
                  </a:lnTo>
                  <a:lnTo>
                    <a:pt x="921" y="10797"/>
                  </a:lnTo>
                  <a:lnTo>
                    <a:pt x="963" y="10735"/>
                  </a:lnTo>
                  <a:lnTo>
                    <a:pt x="942" y="10630"/>
                  </a:lnTo>
                  <a:lnTo>
                    <a:pt x="837" y="10609"/>
                  </a:lnTo>
                  <a:lnTo>
                    <a:pt x="733" y="10735"/>
                  </a:lnTo>
                  <a:lnTo>
                    <a:pt x="712" y="10797"/>
                  </a:lnTo>
                  <a:lnTo>
                    <a:pt x="628" y="10693"/>
                  </a:lnTo>
                  <a:lnTo>
                    <a:pt x="523" y="10672"/>
                  </a:lnTo>
                  <a:lnTo>
                    <a:pt x="419" y="10693"/>
                  </a:lnTo>
                  <a:lnTo>
                    <a:pt x="335" y="10672"/>
                  </a:lnTo>
                  <a:lnTo>
                    <a:pt x="209" y="10735"/>
                  </a:lnTo>
                  <a:lnTo>
                    <a:pt x="126" y="10735"/>
                  </a:lnTo>
                  <a:lnTo>
                    <a:pt x="63" y="10693"/>
                  </a:lnTo>
                  <a:lnTo>
                    <a:pt x="21" y="10693"/>
                  </a:lnTo>
                  <a:lnTo>
                    <a:pt x="63" y="10797"/>
                  </a:lnTo>
                  <a:lnTo>
                    <a:pt x="21" y="10839"/>
                  </a:lnTo>
                  <a:lnTo>
                    <a:pt x="84" y="10902"/>
                  </a:lnTo>
                  <a:lnTo>
                    <a:pt x="168" y="10881"/>
                  </a:lnTo>
                  <a:lnTo>
                    <a:pt x="209" y="10818"/>
                  </a:lnTo>
                  <a:lnTo>
                    <a:pt x="293" y="10818"/>
                  </a:lnTo>
                  <a:lnTo>
                    <a:pt x="209" y="10902"/>
                  </a:lnTo>
                  <a:lnTo>
                    <a:pt x="209" y="11007"/>
                  </a:lnTo>
                  <a:lnTo>
                    <a:pt x="168" y="11049"/>
                  </a:lnTo>
                  <a:lnTo>
                    <a:pt x="84" y="11007"/>
                  </a:lnTo>
                  <a:lnTo>
                    <a:pt x="126" y="11132"/>
                  </a:lnTo>
                  <a:lnTo>
                    <a:pt x="189" y="11195"/>
                  </a:lnTo>
                  <a:lnTo>
                    <a:pt x="335" y="11007"/>
                  </a:lnTo>
                  <a:lnTo>
                    <a:pt x="481" y="11049"/>
                  </a:lnTo>
                  <a:lnTo>
                    <a:pt x="419" y="11111"/>
                  </a:lnTo>
                  <a:lnTo>
                    <a:pt x="419" y="11195"/>
                  </a:lnTo>
                  <a:lnTo>
                    <a:pt x="293" y="11258"/>
                  </a:lnTo>
                  <a:lnTo>
                    <a:pt x="314" y="11300"/>
                  </a:lnTo>
                  <a:lnTo>
                    <a:pt x="398" y="11321"/>
                  </a:lnTo>
                  <a:lnTo>
                    <a:pt x="377" y="11404"/>
                  </a:lnTo>
                  <a:lnTo>
                    <a:pt x="419" y="11467"/>
                  </a:lnTo>
                  <a:lnTo>
                    <a:pt x="377" y="11572"/>
                  </a:lnTo>
                  <a:lnTo>
                    <a:pt x="419" y="11572"/>
                  </a:lnTo>
                  <a:lnTo>
                    <a:pt x="502" y="11446"/>
                  </a:lnTo>
                  <a:lnTo>
                    <a:pt x="586" y="11425"/>
                  </a:lnTo>
                  <a:lnTo>
                    <a:pt x="607" y="11300"/>
                  </a:lnTo>
                  <a:lnTo>
                    <a:pt x="816" y="11216"/>
                  </a:lnTo>
                  <a:lnTo>
                    <a:pt x="921" y="11216"/>
                  </a:lnTo>
                  <a:lnTo>
                    <a:pt x="1005" y="11195"/>
                  </a:lnTo>
                  <a:lnTo>
                    <a:pt x="942" y="11237"/>
                  </a:lnTo>
                  <a:lnTo>
                    <a:pt x="837" y="11321"/>
                  </a:lnTo>
                  <a:lnTo>
                    <a:pt x="837" y="11446"/>
                  </a:lnTo>
                  <a:lnTo>
                    <a:pt x="858" y="11530"/>
                  </a:lnTo>
                  <a:lnTo>
                    <a:pt x="795" y="11467"/>
                  </a:lnTo>
                  <a:lnTo>
                    <a:pt x="753" y="11341"/>
                  </a:lnTo>
                  <a:lnTo>
                    <a:pt x="712" y="11341"/>
                  </a:lnTo>
                  <a:lnTo>
                    <a:pt x="628" y="11467"/>
                  </a:lnTo>
                  <a:lnTo>
                    <a:pt x="586" y="11509"/>
                  </a:lnTo>
                  <a:lnTo>
                    <a:pt x="691" y="11530"/>
                  </a:lnTo>
                  <a:lnTo>
                    <a:pt x="586" y="11655"/>
                  </a:lnTo>
                  <a:lnTo>
                    <a:pt x="502" y="11655"/>
                  </a:lnTo>
                  <a:lnTo>
                    <a:pt x="481" y="11739"/>
                  </a:lnTo>
                  <a:lnTo>
                    <a:pt x="523" y="11760"/>
                  </a:lnTo>
                  <a:lnTo>
                    <a:pt x="691" y="11760"/>
                  </a:lnTo>
                  <a:lnTo>
                    <a:pt x="733" y="11823"/>
                  </a:lnTo>
                  <a:lnTo>
                    <a:pt x="607" y="11844"/>
                  </a:lnTo>
                  <a:lnTo>
                    <a:pt x="586" y="11885"/>
                  </a:lnTo>
                  <a:lnTo>
                    <a:pt x="544" y="11969"/>
                  </a:lnTo>
                  <a:lnTo>
                    <a:pt x="440" y="11885"/>
                  </a:lnTo>
                  <a:lnTo>
                    <a:pt x="398" y="11927"/>
                  </a:lnTo>
                  <a:lnTo>
                    <a:pt x="377" y="12032"/>
                  </a:lnTo>
                  <a:lnTo>
                    <a:pt x="335" y="11885"/>
                  </a:lnTo>
                  <a:lnTo>
                    <a:pt x="272" y="11948"/>
                  </a:lnTo>
                  <a:lnTo>
                    <a:pt x="168" y="12074"/>
                  </a:lnTo>
                  <a:lnTo>
                    <a:pt x="209" y="12178"/>
                  </a:lnTo>
                  <a:lnTo>
                    <a:pt x="335" y="12367"/>
                  </a:lnTo>
                  <a:lnTo>
                    <a:pt x="398" y="12262"/>
                  </a:lnTo>
                  <a:lnTo>
                    <a:pt x="419" y="12283"/>
                  </a:lnTo>
                  <a:lnTo>
                    <a:pt x="502" y="12262"/>
                  </a:lnTo>
                  <a:lnTo>
                    <a:pt x="481" y="12199"/>
                  </a:lnTo>
                  <a:lnTo>
                    <a:pt x="523" y="12095"/>
                  </a:lnTo>
                  <a:lnTo>
                    <a:pt x="649" y="12178"/>
                  </a:lnTo>
                  <a:lnTo>
                    <a:pt x="607" y="12241"/>
                  </a:lnTo>
                  <a:lnTo>
                    <a:pt x="649" y="12304"/>
                  </a:lnTo>
                  <a:lnTo>
                    <a:pt x="628" y="12388"/>
                  </a:lnTo>
                  <a:lnTo>
                    <a:pt x="586" y="12450"/>
                  </a:lnTo>
                  <a:lnTo>
                    <a:pt x="628" y="12597"/>
                  </a:lnTo>
                  <a:lnTo>
                    <a:pt x="691" y="12555"/>
                  </a:lnTo>
                  <a:lnTo>
                    <a:pt x="816" y="12513"/>
                  </a:lnTo>
                  <a:lnTo>
                    <a:pt x="900" y="12597"/>
                  </a:lnTo>
                  <a:lnTo>
                    <a:pt x="753" y="12597"/>
                  </a:lnTo>
                  <a:lnTo>
                    <a:pt x="712" y="12639"/>
                  </a:lnTo>
                  <a:lnTo>
                    <a:pt x="753" y="12722"/>
                  </a:lnTo>
                  <a:lnTo>
                    <a:pt x="753" y="12785"/>
                  </a:lnTo>
                  <a:lnTo>
                    <a:pt x="544" y="12618"/>
                  </a:lnTo>
                  <a:lnTo>
                    <a:pt x="481" y="12639"/>
                  </a:lnTo>
                  <a:lnTo>
                    <a:pt x="419" y="12597"/>
                  </a:lnTo>
                  <a:lnTo>
                    <a:pt x="314" y="12597"/>
                  </a:lnTo>
                  <a:lnTo>
                    <a:pt x="314" y="12701"/>
                  </a:lnTo>
                  <a:lnTo>
                    <a:pt x="272" y="12764"/>
                  </a:lnTo>
                  <a:lnTo>
                    <a:pt x="419" y="12994"/>
                  </a:lnTo>
                  <a:lnTo>
                    <a:pt x="523" y="13015"/>
                  </a:lnTo>
                  <a:lnTo>
                    <a:pt x="691" y="13141"/>
                  </a:lnTo>
                  <a:lnTo>
                    <a:pt x="900" y="13245"/>
                  </a:lnTo>
                  <a:lnTo>
                    <a:pt x="921" y="13308"/>
                  </a:lnTo>
                  <a:lnTo>
                    <a:pt x="858" y="13329"/>
                  </a:lnTo>
                  <a:lnTo>
                    <a:pt x="963" y="13413"/>
                  </a:lnTo>
                  <a:lnTo>
                    <a:pt x="1026" y="13392"/>
                  </a:lnTo>
                  <a:lnTo>
                    <a:pt x="1005" y="13287"/>
                  </a:lnTo>
                  <a:lnTo>
                    <a:pt x="1067" y="13287"/>
                  </a:lnTo>
                  <a:lnTo>
                    <a:pt x="1151" y="13329"/>
                  </a:lnTo>
                  <a:lnTo>
                    <a:pt x="1130" y="13350"/>
                  </a:lnTo>
                  <a:lnTo>
                    <a:pt x="1235" y="13497"/>
                  </a:lnTo>
                  <a:lnTo>
                    <a:pt x="1277" y="13434"/>
                  </a:lnTo>
                  <a:lnTo>
                    <a:pt x="1339" y="13455"/>
                  </a:lnTo>
                  <a:lnTo>
                    <a:pt x="1444" y="13413"/>
                  </a:lnTo>
                  <a:lnTo>
                    <a:pt x="1570" y="13308"/>
                  </a:lnTo>
                  <a:lnTo>
                    <a:pt x="1632" y="13287"/>
                  </a:lnTo>
                  <a:lnTo>
                    <a:pt x="1653" y="13225"/>
                  </a:lnTo>
                  <a:lnTo>
                    <a:pt x="1674" y="13245"/>
                  </a:lnTo>
                  <a:lnTo>
                    <a:pt x="1695" y="13329"/>
                  </a:lnTo>
                  <a:lnTo>
                    <a:pt x="1779" y="13329"/>
                  </a:lnTo>
                  <a:lnTo>
                    <a:pt x="1988" y="13120"/>
                  </a:lnTo>
                  <a:lnTo>
                    <a:pt x="1967" y="13078"/>
                  </a:lnTo>
                  <a:lnTo>
                    <a:pt x="1883" y="12932"/>
                  </a:lnTo>
                  <a:lnTo>
                    <a:pt x="2051" y="13036"/>
                  </a:lnTo>
                  <a:lnTo>
                    <a:pt x="2155" y="12911"/>
                  </a:lnTo>
                  <a:lnTo>
                    <a:pt x="2114" y="12890"/>
                  </a:lnTo>
                  <a:lnTo>
                    <a:pt x="2197" y="12827"/>
                  </a:lnTo>
                  <a:lnTo>
                    <a:pt x="2176" y="12764"/>
                  </a:lnTo>
                  <a:lnTo>
                    <a:pt x="2281" y="12701"/>
                  </a:lnTo>
                  <a:lnTo>
                    <a:pt x="2386" y="12681"/>
                  </a:lnTo>
                  <a:lnTo>
                    <a:pt x="2386" y="12597"/>
                  </a:lnTo>
                  <a:lnTo>
                    <a:pt x="2302" y="12492"/>
                  </a:lnTo>
                  <a:lnTo>
                    <a:pt x="2323" y="12409"/>
                  </a:lnTo>
                  <a:lnTo>
                    <a:pt x="2260" y="12304"/>
                  </a:lnTo>
                  <a:lnTo>
                    <a:pt x="2155" y="12241"/>
                  </a:lnTo>
                  <a:lnTo>
                    <a:pt x="2176" y="12157"/>
                  </a:lnTo>
                  <a:lnTo>
                    <a:pt x="2218" y="12178"/>
                  </a:lnTo>
                  <a:lnTo>
                    <a:pt x="2323" y="12304"/>
                  </a:lnTo>
                  <a:lnTo>
                    <a:pt x="2386" y="12471"/>
                  </a:lnTo>
                  <a:lnTo>
                    <a:pt x="2406" y="12492"/>
                  </a:lnTo>
                  <a:lnTo>
                    <a:pt x="2490" y="12513"/>
                  </a:lnTo>
                  <a:lnTo>
                    <a:pt x="2469" y="12576"/>
                  </a:lnTo>
                  <a:lnTo>
                    <a:pt x="2511" y="12639"/>
                  </a:lnTo>
                  <a:lnTo>
                    <a:pt x="2616" y="12597"/>
                  </a:lnTo>
                  <a:lnTo>
                    <a:pt x="2595" y="12513"/>
                  </a:lnTo>
                  <a:lnTo>
                    <a:pt x="2532" y="12492"/>
                  </a:lnTo>
                  <a:lnTo>
                    <a:pt x="2595" y="12409"/>
                  </a:lnTo>
                  <a:lnTo>
                    <a:pt x="2678" y="12492"/>
                  </a:lnTo>
                  <a:lnTo>
                    <a:pt x="2699" y="12555"/>
                  </a:lnTo>
                  <a:lnTo>
                    <a:pt x="2825" y="12409"/>
                  </a:lnTo>
                  <a:lnTo>
                    <a:pt x="2846" y="12283"/>
                  </a:lnTo>
                  <a:lnTo>
                    <a:pt x="2825" y="12178"/>
                  </a:lnTo>
                  <a:lnTo>
                    <a:pt x="2741" y="12157"/>
                  </a:lnTo>
                  <a:lnTo>
                    <a:pt x="2720" y="12074"/>
                  </a:lnTo>
                  <a:lnTo>
                    <a:pt x="2783" y="12053"/>
                  </a:lnTo>
                  <a:lnTo>
                    <a:pt x="2783" y="11990"/>
                  </a:lnTo>
                  <a:lnTo>
                    <a:pt x="2825" y="11990"/>
                  </a:lnTo>
                  <a:lnTo>
                    <a:pt x="2888" y="11948"/>
                  </a:lnTo>
                  <a:lnTo>
                    <a:pt x="2825" y="11865"/>
                  </a:lnTo>
                  <a:lnTo>
                    <a:pt x="2825" y="11760"/>
                  </a:lnTo>
                  <a:lnTo>
                    <a:pt x="2909" y="11718"/>
                  </a:lnTo>
                  <a:lnTo>
                    <a:pt x="2992" y="11781"/>
                  </a:lnTo>
                  <a:lnTo>
                    <a:pt x="2930" y="11885"/>
                  </a:lnTo>
                  <a:lnTo>
                    <a:pt x="2950" y="12032"/>
                  </a:lnTo>
                  <a:lnTo>
                    <a:pt x="2930" y="12095"/>
                  </a:lnTo>
                  <a:lnTo>
                    <a:pt x="2992" y="12199"/>
                  </a:lnTo>
                  <a:lnTo>
                    <a:pt x="3013" y="12283"/>
                  </a:lnTo>
                  <a:lnTo>
                    <a:pt x="3118" y="12409"/>
                  </a:lnTo>
                  <a:lnTo>
                    <a:pt x="3264" y="12409"/>
                  </a:lnTo>
                  <a:lnTo>
                    <a:pt x="3327" y="12450"/>
                  </a:lnTo>
                  <a:lnTo>
                    <a:pt x="3264" y="12492"/>
                  </a:lnTo>
                  <a:lnTo>
                    <a:pt x="3348" y="12555"/>
                  </a:lnTo>
                  <a:lnTo>
                    <a:pt x="3432" y="12639"/>
                  </a:lnTo>
                  <a:lnTo>
                    <a:pt x="3474" y="12555"/>
                  </a:lnTo>
                  <a:lnTo>
                    <a:pt x="3453" y="12178"/>
                  </a:lnTo>
                  <a:lnTo>
                    <a:pt x="3369" y="12032"/>
                  </a:lnTo>
                  <a:lnTo>
                    <a:pt x="3432" y="11948"/>
                  </a:lnTo>
                  <a:lnTo>
                    <a:pt x="3515" y="11885"/>
                  </a:lnTo>
                  <a:lnTo>
                    <a:pt x="3432" y="11781"/>
                  </a:lnTo>
                  <a:lnTo>
                    <a:pt x="3474" y="11718"/>
                  </a:lnTo>
                  <a:lnTo>
                    <a:pt x="3662" y="11676"/>
                  </a:lnTo>
                  <a:lnTo>
                    <a:pt x="3683" y="11593"/>
                  </a:lnTo>
                  <a:lnTo>
                    <a:pt x="3683" y="11467"/>
                  </a:lnTo>
                  <a:lnTo>
                    <a:pt x="3766" y="11321"/>
                  </a:lnTo>
                  <a:lnTo>
                    <a:pt x="3683" y="11195"/>
                  </a:lnTo>
                  <a:lnTo>
                    <a:pt x="3662" y="10923"/>
                  </a:lnTo>
                  <a:lnTo>
                    <a:pt x="3536" y="10714"/>
                  </a:lnTo>
                  <a:lnTo>
                    <a:pt x="3557" y="10609"/>
                  </a:lnTo>
                  <a:lnTo>
                    <a:pt x="3829" y="10525"/>
                  </a:lnTo>
                  <a:lnTo>
                    <a:pt x="3829" y="10358"/>
                  </a:lnTo>
                  <a:lnTo>
                    <a:pt x="3871" y="10212"/>
                  </a:lnTo>
                  <a:lnTo>
                    <a:pt x="3662" y="10002"/>
                  </a:lnTo>
                  <a:lnTo>
                    <a:pt x="3515" y="9898"/>
                  </a:lnTo>
                  <a:lnTo>
                    <a:pt x="3515" y="9688"/>
                  </a:lnTo>
                  <a:lnTo>
                    <a:pt x="3536" y="9479"/>
                  </a:lnTo>
                  <a:lnTo>
                    <a:pt x="3515" y="9249"/>
                  </a:lnTo>
                  <a:lnTo>
                    <a:pt x="3453" y="9103"/>
                  </a:lnTo>
                  <a:lnTo>
                    <a:pt x="3515" y="8914"/>
                  </a:lnTo>
                  <a:lnTo>
                    <a:pt x="3453" y="8621"/>
                  </a:lnTo>
                  <a:lnTo>
                    <a:pt x="3411" y="8308"/>
                  </a:lnTo>
                  <a:lnTo>
                    <a:pt x="3453" y="8077"/>
                  </a:lnTo>
                  <a:lnTo>
                    <a:pt x="3578" y="7847"/>
                  </a:lnTo>
                  <a:lnTo>
                    <a:pt x="3683" y="7764"/>
                  </a:lnTo>
                  <a:lnTo>
                    <a:pt x="3850" y="7784"/>
                  </a:lnTo>
                  <a:lnTo>
                    <a:pt x="4059" y="7805"/>
                  </a:lnTo>
                  <a:lnTo>
                    <a:pt x="4164" y="7680"/>
                  </a:lnTo>
                  <a:lnTo>
                    <a:pt x="4143" y="7450"/>
                  </a:lnTo>
                  <a:lnTo>
                    <a:pt x="4080" y="7366"/>
                  </a:lnTo>
                  <a:lnTo>
                    <a:pt x="4080" y="7240"/>
                  </a:lnTo>
                  <a:lnTo>
                    <a:pt x="4290" y="6738"/>
                  </a:lnTo>
                  <a:lnTo>
                    <a:pt x="4290" y="6487"/>
                  </a:lnTo>
                  <a:lnTo>
                    <a:pt x="4352" y="6215"/>
                  </a:lnTo>
                  <a:lnTo>
                    <a:pt x="4394" y="6069"/>
                  </a:lnTo>
                  <a:lnTo>
                    <a:pt x="4394" y="5901"/>
                  </a:lnTo>
                  <a:lnTo>
                    <a:pt x="4311" y="5818"/>
                  </a:lnTo>
                  <a:lnTo>
                    <a:pt x="4311" y="5692"/>
                  </a:lnTo>
                  <a:lnTo>
                    <a:pt x="4499" y="5587"/>
                  </a:lnTo>
                  <a:lnTo>
                    <a:pt x="4708" y="5567"/>
                  </a:lnTo>
                  <a:lnTo>
                    <a:pt x="4792" y="5483"/>
                  </a:lnTo>
                  <a:lnTo>
                    <a:pt x="4813" y="5357"/>
                  </a:lnTo>
                  <a:lnTo>
                    <a:pt x="4980" y="5064"/>
                  </a:lnTo>
                  <a:lnTo>
                    <a:pt x="5127" y="4855"/>
                  </a:lnTo>
                  <a:lnTo>
                    <a:pt x="5189" y="4730"/>
                  </a:lnTo>
                  <a:lnTo>
                    <a:pt x="5106" y="4541"/>
                  </a:lnTo>
                  <a:lnTo>
                    <a:pt x="5043" y="4458"/>
                  </a:lnTo>
                  <a:lnTo>
                    <a:pt x="5043" y="4206"/>
                  </a:lnTo>
                  <a:lnTo>
                    <a:pt x="5127" y="4186"/>
                  </a:lnTo>
                  <a:lnTo>
                    <a:pt x="5189" y="4081"/>
                  </a:lnTo>
                  <a:lnTo>
                    <a:pt x="5231" y="3934"/>
                  </a:lnTo>
                  <a:lnTo>
                    <a:pt x="5315" y="3893"/>
                  </a:lnTo>
                  <a:lnTo>
                    <a:pt x="5399" y="3704"/>
                  </a:lnTo>
                  <a:lnTo>
                    <a:pt x="5524" y="3600"/>
                  </a:lnTo>
                  <a:lnTo>
                    <a:pt x="5629" y="3683"/>
                  </a:lnTo>
                  <a:lnTo>
                    <a:pt x="5712" y="3725"/>
                  </a:lnTo>
                  <a:lnTo>
                    <a:pt x="5754" y="3725"/>
                  </a:lnTo>
                  <a:lnTo>
                    <a:pt x="5859" y="3621"/>
                  </a:lnTo>
                  <a:lnTo>
                    <a:pt x="5775" y="3516"/>
                  </a:lnTo>
                  <a:lnTo>
                    <a:pt x="5859" y="3474"/>
                  </a:lnTo>
                  <a:lnTo>
                    <a:pt x="5859" y="3390"/>
                  </a:lnTo>
                  <a:lnTo>
                    <a:pt x="5880" y="3349"/>
                  </a:lnTo>
                  <a:lnTo>
                    <a:pt x="5775" y="3181"/>
                  </a:lnTo>
                  <a:lnTo>
                    <a:pt x="5838" y="3160"/>
                  </a:lnTo>
                  <a:lnTo>
                    <a:pt x="6026" y="3160"/>
                  </a:lnTo>
                  <a:lnTo>
                    <a:pt x="6152" y="3077"/>
                  </a:lnTo>
                  <a:lnTo>
                    <a:pt x="6340" y="3139"/>
                  </a:lnTo>
                  <a:lnTo>
                    <a:pt x="6445" y="3202"/>
                  </a:lnTo>
                  <a:lnTo>
                    <a:pt x="6570" y="3223"/>
                  </a:lnTo>
                  <a:lnTo>
                    <a:pt x="6654" y="3286"/>
                  </a:lnTo>
                  <a:lnTo>
                    <a:pt x="6696" y="3265"/>
                  </a:lnTo>
                  <a:lnTo>
                    <a:pt x="6759" y="3307"/>
                  </a:lnTo>
                  <a:lnTo>
                    <a:pt x="6759" y="3160"/>
                  </a:lnTo>
                  <a:lnTo>
                    <a:pt x="6696" y="3077"/>
                  </a:lnTo>
                  <a:lnTo>
                    <a:pt x="6717" y="2888"/>
                  </a:lnTo>
                  <a:lnTo>
                    <a:pt x="6800" y="2846"/>
                  </a:lnTo>
                  <a:lnTo>
                    <a:pt x="6779" y="2700"/>
                  </a:lnTo>
                  <a:lnTo>
                    <a:pt x="6696" y="2658"/>
                  </a:lnTo>
                  <a:lnTo>
                    <a:pt x="6675" y="2554"/>
                  </a:lnTo>
                  <a:lnTo>
                    <a:pt x="6675" y="2554"/>
                  </a:lnTo>
                  <a:lnTo>
                    <a:pt x="6800" y="2616"/>
                  </a:lnTo>
                  <a:lnTo>
                    <a:pt x="6926" y="2574"/>
                  </a:lnTo>
                  <a:lnTo>
                    <a:pt x="6989" y="2554"/>
                  </a:lnTo>
                  <a:lnTo>
                    <a:pt x="7010" y="2533"/>
                  </a:lnTo>
                  <a:lnTo>
                    <a:pt x="7072" y="2533"/>
                  </a:lnTo>
                  <a:lnTo>
                    <a:pt x="7093" y="2512"/>
                  </a:lnTo>
                  <a:lnTo>
                    <a:pt x="7072" y="2428"/>
                  </a:lnTo>
                  <a:lnTo>
                    <a:pt x="7093" y="2323"/>
                  </a:lnTo>
                  <a:lnTo>
                    <a:pt x="7177" y="2261"/>
                  </a:lnTo>
                  <a:lnTo>
                    <a:pt x="7282" y="2261"/>
                  </a:lnTo>
                  <a:lnTo>
                    <a:pt x="7344" y="2407"/>
                  </a:lnTo>
                  <a:lnTo>
                    <a:pt x="7616" y="2616"/>
                  </a:lnTo>
                  <a:lnTo>
                    <a:pt x="7637" y="2742"/>
                  </a:lnTo>
                  <a:lnTo>
                    <a:pt x="7742" y="2846"/>
                  </a:lnTo>
                  <a:lnTo>
                    <a:pt x="7909" y="2930"/>
                  </a:lnTo>
                  <a:lnTo>
                    <a:pt x="8160" y="2930"/>
                  </a:lnTo>
                  <a:lnTo>
                    <a:pt x="8328" y="2784"/>
                  </a:lnTo>
                  <a:lnTo>
                    <a:pt x="8391" y="2700"/>
                  </a:lnTo>
                  <a:lnTo>
                    <a:pt x="8495" y="2700"/>
                  </a:lnTo>
                  <a:lnTo>
                    <a:pt x="8704" y="2846"/>
                  </a:lnTo>
                  <a:lnTo>
                    <a:pt x="8851" y="2867"/>
                  </a:lnTo>
                  <a:lnTo>
                    <a:pt x="8893" y="2742"/>
                  </a:lnTo>
                  <a:lnTo>
                    <a:pt x="8976" y="2679"/>
                  </a:lnTo>
                  <a:lnTo>
                    <a:pt x="9060" y="2616"/>
                  </a:lnTo>
                  <a:lnTo>
                    <a:pt x="9165" y="2616"/>
                  </a:lnTo>
                  <a:lnTo>
                    <a:pt x="9269" y="2554"/>
                  </a:lnTo>
                  <a:lnTo>
                    <a:pt x="9311" y="2470"/>
                  </a:lnTo>
                  <a:lnTo>
                    <a:pt x="9269" y="2365"/>
                  </a:lnTo>
                  <a:lnTo>
                    <a:pt x="9207" y="2219"/>
                  </a:lnTo>
                  <a:lnTo>
                    <a:pt x="9228" y="1905"/>
                  </a:lnTo>
                  <a:lnTo>
                    <a:pt x="9290" y="1821"/>
                  </a:lnTo>
                  <a:lnTo>
                    <a:pt x="9228" y="1717"/>
                  </a:lnTo>
                  <a:lnTo>
                    <a:pt x="9290" y="1696"/>
                  </a:lnTo>
                  <a:lnTo>
                    <a:pt x="9395" y="1570"/>
                  </a:lnTo>
                  <a:lnTo>
                    <a:pt x="9374" y="1507"/>
                  </a:lnTo>
                  <a:lnTo>
                    <a:pt x="9500" y="1424"/>
                  </a:lnTo>
                  <a:lnTo>
                    <a:pt x="9646" y="1486"/>
                  </a:lnTo>
                  <a:lnTo>
                    <a:pt x="9730" y="1466"/>
                  </a:lnTo>
                  <a:lnTo>
                    <a:pt x="9730" y="1403"/>
                  </a:lnTo>
                  <a:lnTo>
                    <a:pt x="9813" y="1298"/>
                  </a:lnTo>
                  <a:lnTo>
                    <a:pt x="10065" y="1298"/>
                  </a:lnTo>
                  <a:lnTo>
                    <a:pt x="10169" y="1382"/>
                  </a:lnTo>
                  <a:lnTo>
                    <a:pt x="10316" y="1528"/>
                  </a:lnTo>
                  <a:lnTo>
                    <a:pt x="10378" y="1633"/>
                  </a:lnTo>
                  <a:lnTo>
                    <a:pt x="10525" y="1654"/>
                  </a:lnTo>
                  <a:lnTo>
                    <a:pt x="10692" y="1696"/>
                  </a:lnTo>
                  <a:lnTo>
                    <a:pt x="10755" y="1800"/>
                  </a:lnTo>
                  <a:lnTo>
                    <a:pt x="10860" y="1905"/>
                  </a:lnTo>
                  <a:lnTo>
                    <a:pt x="10839" y="2030"/>
                  </a:lnTo>
                  <a:lnTo>
                    <a:pt x="10734" y="2177"/>
                  </a:lnTo>
                  <a:lnTo>
                    <a:pt x="10755" y="2428"/>
                  </a:lnTo>
                  <a:lnTo>
                    <a:pt x="10839" y="2428"/>
                  </a:lnTo>
                  <a:lnTo>
                    <a:pt x="10839" y="2219"/>
                  </a:lnTo>
                  <a:lnTo>
                    <a:pt x="10985" y="2051"/>
                  </a:lnTo>
                  <a:lnTo>
                    <a:pt x="11111" y="2030"/>
                  </a:lnTo>
                  <a:lnTo>
                    <a:pt x="11194" y="1926"/>
                  </a:lnTo>
                  <a:lnTo>
                    <a:pt x="11194" y="1779"/>
                  </a:lnTo>
                  <a:lnTo>
                    <a:pt x="11299" y="1738"/>
                  </a:lnTo>
                  <a:lnTo>
                    <a:pt x="11404" y="1800"/>
                  </a:lnTo>
                  <a:lnTo>
                    <a:pt x="11487" y="1717"/>
                  </a:lnTo>
                  <a:lnTo>
                    <a:pt x="11487" y="1591"/>
                  </a:lnTo>
                  <a:lnTo>
                    <a:pt x="11425" y="1591"/>
                  </a:lnTo>
                  <a:lnTo>
                    <a:pt x="11362" y="1507"/>
                  </a:lnTo>
                  <a:lnTo>
                    <a:pt x="11299" y="1507"/>
                  </a:lnTo>
                  <a:lnTo>
                    <a:pt x="11278" y="1528"/>
                  </a:lnTo>
                  <a:lnTo>
                    <a:pt x="11278" y="1612"/>
                  </a:lnTo>
                  <a:lnTo>
                    <a:pt x="11215" y="1570"/>
                  </a:lnTo>
                  <a:lnTo>
                    <a:pt x="11194" y="1507"/>
                  </a:lnTo>
                  <a:lnTo>
                    <a:pt x="11153" y="1507"/>
                  </a:lnTo>
                  <a:lnTo>
                    <a:pt x="11153" y="1570"/>
                  </a:lnTo>
                  <a:lnTo>
                    <a:pt x="11111" y="1696"/>
                  </a:lnTo>
                  <a:lnTo>
                    <a:pt x="11090" y="1654"/>
                  </a:lnTo>
                  <a:lnTo>
                    <a:pt x="11048" y="1591"/>
                  </a:lnTo>
                  <a:lnTo>
                    <a:pt x="10964" y="1633"/>
                  </a:lnTo>
                  <a:lnTo>
                    <a:pt x="10943" y="1696"/>
                  </a:lnTo>
                  <a:lnTo>
                    <a:pt x="10901" y="1612"/>
                  </a:lnTo>
                  <a:lnTo>
                    <a:pt x="10881" y="1486"/>
                  </a:lnTo>
                  <a:lnTo>
                    <a:pt x="10839" y="1486"/>
                  </a:lnTo>
                  <a:lnTo>
                    <a:pt x="10776" y="1361"/>
                  </a:lnTo>
                  <a:lnTo>
                    <a:pt x="10734" y="1319"/>
                  </a:lnTo>
                  <a:lnTo>
                    <a:pt x="10650" y="1319"/>
                  </a:lnTo>
                  <a:lnTo>
                    <a:pt x="10567" y="1298"/>
                  </a:lnTo>
                  <a:lnTo>
                    <a:pt x="10420" y="1277"/>
                  </a:lnTo>
                  <a:lnTo>
                    <a:pt x="10357" y="1193"/>
                  </a:lnTo>
                  <a:lnTo>
                    <a:pt x="10378" y="1173"/>
                  </a:lnTo>
                  <a:lnTo>
                    <a:pt x="10546" y="1214"/>
                  </a:lnTo>
                  <a:lnTo>
                    <a:pt x="10692" y="1193"/>
                  </a:lnTo>
                  <a:lnTo>
                    <a:pt x="10797" y="1214"/>
                  </a:lnTo>
                  <a:lnTo>
                    <a:pt x="11048" y="1256"/>
                  </a:lnTo>
                  <a:lnTo>
                    <a:pt x="11194" y="1193"/>
                  </a:lnTo>
                  <a:lnTo>
                    <a:pt x="11299" y="984"/>
                  </a:lnTo>
                  <a:lnTo>
                    <a:pt x="11508" y="942"/>
                  </a:lnTo>
                  <a:lnTo>
                    <a:pt x="11613" y="859"/>
                  </a:lnTo>
                  <a:lnTo>
                    <a:pt x="11613" y="838"/>
                  </a:lnTo>
                  <a:lnTo>
                    <a:pt x="11529" y="796"/>
                  </a:lnTo>
                  <a:lnTo>
                    <a:pt x="11508" y="754"/>
                  </a:lnTo>
                  <a:lnTo>
                    <a:pt x="11425" y="733"/>
                  </a:lnTo>
                  <a:lnTo>
                    <a:pt x="11320" y="754"/>
                  </a:lnTo>
                  <a:lnTo>
                    <a:pt x="11194" y="608"/>
                  </a:lnTo>
                  <a:lnTo>
                    <a:pt x="11111" y="608"/>
                  </a:lnTo>
                  <a:lnTo>
                    <a:pt x="11006" y="733"/>
                  </a:lnTo>
                  <a:lnTo>
                    <a:pt x="10964" y="733"/>
                  </a:lnTo>
                  <a:lnTo>
                    <a:pt x="10943" y="691"/>
                  </a:lnTo>
                  <a:lnTo>
                    <a:pt x="11048" y="649"/>
                  </a:lnTo>
                  <a:lnTo>
                    <a:pt x="11048" y="566"/>
                  </a:lnTo>
                  <a:lnTo>
                    <a:pt x="10943" y="524"/>
                  </a:lnTo>
                  <a:lnTo>
                    <a:pt x="10901" y="482"/>
                  </a:lnTo>
                  <a:lnTo>
                    <a:pt x="10839" y="482"/>
                  </a:lnTo>
                  <a:lnTo>
                    <a:pt x="10776" y="608"/>
                  </a:lnTo>
                  <a:lnTo>
                    <a:pt x="10734" y="608"/>
                  </a:lnTo>
                  <a:lnTo>
                    <a:pt x="10734" y="524"/>
                  </a:lnTo>
                  <a:lnTo>
                    <a:pt x="10671" y="545"/>
                  </a:lnTo>
                  <a:lnTo>
                    <a:pt x="10650" y="587"/>
                  </a:lnTo>
                  <a:lnTo>
                    <a:pt x="10588" y="587"/>
                  </a:lnTo>
                  <a:lnTo>
                    <a:pt x="10567" y="545"/>
                  </a:lnTo>
                  <a:lnTo>
                    <a:pt x="10650" y="482"/>
                  </a:lnTo>
                  <a:lnTo>
                    <a:pt x="10650" y="419"/>
                  </a:lnTo>
                  <a:lnTo>
                    <a:pt x="10546" y="357"/>
                  </a:lnTo>
                  <a:lnTo>
                    <a:pt x="10420" y="357"/>
                  </a:lnTo>
                  <a:lnTo>
                    <a:pt x="10357" y="377"/>
                  </a:lnTo>
                  <a:lnTo>
                    <a:pt x="10337" y="545"/>
                  </a:lnTo>
                  <a:lnTo>
                    <a:pt x="10253" y="587"/>
                  </a:lnTo>
                  <a:lnTo>
                    <a:pt x="10253" y="649"/>
                  </a:lnTo>
                  <a:lnTo>
                    <a:pt x="10316" y="796"/>
                  </a:lnTo>
                  <a:lnTo>
                    <a:pt x="10316" y="880"/>
                  </a:lnTo>
                  <a:lnTo>
                    <a:pt x="10253" y="942"/>
                  </a:lnTo>
                  <a:lnTo>
                    <a:pt x="10211" y="838"/>
                  </a:lnTo>
                  <a:lnTo>
                    <a:pt x="10127" y="838"/>
                  </a:lnTo>
                  <a:lnTo>
                    <a:pt x="10127" y="859"/>
                  </a:lnTo>
                  <a:lnTo>
                    <a:pt x="10023" y="838"/>
                  </a:lnTo>
                  <a:lnTo>
                    <a:pt x="9897" y="901"/>
                  </a:lnTo>
                  <a:lnTo>
                    <a:pt x="9897" y="901"/>
                  </a:lnTo>
                  <a:lnTo>
                    <a:pt x="10002" y="754"/>
                  </a:lnTo>
                  <a:lnTo>
                    <a:pt x="10065" y="733"/>
                  </a:lnTo>
                  <a:lnTo>
                    <a:pt x="10127" y="608"/>
                  </a:lnTo>
                  <a:lnTo>
                    <a:pt x="10127" y="566"/>
                  </a:lnTo>
                  <a:lnTo>
                    <a:pt x="10065" y="566"/>
                  </a:lnTo>
                  <a:lnTo>
                    <a:pt x="9960" y="649"/>
                  </a:lnTo>
                  <a:lnTo>
                    <a:pt x="9897" y="649"/>
                  </a:lnTo>
                  <a:lnTo>
                    <a:pt x="9918" y="587"/>
                  </a:lnTo>
                  <a:lnTo>
                    <a:pt x="10002" y="524"/>
                  </a:lnTo>
                  <a:lnTo>
                    <a:pt x="10002" y="482"/>
                  </a:lnTo>
                  <a:lnTo>
                    <a:pt x="9897" y="461"/>
                  </a:lnTo>
                  <a:lnTo>
                    <a:pt x="9855" y="419"/>
                  </a:lnTo>
                  <a:lnTo>
                    <a:pt x="9960" y="377"/>
                  </a:lnTo>
                  <a:lnTo>
                    <a:pt x="10002" y="419"/>
                  </a:lnTo>
                  <a:lnTo>
                    <a:pt x="10127" y="419"/>
                  </a:lnTo>
                  <a:lnTo>
                    <a:pt x="10169" y="231"/>
                  </a:lnTo>
                  <a:lnTo>
                    <a:pt x="10169" y="168"/>
                  </a:lnTo>
                  <a:lnTo>
                    <a:pt x="10044" y="210"/>
                  </a:lnTo>
                  <a:lnTo>
                    <a:pt x="10002" y="147"/>
                  </a:lnTo>
                  <a:lnTo>
                    <a:pt x="10023" y="64"/>
                  </a:lnTo>
                  <a:lnTo>
                    <a:pt x="10002" y="1"/>
                  </a:lnTo>
                  <a:lnTo>
                    <a:pt x="9918" y="64"/>
                  </a:lnTo>
                  <a:lnTo>
                    <a:pt x="9855" y="64"/>
                  </a:lnTo>
                  <a:lnTo>
                    <a:pt x="979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2" name="Google Shape;1639;p39">
              <a:extLst>
                <a:ext uri="{FF2B5EF4-FFF2-40B4-BE49-F238E27FC236}">
                  <a16:creationId xmlns:a16="http://schemas.microsoft.com/office/drawing/2014/main" id="{286FCFAB-C01B-BD61-A663-6C86B1D3C089}"/>
                </a:ext>
              </a:extLst>
            </p:cNvPr>
            <p:cNvSpPr/>
            <p:nvPr/>
          </p:nvSpPr>
          <p:spPr>
            <a:xfrm>
              <a:off x="3810372" y="2589242"/>
              <a:ext cx="68528" cy="147786"/>
            </a:xfrm>
            <a:custGeom>
              <a:avLst/>
              <a:gdLst/>
              <a:ahLst/>
              <a:cxnLst/>
              <a:rect l="l" t="t" r="r" b="b"/>
              <a:pathLst>
                <a:path w="5755" h="12995" extrusionOk="0">
                  <a:moveTo>
                    <a:pt x="3788" y="1"/>
                  </a:moveTo>
                  <a:lnTo>
                    <a:pt x="3725" y="21"/>
                  </a:lnTo>
                  <a:lnTo>
                    <a:pt x="3599" y="63"/>
                  </a:lnTo>
                  <a:lnTo>
                    <a:pt x="3474" y="1"/>
                  </a:lnTo>
                  <a:lnTo>
                    <a:pt x="3474" y="1"/>
                  </a:lnTo>
                  <a:lnTo>
                    <a:pt x="3495" y="105"/>
                  </a:lnTo>
                  <a:lnTo>
                    <a:pt x="3578" y="147"/>
                  </a:lnTo>
                  <a:lnTo>
                    <a:pt x="3599" y="293"/>
                  </a:lnTo>
                  <a:lnTo>
                    <a:pt x="3516" y="335"/>
                  </a:lnTo>
                  <a:lnTo>
                    <a:pt x="3495" y="524"/>
                  </a:lnTo>
                  <a:lnTo>
                    <a:pt x="3558" y="607"/>
                  </a:lnTo>
                  <a:lnTo>
                    <a:pt x="3558" y="754"/>
                  </a:lnTo>
                  <a:lnTo>
                    <a:pt x="3495" y="712"/>
                  </a:lnTo>
                  <a:lnTo>
                    <a:pt x="3453" y="733"/>
                  </a:lnTo>
                  <a:lnTo>
                    <a:pt x="3369" y="670"/>
                  </a:lnTo>
                  <a:lnTo>
                    <a:pt x="3244" y="649"/>
                  </a:lnTo>
                  <a:lnTo>
                    <a:pt x="3139" y="586"/>
                  </a:lnTo>
                  <a:lnTo>
                    <a:pt x="2951" y="524"/>
                  </a:lnTo>
                  <a:lnTo>
                    <a:pt x="2825" y="607"/>
                  </a:lnTo>
                  <a:lnTo>
                    <a:pt x="2637" y="607"/>
                  </a:lnTo>
                  <a:lnTo>
                    <a:pt x="2574" y="628"/>
                  </a:lnTo>
                  <a:lnTo>
                    <a:pt x="2679" y="796"/>
                  </a:lnTo>
                  <a:lnTo>
                    <a:pt x="2658" y="837"/>
                  </a:lnTo>
                  <a:lnTo>
                    <a:pt x="2658" y="921"/>
                  </a:lnTo>
                  <a:lnTo>
                    <a:pt x="2574" y="963"/>
                  </a:lnTo>
                  <a:lnTo>
                    <a:pt x="2658" y="1068"/>
                  </a:lnTo>
                  <a:lnTo>
                    <a:pt x="2553" y="1172"/>
                  </a:lnTo>
                  <a:lnTo>
                    <a:pt x="2511" y="1172"/>
                  </a:lnTo>
                  <a:lnTo>
                    <a:pt x="2428" y="1130"/>
                  </a:lnTo>
                  <a:lnTo>
                    <a:pt x="2323" y="1047"/>
                  </a:lnTo>
                  <a:lnTo>
                    <a:pt x="2198" y="1151"/>
                  </a:lnTo>
                  <a:lnTo>
                    <a:pt x="2114" y="1340"/>
                  </a:lnTo>
                  <a:lnTo>
                    <a:pt x="2030" y="1381"/>
                  </a:lnTo>
                  <a:lnTo>
                    <a:pt x="1988" y="1528"/>
                  </a:lnTo>
                  <a:lnTo>
                    <a:pt x="1926" y="1633"/>
                  </a:lnTo>
                  <a:lnTo>
                    <a:pt x="1842" y="1653"/>
                  </a:lnTo>
                  <a:lnTo>
                    <a:pt x="1842" y="1905"/>
                  </a:lnTo>
                  <a:lnTo>
                    <a:pt x="1905" y="1988"/>
                  </a:lnTo>
                  <a:lnTo>
                    <a:pt x="1988" y="2177"/>
                  </a:lnTo>
                  <a:lnTo>
                    <a:pt x="1926" y="2302"/>
                  </a:lnTo>
                  <a:lnTo>
                    <a:pt x="1779" y="2511"/>
                  </a:lnTo>
                  <a:lnTo>
                    <a:pt x="1612" y="2804"/>
                  </a:lnTo>
                  <a:lnTo>
                    <a:pt x="1591" y="2930"/>
                  </a:lnTo>
                  <a:lnTo>
                    <a:pt x="1507" y="3014"/>
                  </a:lnTo>
                  <a:lnTo>
                    <a:pt x="1298" y="3034"/>
                  </a:lnTo>
                  <a:lnTo>
                    <a:pt x="1110" y="3139"/>
                  </a:lnTo>
                  <a:lnTo>
                    <a:pt x="1110" y="3265"/>
                  </a:lnTo>
                  <a:lnTo>
                    <a:pt x="1193" y="3348"/>
                  </a:lnTo>
                  <a:lnTo>
                    <a:pt x="1193" y="3516"/>
                  </a:lnTo>
                  <a:lnTo>
                    <a:pt x="1151" y="3662"/>
                  </a:lnTo>
                  <a:lnTo>
                    <a:pt x="1089" y="3934"/>
                  </a:lnTo>
                  <a:lnTo>
                    <a:pt x="1089" y="4185"/>
                  </a:lnTo>
                  <a:lnTo>
                    <a:pt x="879" y="4687"/>
                  </a:lnTo>
                  <a:lnTo>
                    <a:pt x="879" y="4813"/>
                  </a:lnTo>
                  <a:lnTo>
                    <a:pt x="942" y="4897"/>
                  </a:lnTo>
                  <a:lnTo>
                    <a:pt x="963" y="5127"/>
                  </a:lnTo>
                  <a:lnTo>
                    <a:pt x="858" y="5252"/>
                  </a:lnTo>
                  <a:lnTo>
                    <a:pt x="649" y="5231"/>
                  </a:lnTo>
                  <a:lnTo>
                    <a:pt x="482" y="5211"/>
                  </a:lnTo>
                  <a:lnTo>
                    <a:pt x="377" y="5294"/>
                  </a:lnTo>
                  <a:lnTo>
                    <a:pt x="252" y="5524"/>
                  </a:lnTo>
                  <a:lnTo>
                    <a:pt x="210" y="5755"/>
                  </a:lnTo>
                  <a:lnTo>
                    <a:pt x="252" y="6068"/>
                  </a:lnTo>
                  <a:lnTo>
                    <a:pt x="314" y="6361"/>
                  </a:lnTo>
                  <a:lnTo>
                    <a:pt x="252" y="6550"/>
                  </a:lnTo>
                  <a:lnTo>
                    <a:pt x="314" y="6696"/>
                  </a:lnTo>
                  <a:lnTo>
                    <a:pt x="335" y="6926"/>
                  </a:lnTo>
                  <a:lnTo>
                    <a:pt x="314" y="7135"/>
                  </a:lnTo>
                  <a:lnTo>
                    <a:pt x="314" y="7345"/>
                  </a:lnTo>
                  <a:lnTo>
                    <a:pt x="461" y="7449"/>
                  </a:lnTo>
                  <a:lnTo>
                    <a:pt x="670" y="7659"/>
                  </a:lnTo>
                  <a:lnTo>
                    <a:pt x="628" y="7805"/>
                  </a:lnTo>
                  <a:lnTo>
                    <a:pt x="628" y="7972"/>
                  </a:lnTo>
                  <a:lnTo>
                    <a:pt x="356" y="8056"/>
                  </a:lnTo>
                  <a:lnTo>
                    <a:pt x="335" y="8161"/>
                  </a:lnTo>
                  <a:lnTo>
                    <a:pt x="461" y="8370"/>
                  </a:lnTo>
                  <a:lnTo>
                    <a:pt x="482" y="8642"/>
                  </a:lnTo>
                  <a:lnTo>
                    <a:pt x="565" y="8768"/>
                  </a:lnTo>
                  <a:lnTo>
                    <a:pt x="482" y="8914"/>
                  </a:lnTo>
                  <a:lnTo>
                    <a:pt x="482" y="9040"/>
                  </a:lnTo>
                  <a:lnTo>
                    <a:pt x="461" y="9123"/>
                  </a:lnTo>
                  <a:lnTo>
                    <a:pt x="273" y="9165"/>
                  </a:lnTo>
                  <a:lnTo>
                    <a:pt x="231" y="9228"/>
                  </a:lnTo>
                  <a:lnTo>
                    <a:pt x="314" y="9332"/>
                  </a:lnTo>
                  <a:lnTo>
                    <a:pt x="231" y="9395"/>
                  </a:lnTo>
                  <a:lnTo>
                    <a:pt x="168" y="9479"/>
                  </a:lnTo>
                  <a:lnTo>
                    <a:pt x="252" y="9625"/>
                  </a:lnTo>
                  <a:lnTo>
                    <a:pt x="273" y="10002"/>
                  </a:lnTo>
                  <a:lnTo>
                    <a:pt x="231" y="10086"/>
                  </a:lnTo>
                  <a:lnTo>
                    <a:pt x="147" y="10002"/>
                  </a:lnTo>
                  <a:lnTo>
                    <a:pt x="63" y="9939"/>
                  </a:lnTo>
                  <a:lnTo>
                    <a:pt x="63" y="9960"/>
                  </a:lnTo>
                  <a:lnTo>
                    <a:pt x="1" y="10023"/>
                  </a:lnTo>
                  <a:lnTo>
                    <a:pt x="21" y="10253"/>
                  </a:lnTo>
                  <a:lnTo>
                    <a:pt x="42" y="10337"/>
                  </a:lnTo>
                  <a:lnTo>
                    <a:pt x="63" y="10525"/>
                  </a:lnTo>
                  <a:lnTo>
                    <a:pt x="147" y="10546"/>
                  </a:lnTo>
                  <a:lnTo>
                    <a:pt x="168" y="10588"/>
                  </a:lnTo>
                  <a:lnTo>
                    <a:pt x="147" y="10734"/>
                  </a:lnTo>
                  <a:lnTo>
                    <a:pt x="273" y="10672"/>
                  </a:lnTo>
                  <a:lnTo>
                    <a:pt x="210" y="10567"/>
                  </a:lnTo>
                  <a:lnTo>
                    <a:pt x="231" y="10483"/>
                  </a:lnTo>
                  <a:lnTo>
                    <a:pt x="273" y="10483"/>
                  </a:lnTo>
                  <a:lnTo>
                    <a:pt x="252" y="10546"/>
                  </a:lnTo>
                  <a:lnTo>
                    <a:pt x="335" y="10588"/>
                  </a:lnTo>
                  <a:lnTo>
                    <a:pt x="377" y="10672"/>
                  </a:lnTo>
                  <a:lnTo>
                    <a:pt x="252" y="10755"/>
                  </a:lnTo>
                  <a:lnTo>
                    <a:pt x="231" y="10860"/>
                  </a:lnTo>
                  <a:lnTo>
                    <a:pt x="273" y="10944"/>
                  </a:lnTo>
                  <a:lnTo>
                    <a:pt x="252" y="11069"/>
                  </a:lnTo>
                  <a:lnTo>
                    <a:pt x="210" y="11111"/>
                  </a:lnTo>
                  <a:lnTo>
                    <a:pt x="273" y="11216"/>
                  </a:lnTo>
                  <a:lnTo>
                    <a:pt x="356" y="11257"/>
                  </a:lnTo>
                  <a:lnTo>
                    <a:pt x="440" y="11383"/>
                  </a:lnTo>
                  <a:lnTo>
                    <a:pt x="482" y="11425"/>
                  </a:lnTo>
                  <a:lnTo>
                    <a:pt x="586" y="11634"/>
                  </a:lnTo>
                  <a:lnTo>
                    <a:pt x="586" y="11801"/>
                  </a:lnTo>
                  <a:lnTo>
                    <a:pt x="733" y="11843"/>
                  </a:lnTo>
                  <a:lnTo>
                    <a:pt x="754" y="11948"/>
                  </a:lnTo>
                  <a:lnTo>
                    <a:pt x="858" y="12094"/>
                  </a:lnTo>
                  <a:lnTo>
                    <a:pt x="984" y="12011"/>
                  </a:lnTo>
                  <a:lnTo>
                    <a:pt x="1005" y="12136"/>
                  </a:lnTo>
                  <a:lnTo>
                    <a:pt x="942" y="12304"/>
                  </a:lnTo>
                  <a:lnTo>
                    <a:pt x="775" y="12325"/>
                  </a:lnTo>
                  <a:lnTo>
                    <a:pt x="754" y="12366"/>
                  </a:lnTo>
                  <a:lnTo>
                    <a:pt x="838" y="12429"/>
                  </a:lnTo>
                  <a:lnTo>
                    <a:pt x="858" y="12534"/>
                  </a:lnTo>
                  <a:lnTo>
                    <a:pt x="984" y="12555"/>
                  </a:lnTo>
                  <a:lnTo>
                    <a:pt x="1047" y="12848"/>
                  </a:lnTo>
                  <a:lnTo>
                    <a:pt x="963" y="12952"/>
                  </a:lnTo>
                  <a:lnTo>
                    <a:pt x="1005" y="12994"/>
                  </a:lnTo>
                  <a:lnTo>
                    <a:pt x="1151" y="12994"/>
                  </a:lnTo>
                  <a:lnTo>
                    <a:pt x="1423" y="12931"/>
                  </a:lnTo>
                  <a:lnTo>
                    <a:pt x="1570" y="12973"/>
                  </a:lnTo>
                  <a:lnTo>
                    <a:pt x="1695" y="12869"/>
                  </a:lnTo>
                  <a:lnTo>
                    <a:pt x="1674" y="12764"/>
                  </a:lnTo>
                  <a:lnTo>
                    <a:pt x="1612" y="12701"/>
                  </a:lnTo>
                  <a:lnTo>
                    <a:pt x="1695" y="12534"/>
                  </a:lnTo>
                  <a:lnTo>
                    <a:pt x="1884" y="12513"/>
                  </a:lnTo>
                  <a:lnTo>
                    <a:pt x="1905" y="12325"/>
                  </a:lnTo>
                  <a:lnTo>
                    <a:pt x="1926" y="12408"/>
                  </a:lnTo>
                  <a:lnTo>
                    <a:pt x="2135" y="12450"/>
                  </a:lnTo>
                  <a:lnTo>
                    <a:pt x="2260" y="12366"/>
                  </a:lnTo>
                  <a:lnTo>
                    <a:pt x="2365" y="12429"/>
                  </a:lnTo>
                  <a:lnTo>
                    <a:pt x="2449" y="12513"/>
                  </a:lnTo>
                  <a:lnTo>
                    <a:pt x="2553" y="12345"/>
                  </a:lnTo>
                  <a:lnTo>
                    <a:pt x="2616" y="12115"/>
                  </a:lnTo>
                  <a:lnTo>
                    <a:pt x="2679" y="12032"/>
                  </a:lnTo>
                  <a:lnTo>
                    <a:pt x="2721" y="11739"/>
                  </a:lnTo>
                  <a:lnTo>
                    <a:pt x="2762" y="11634"/>
                  </a:lnTo>
                  <a:lnTo>
                    <a:pt x="2658" y="11571"/>
                  </a:lnTo>
                  <a:lnTo>
                    <a:pt x="2679" y="11467"/>
                  </a:lnTo>
                  <a:lnTo>
                    <a:pt x="2783" y="11320"/>
                  </a:lnTo>
                  <a:lnTo>
                    <a:pt x="2679" y="11216"/>
                  </a:lnTo>
                  <a:lnTo>
                    <a:pt x="2783" y="11111"/>
                  </a:lnTo>
                  <a:lnTo>
                    <a:pt x="2658" y="11048"/>
                  </a:lnTo>
                  <a:lnTo>
                    <a:pt x="2721" y="10965"/>
                  </a:lnTo>
                  <a:lnTo>
                    <a:pt x="2658" y="10839"/>
                  </a:lnTo>
                  <a:lnTo>
                    <a:pt x="2762" y="10881"/>
                  </a:lnTo>
                  <a:lnTo>
                    <a:pt x="2930" y="10860"/>
                  </a:lnTo>
                  <a:lnTo>
                    <a:pt x="2783" y="10755"/>
                  </a:lnTo>
                  <a:lnTo>
                    <a:pt x="2846" y="10609"/>
                  </a:lnTo>
                  <a:lnTo>
                    <a:pt x="2846" y="10546"/>
                  </a:lnTo>
                  <a:lnTo>
                    <a:pt x="2658" y="10483"/>
                  </a:lnTo>
                  <a:lnTo>
                    <a:pt x="2888" y="10483"/>
                  </a:lnTo>
                  <a:lnTo>
                    <a:pt x="2762" y="10358"/>
                  </a:lnTo>
                  <a:lnTo>
                    <a:pt x="2679" y="10358"/>
                  </a:lnTo>
                  <a:lnTo>
                    <a:pt x="2742" y="10274"/>
                  </a:lnTo>
                  <a:lnTo>
                    <a:pt x="2783" y="10274"/>
                  </a:lnTo>
                  <a:lnTo>
                    <a:pt x="2825" y="10316"/>
                  </a:lnTo>
                  <a:lnTo>
                    <a:pt x="2888" y="10232"/>
                  </a:lnTo>
                  <a:lnTo>
                    <a:pt x="2867" y="10148"/>
                  </a:lnTo>
                  <a:lnTo>
                    <a:pt x="2972" y="10232"/>
                  </a:lnTo>
                  <a:lnTo>
                    <a:pt x="2993" y="10128"/>
                  </a:lnTo>
                  <a:lnTo>
                    <a:pt x="3076" y="10023"/>
                  </a:lnTo>
                  <a:lnTo>
                    <a:pt x="3160" y="10023"/>
                  </a:lnTo>
                  <a:lnTo>
                    <a:pt x="3139" y="9939"/>
                  </a:lnTo>
                  <a:lnTo>
                    <a:pt x="3181" y="9897"/>
                  </a:lnTo>
                  <a:lnTo>
                    <a:pt x="3202" y="9939"/>
                  </a:lnTo>
                  <a:lnTo>
                    <a:pt x="3181" y="10044"/>
                  </a:lnTo>
                  <a:lnTo>
                    <a:pt x="3265" y="10044"/>
                  </a:lnTo>
                  <a:lnTo>
                    <a:pt x="3369" y="9897"/>
                  </a:lnTo>
                  <a:lnTo>
                    <a:pt x="3453" y="9897"/>
                  </a:lnTo>
                  <a:lnTo>
                    <a:pt x="3516" y="9835"/>
                  </a:lnTo>
                  <a:lnTo>
                    <a:pt x="3495" y="9730"/>
                  </a:lnTo>
                  <a:lnTo>
                    <a:pt x="3411" y="9646"/>
                  </a:lnTo>
                  <a:lnTo>
                    <a:pt x="3286" y="9625"/>
                  </a:lnTo>
                  <a:lnTo>
                    <a:pt x="3181" y="9688"/>
                  </a:lnTo>
                  <a:lnTo>
                    <a:pt x="3139" y="9646"/>
                  </a:lnTo>
                  <a:lnTo>
                    <a:pt x="3055" y="9709"/>
                  </a:lnTo>
                  <a:lnTo>
                    <a:pt x="2972" y="9604"/>
                  </a:lnTo>
                  <a:lnTo>
                    <a:pt x="2846" y="9563"/>
                  </a:lnTo>
                  <a:lnTo>
                    <a:pt x="2762" y="9521"/>
                  </a:lnTo>
                  <a:lnTo>
                    <a:pt x="2616" y="9542"/>
                  </a:lnTo>
                  <a:lnTo>
                    <a:pt x="2616" y="9604"/>
                  </a:lnTo>
                  <a:lnTo>
                    <a:pt x="2553" y="9542"/>
                  </a:lnTo>
                  <a:lnTo>
                    <a:pt x="2407" y="9542"/>
                  </a:lnTo>
                  <a:lnTo>
                    <a:pt x="2365" y="9500"/>
                  </a:lnTo>
                  <a:lnTo>
                    <a:pt x="2470" y="9479"/>
                  </a:lnTo>
                  <a:lnTo>
                    <a:pt x="2553" y="9521"/>
                  </a:lnTo>
                  <a:lnTo>
                    <a:pt x="2637" y="9395"/>
                  </a:lnTo>
                  <a:lnTo>
                    <a:pt x="2679" y="9437"/>
                  </a:lnTo>
                  <a:lnTo>
                    <a:pt x="2783" y="9416"/>
                  </a:lnTo>
                  <a:lnTo>
                    <a:pt x="2825" y="9332"/>
                  </a:lnTo>
                  <a:lnTo>
                    <a:pt x="2930" y="9374"/>
                  </a:lnTo>
                  <a:lnTo>
                    <a:pt x="2972" y="9416"/>
                  </a:lnTo>
                  <a:lnTo>
                    <a:pt x="3034" y="9416"/>
                  </a:lnTo>
                  <a:lnTo>
                    <a:pt x="3055" y="9332"/>
                  </a:lnTo>
                  <a:lnTo>
                    <a:pt x="3097" y="9416"/>
                  </a:lnTo>
                  <a:lnTo>
                    <a:pt x="3244" y="9437"/>
                  </a:lnTo>
                  <a:lnTo>
                    <a:pt x="3202" y="9521"/>
                  </a:lnTo>
                  <a:lnTo>
                    <a:pt x="3306" y="9563"/>
                  </a:lnTo>
                  <a:lnTo>
                    <a:pt x="3474" y="9542"/>
                  </a:lnTo>
                  <a:lnTo>
                    <a:pt x="3495" y="9416"/>
                  </a:lnTo>
                  <a:lnTo>
                    <a:pt x="3662" y="9270"/>
                  </a:lnTo>
                  <a:lnTo>
                    <a:pt x="3725" y="9102"/>
                  </a:lnTo>
                  <a:lnTo>
                    <a:pt x="3599" y="8977"/>
                  </a:lnTo>
                  <a:lnTo>
                    <a:pt x="3599" y="8893"/>
                  </a:lnTo>
                  <a:lnTo>
                    <a:pt x="3453" y="8788"/>
                  </a:lnTo>
                  <a:lnTo>
                    <a:pt x="3474" y="8747"/>
                  </a:lnTo>
                  <a:lnTo>
                    <a:pt x="3265" y="8579"/>
                  </a:lnTo>
                  <a:lnTo>
                    <a:pt x="3244" y="8475"/>
                  </a:lnTo>
                  <a:lnTo>
                    <a:pt x="3160" y="8391"/>
                  </a:lnTo>
                  <a:lnTo>
                    <a:pt x="3055" y="8516"/>
                  </a:lnTo>
                  <a:lnTo>
                    <a:pt x="2993" y="8433"/>
                  </a:lnTo>
                  <a:lnTo>
                    <a:pt x="2951" y="8454"/>
                  </a:lnTo>
                  <a:lnTo>
                    <a:pt x="2951" y="8349"/>
                  </a:lnTo>
                  <a:lnTo>
                    <a:pt x="2867" y="8349"/>
                  </a:lnTo>
                  <a:lnTo>
                    <a:pt x="2825" y="8244"/>
                  </a:lnTo>
                  <a:lnTo>
                    <a:pt x="2742" y="8182"/>
                  </a:lnTo>
                  <a:lnTo>
                    <a:pt x="2825" y="8077"/>
                  </a:lnTo>
                  <a:lnTo>
                    <a:pt x="2762" y="7952"/>
                  </a:lnTo>
                  <a:lnTo>
                    <a:pt x="2825" y="7931"/>
                  </a:lnTo>
                  <a:lnTo>
                    <a:pt x="2825" y="7847"/>
                  </a:lnTo>
                  <a:lnTo>
                    <a:pt x="2742" y="7826"/>
                  </a:lnTo>
                  <a:lnTo>
                    <a:pt x="2825" y="7721"/>
                  </a:lnTo>
                  <a:lnTo>
                    <a:pt x="2783" y="7533"/>
                  </a:lnTo>
                  <a:lnTo>
                    <a:pt x="2825" y="7512"/>
                  </a:lnTo>
                  <a:lnTo>
                    <a:pt x="2867" y="7554"/>
                  </a:lnTo>
                  <a:lnTo>
                    <a:pt x="2888" y="7449"/>
                  </a:lnTo>
                  <a:lnTo>
                    <a:pt x="2825" y="7345"/>
                  </a:lnTo>
                  <a:lnTo>
                    <a:pt x="2846" y="7198"/>
                  </a:lnTo>
                  <a:lnTo>
                    <a:pt x="2825" y="7073"/>
                  </a:lnTo>
                  <a:lnTo>
                    <a:pt x="2846" y="7010"/>
                  </a:lnTo>
                  <a:lnTo>
                    <a:pt x="2825" y="6884"/>
                  </a:lnTo>
                  <a:lnTo>
                    <a:pt x="2679" y="6696"/>
                  </a:lnTo>
                  <a:lnTo>
                    <a:pt x="2679" y="6696"/>
                  </a:lnTo>
                  <a:lnTo>
                    <a:pt x="2783" y="6759"/>
                  </a:lnTo>
                  <a:lnTo>
                    <a:pt x="2951" y="6717"/>
                  </a:lnTo>
                  <a:lnTo>
                    <a:pt x="3055" y="6571"/>
                  </a:lnTo>
                  <a:lnTo>
                    <a:pt x="2993" y="6466"/>
                  </a:lnTo>
                  <a:lnTo>
                    <a:pt x="3034" y="6403"/>
                  </a:lnTo>
                  <a:lnTo>
                    <a:pt x="3139" y="6424"/>
                  </a:lnTo>
                  <a:lnTo>
                    <a:pt x="3286" y="6299"/>
                  </a:lnTo>
                  <a:lnTo>
                    <a:pt x="3286" y="6236"/>
                  </a:lnTo>
                  <a:lnTo>
                    <a:pt x="3202" y="6236"/>
                  </a:lnTo>
                  <a:lnTo>
                    <a:pt x="3265" y="6131"/>
                  </a:lnTo>
                  <a:lnTo>
                    <a:pt x="3348" y="6047"/>
                  </a:lnTo>
                  <a:lnTo>
                    <a:pt x="3390" y="6089"/>
                  </a:lnTo>
                  <a:lnTo>
                    <a:pt x="3453" y="6089"/>
                  </a:lnTo>
                  <a:lnTo>
                    <a:pt x="3474" y="5964"/>
                  </a:lnTo>
                  <a:lnTo>
                    <a:pt x="3516" y="5964"/>
                  </a:lnTo>
                  <a:lnTo>
                    <a:pt x="3558" y="6047"/>
                  </a:lnTo>
                  <a:lnTo>
                    <a:pt x="3620" y="5964"/>
                  </a:lnTo>
                  <a:lnTo>
                    <a:pt x="3620" y="5838"/>
                  </a:lnTo>
                  <a:lnTo>
                    <a:pt x="3683" y="5734"/>
                  </a:lnTo>
                  <a:lnTo>
                    <a:pt x="3788" y="5734"/>
                  </a:lnTo>
                  <a:lnTo>
                    <a:pt x="3788" y="5817"/>
                  </a:lnTo>
                  <a:lnTo>
                    <a:pt x="3871" y="5817"/>
                  </a:lnTo>
                  <a:lnTo>
                    <a:pt x="3913" y="5713"/>
                  </a:lnTo>
                  <a:lnTo>
                    <a:pt x="4039" y="5629"/>
                  </a:lnTo>
                  <a:lnTo>
                    <a:pt x="4018" y="5524"/>
                  </a:lnTo>
                  <a:lnTo>
                    <a:pt x="4018" y="5420"/>
                  </a:lnTo>
                  <a:lnTo>
                    <a:pt x="4102" y="5503"/>
                  </a:lnTo>
                  <a:lnTo>
                    <a:pt x="4206" y="5378"/>
                  </a:lnTo>
                  <a:lnTo>
                    <a:pt x="4290" y="5378"/>
                  </a:lnTo>
                  <a:lnTo>
                    <a:pt x="4395" y="5190"/>
                  </a:lnTo>
                  <a:lnTo>
                    <a:pt x="4395" y="5001"/>
                  </a:lnTo>
                  <a:lnTo>
                    <a:pt x="4457" y="4897"/>
                  </a:lnTo>
                  <a:lnTo>
                    <a:pt x="4541" y="4897"/>
                  </a:lnTo>
                  <a:lnTo>
                    <a:pt x="4646" y="4771"/>
                  </a:lnTo>
                  <a:lnTo>
                    <a:pt x="4562" y="4771"/>
                  </a:lnTo>
                  <a:lnTo>
                    <a:pt x="4499" y="4666"/>
                  </a:lnTo>
                  <a:lnTo>
                    <a:pt x="4562" y="4625"/>
                  </a:lnTo>
                  <a:lnTo>
                    <a:pt x="4541" y="4562"/>
                  </a:lnTo>
                  <a:lnTo>
                    <a:pt x="4436" y="4562"/>
                  </a:lnTo>
                  <a:lnTo>
                    <a:pt x="4332" y="4457"/>
                  </a:lnTo>
                  <a:lnTo>
                    <a:pt x="4457" y="4415"/>
                  </a:lnTo>
                  <a:lnTo>
                    <a:pt x="4436" y="4332"/>
                  </a:lnTo>
                  <a:lnTo>
                    <a:pt x="4520" y="4164"/>
                  </a:lnTo>
                  <a:lnTo>
                    <a:pt x="4541" y="4081"/>
                  </a:lnTo>
                  <a:lnTo>
                    <a:pt x="4499" y="3997"/>
                  </a:lnTo>
                  <a:lnTo>
                    <a:pt x="4415" y="3997"/>
                  </a:lnTo>
                  <a:lnTo>
                    <a:pt x="4395" y="3934"/>
                  </a:lnTo>
                  <a:lnTo>
                    <a:pt x="4415" y="3892"/>
                  </a:lnTo>
                  <a:lnTo>
                    <a:pt x="4499" y="3934"/>
                  </a:lnTo>
                  <a:lnTo>
                    <a:pt x="4520" y="3955"/>
                  </a:lnTo>
                  <a:lnTo>
                    <a:pt x="4541" y="3955"/>
                  </a:lnTo>
                  <a:lnTo>
                    <a:pt x="4541" y="3871"/>
                  </a:lnTo>
                  <a:lnTo>
                    <a:pt x="4436" y="3850"/>
                  </a:lnTo>
                  <a:lnTo>
                    <a:pt x="4541" y="3788"/>
                  </a:lnTo>
                  <a:lnTo>
                    <a:pt x="4625" y="3788"/>
                  </a:lnTo>
                  <a:lnTo>
                    <a:pt x="4729" y="3725"/>
                  </a:lnTo>
                  <a:lnTo>
                    <a:pt x="4646" y="3662"/>
                  </a:lnTo>
                  <a:lnTo>
                    <a:pt x="4562" y="3516"/>
                  </a:lnTo>
                  <a:lnTo>
                    <a:pt x="4646" y="3537"/>
                  </a:lnTo>
                  <a:lnTo>
                    <a:pt x="4708" y="3620"/>
                  </a:lnTo>
                  <a:lnTo>
                    <a:pt x="4813" y="3578"/>
                  </a:lnTo>
                  <a:lnTo>
                    <a:pt x="4834" y="3474"/>
                  </a:lnTo>
                  <a:lnTo>
                    <a:pt x="4855" y="3369"/>
                  </a:lnTo>
                  <a:lnTo>
                    <a:pt x="4918" y="3327"/>
                  </a:lnTo>
                  <a:lnTo>
                    <a:pt x="4980" y="3453"/>
                  </a:lnTo>
                  <a:lnTo>
                    <a:pt x="5064" y="3348"/>
                  </a:lnTo>
                  <a:lnTo>
                    <a:pt x="5127" y="3453"/>
                  </a:lnTo>
                  <a:lnTo>
                    <a:pt x="5190" y="3474"/>
                  </a:lnTo>
                  <a:lnTo>
                    <a:pt x="5252" y="3369"/>
                  </a:lnTo>
                  <a:lnTo>
                    <a:pt x="5357" y="3432"/>
                  </a:lnTo>
                  <a:lnTo>
                    <a:pt x="5483" y="3348"/>
                  </a:lnTo>
                  <a:lnTo>
                    <a:pt x="5545" y="3432"/>
                  </a:lnTo>
                  <a:lnTo>
                    <a:pt x="5671" y="3432"/>
                  </a:lnTo>
                  <a:lnTo>
                    <a:pt x="5713" y="3369"/>
                  </a:lnTo>
                  <a:lnTo>
                    <a:pt x="5755" y="3411"/>
                  </a:lnTo>
                  <a:lnTo>
                    <a:pt x="5755" y="3265"/>
                  </a:lnTo>
                  <a:lnTo>
                    <a:pt x="5671" y="3202"/>
                  </a:lnTo>
                  <a:lnTo>
                    <a:pt x="5587" y="2993"/>
                  </a:lnTo>
                  <a:lnTo>
                    <a:pt x="5462" y="2951"/>
                  </a:lnTo>
                  <a:lnTo>
                    <a:pt x="5399" y="2762"/>
                  </a:lnTo>
                  <a:lnTo>
                    <a:pt x="5462" y="2700"/>
                  </a:lnTo>
                  <a:lnTo>
                    <a:pt x="5462" y="2490"/>
                  </a:lnTo>
                  <a:lnTo>
                    <a:pt x="5441" y="2386"/>
                  </a:lnTo>
                  <a:lnTo>
                    <a:pt x="5462" y="2302"/>
                  </a:lnTo>
                  <a:lnTo>
                    <a:pt x="5399" y="2093"/>
                  </a:lnTo>
                  <a:lnTo>
                    <a:pt x="5357" y="1988"/>
                  </a:lnTo>
                  <a:lnTo>
                    <a:pt x="5336" y="1842"/>
                  </a:lnTo>
                  <a:lnTo>
                    <a:pt x="5378" y="1758"/>
                  </a:lnTo>
                  <a:lnTo>
                    <a:pt x="5357" y="1633"/>
                  </a:lnTo>
                  <a:lnTo>
                    <a:pt x="5190" y="1591"/>
                  </a:lnTo>
                  <a:lnTo>
                    <a:pt x="5190" y="1486"/>
                  </a:lnTo>
                  <a:lnTo>
                    <a:pt x="5252" y="1361"/>
                  </a:lnTo>
                  <a:lnTo>
                    <a:pt x="5190" y="1172"/>
                  </a:lnTo>
                  <a:lnTo>
                    <a:pt x="5252" y="1068"/>
                  </a:lnTo>
                  <a:lnTo>
                    <a:pt x="5190" y="1005"/>
                  </a:lnTo>
                  <a:lnTo>
                    <a:pt x="5127" y="1005"/>
                  </a:lnTo>
                  <a:lnTo>
                    <a:pt x="5022" y="858"/>
                  </a:lnTo>
                  <a:lnTo>
                    <a:pt x="4939" y="858"/>
                  </a:lnTo>
                  <a:lnTo>
                    <a:pt x="4876" y="754"/>
                  </a:lnTo>
                  <a:lnTo>
                    <a:pt x="4771" y="628"/>
                  </a:lnTo>
                  <a:lnTo>
                    <a:pt x="4708" y="607"/>
                  </a:lnTo>
                  <a:lnTo>
                    <a:pt x="4604" y="545"/>
                  </a:lnTo>
                  <a:lnTo>
                    <a:pt x="4395" y="524"/>
                  </a:lnTo>
                  <a:lnTo>
                    <a:pt x="4227" y="419"/>
                  </a:lnTo>
                  <a:lnTo>
                    <a:pt x="4018" y="189"/>
                  </a:lnTo>
                  <a:lnTo>
                    <a:pt x="3892" y="105"/>
                  </a:lnTo>
                  <a:lnTo>
                    <a:pt x="378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3" name="Google Shape;1640;p39">
              <a:extLst>
                <a:ext uri="{FF2B5EF4-FFF2-40B4-BE49-F238E27FC236}">
                  <a16:creationId xmlns:a16="http://schemas.microsoft.com/office/drawing/2014/main" id="{18353D39-CB1D-1B67-1C0A-3081A4131942}"/>
                </a:ext>
              </a:extLst>
            </p:cNvPr>
            <p:cNvSpPr/>
            <p:nvPr/>
          </p:nvSpPr>
          <p:spPr>
            <a:xfrm>
              <a:off x="3883127" y="2693471"/>
              <a:ext cx="27411" cy="23803"/>
            </a:xfrm>
            <a:custGeom>
              <a:avLst/>
              <a:gdLst/>
              <a:ahLst/>
              <a:cxnLst/>
              <a:rect l="l" t="t" r="r" b="b"/>
              <a:pathLst>
                <a:path w="2302" h="2093" extrusionOk="0">
                  <a:moveTo>
                    <a:pt x="1026" y="0"/>
                  </a:moveTo>
                  <a:lnTo>
                    <a:pt x="1026" y="63"/>
                  </a:lnTo>
                  <a:lnTo>
                    <a:pt x="942" y="63"/>
                  </a:lnTo>
                  <a:lnTo>
                    <a:pt x="942" y="105"/>
                  </a:lnTo>
                  <a:lnTo>
                    <a:pt x="1005" y="167"/>
                  </a:lnTo>
                  <a:lnTo>
                    <a:pt x="900" y="230"/>
                  </a:lnTo>
                  <a:lnTo>
                    <a:pt x="837" y="209"/>
                  </a:lnTo>
                  <a:lnTo>
                    <a:pt x="628" y="209"/>
                  </a:lnTo>
                  <a:lnTo>
                    <a:pt x="607" y="147"/>
                  </a:lnTo>
                  <a:lnTo>
                    <a:pt x="586" y="251"/>
                  </a:lnTo>
                  <a:lnTo>
                    <a:pt x="481" y="230"/>
                  </a:lnTo>
                  <a:lnTo>
                    <a:pt x="335" y="272"/>
                  </a:lnTo>
                  <a:lnTo>
                    <a:pt x="335" y="356"/>
                  </a:lnTo>
                  <a:lnTo>
                    <a:pt x="272" y="356"/>
                  </a:lnTo>
                  <a:lnTo>
                    <a:pt x="84" y="439"/>
                  </a:lnTo>
                  <a:lnTo>
                    <a:pt x="0" y="544"/>
                  </a:lnTo>
                  <a:lnTo>
                    <a:pt x="21" y="900"/>
                  </a:lnTo>
                  <a:lnTo>
                    <a:pt x="84" y="900"/>
                  </a:lnTo>
                  <a:lnTo>
                    <a:pt x="126" y="879"/>
                  </a:lnTo>
                  <a:lnTo>
                    <a:pt x="230" y="900"/>
                  </a:lnTo>
                  <a:lnTo>
                    <a:pt x="189" y="983"/>
                  </a:lnTo>
                  <a:lnTo>
                    <a:pt x="105" y="983"/>
                  </a:lnTo>
                  <a:lnTo>
                    <a:pt x="105" y="1151"/>
                  </a:lnTo>
                  <a:lnTo>
                    <a:pt x="209" y="1276"/>
                  </a:lnTo>
                  <a:lnTo>
                    <a:pt x="377" y="1423"/>
                  </a:lnTo>
                  <a:lnTo>
                    <a:pt x="419" y="1423"/>
                  </a:lnTo>
                  <a:lnTo>
                    <a:pt x="419" y="1318"/>
                  </a:lnTo>
                  <a:lnTo>
                    <a:pt x="544" y="1214"/>
                  </a:lnTo>
                  <a:lnTo>
                    <a:pt x="586" y="1318"/>
                  </a:lnTo>
                  <a:lnTo>
                    <a:pt x="523" y="1611"/>
                  </a:lnTo>
                  <a:lnTo>
                    <a:pt x="523" y="1695"/>
                  </a:lnTo>
                  <a:lnTo>
                    <a:pt x="586" y="1674"/>
                  </a:lnTo>
                  <a:lnTo>
                    <a:pt x="754" y="1569"/>
                  </a:lnTo>
                  <a:lnTo>
                    <a:pt x="900" y="1507"/>
                  </a:lnTo>
                  <a:lnTo>
                    <a:pt x="1046" y="1632"/>
                  </a:lnTo>
                  <a:lnTo>
                    <a:pt x="1130" y="1611"/>
                  </a:lnTo>
                  <a:lnTo>
                    <a:pt x="1151" y="1507"/>
                  </a:lnTo>
                  <a:lnTo>
                    <a:pt x="1235" y="1590"/>
                  </a:lnTo>
                  <a:lnTo>
                    <a:pt x="1277" y="1674"/>
                  </a:lnTo>
                  <a:lnTo>
                    <a:pt x="1339" y="1674"/>
                  </a:lnTo>
                  <a:lnTo>
                    <a:pt x="1528" y="1779"/>
                  </a:lnTo>
                  <a:lnTo>
                    <a:pt x="1570" y="1925"/>
                  </a:lnTo>
                  <a:lnTo>
                    <a:pt x="1695" y="1967"/>
                  </a:lnTo>
                  <a:lnTo>
                    <a:pt x="1779" y="2092"/>
                  </a:lnTo>
                  <a:lnTo>
                    <a:pt x="1988" y="2009"/>
                  </a:lnTo>
                  <a:lnTo>
                    <a:pt x="2155" y="2030"/>
                  </a:lnTo>
                  <a:lnTo>
                    <a:pt x="2260" y="1904"/>
                  </a:lnTo>
                  <a:lnTo>
                    <a:pt x="2218" y="1800"/>
                  </a:lnTo>
                  <a:lnTo>
                    <a:pt x="2302" y="1716"/>
                  </a:lnTo>
                  <a:lnTo>
                    <a:pt x="2302" y="1611"/>
                  </a:lnTo>
                  <a:lnTo>
                    <a:pt x="2051" y="1109"/>
                  </a:lnTo>
                  <a:lnTo>
                    <a:pt x="2093" y="691"/>
                  </a:lnTo>
                  <a:lnTo>
                    <a:pt x="2155" y="649"/>
                  </a:lnTo>
                  <a:lnTo>
                    <a:pt x="2197" y="481"/>
                  </a:lnTo>
                  <a:lnTo>
                    <a:pt x="2281" y="356"/>
                  </a:lnTo>
                  <a:lnTo>
                    <a:pt x="2302" y="335"/>
                  </a:lnTo>
                  <a:lnTo>
                    <a:pt x="2302" y="314"/>
                  </a:lnTo>
                  <a:lnTo>
                    <a:pt x="2260" y="230"/>
                  </a:lnTo>
                  <a:lnTo>
                    <a:pt x="2218" y="272"/>
                  </a:lnTo>
                  <a:lnTo>
                    <a:pt x="1758" y="251"/>
                  </a:lnTo>
                  <a:lnTo>
                    <a:pt x="1570" y="126"/>
                  </a:lnTo>
                  <a:lnTo>
                    <a:pt x="1339" y="126"/>
                  </a:lnTo>
                  <a:lnTo>
                    <a:pt x="1235" y="63"/>
                  </a:lnTo>
                  <a:lnTo>
                    <a:pt x="1130" y="105"/>
                  </a:lnTo>
                  <a:lnTo>
                    <a:pt x="10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4" name="Google Shape;1641;p39">
              <a:extLst>
                <a:ext uri="{FF2B5EF4-FFF2-40B4-BE49-F238E27FC236}">
                  <a16:creationId xmlns:a16="http://schemas.microsoft.com/office/drawing/2014/main" id="{0AC78CEC-E612-C9C9-27A3-1B4904ECFCDE}"/>
                </a:ext>
              </a:extLst>
            </p:cNvPr>
            <p:cNvSpPr/>
            <p:nvPr/>
          </p:nvSpPr>
          <p:spPr>
            <a:xfrm>
              <a:off x="3870422" y="2710598"/>
              <a:ext cx="43605" cy="22620"/>
            </a:xfrm>
            <a:custGeom>
              <a:avLst/>
              <a:gdLst/>
              <a:ahLst/>
              <a:cxnLst/>
              <a:rect l="l" t="t" r="r" b="b"/>
              <a:pathLst>
                <a:path w="3662" h="1989" extrusionOk="0">
                  <a:moveTo>
                    <a:pt x="1967" y="1"/>
                  </a:moveTo>
                  <a:lnTo>
                    <a:pt x="1821" y="63"/>
                  </a:lnTo>
                  <a:lnTo>
                    <a:pt x="1653" y="168"/>
                  </a:lnTo>
                  <a:lnTo>
                    <a:pt x="1590" y="189"/>
                  </a:lnTo>
                  <a:lnTo>
                    <a:pt x="1590" y="314"/>
                  </a:lnTo>
                  <a:lnTo>
                    <a:pt x="1653" y="586"/>
                  </a:lnTo>
                  <a:lnTo>
                    <a:pt x="1590" y="754"/>
                  </a:lnTo>
                  <a:lnTo>
                    <a:pt x="1402" y="963"/>
                  </a:lnTo>
                  <a:lnTo>
                    <a:pt x="1256" y="963"/>
                  </a:lnTo>
                  <a:lnTo>
                    <a:pt x="1130" y="838"/>
                  </a:lnTo>
                  <a:lnTo>
                    <a:pt x="1130" y="733"/>
                  </a:lnTo>
                  <a:lnTo>
                    <a:pt x="837" y="440"/>
                  </a:lnTo>
                  <a:lnTo>
                    <a:pt x="837" y="294"/>
                  </a:lnTo>
                  <a:lnTo>
                    <a:pt x="774" y="294"/>
                  </a:lnTo>
                  <a:lnTo>
                    <a:pt x="670" y="398"/>
                  </a:lnTo>
                  <a:lnTo>
                    <a:pt x="523" y="419"/>
                  </a:lnTo>
                  <a:lnTo>
                    <a:pt x="460" y="461"/>
                  </a:lnTo>
                  <a:lnTo>
                    <a:pt x="335" y="461"/>
                  </a:lnTo>
                  <a:lnTo>
                    <a:pt x="251" y="607"/>
                  </a:lnTo>
                  <a:lnTo>
                    <a:pt x="293" y="733"/>
                  </a:lnTo>
                  <a:lnTo>
                    <a:pt x="230" y="712"/>
                  </a:lnTo>
                  <a:lnTo>
                    <a:pt x="230" y="921"/>
                  </a:lnTo>
                  <a:lnTo>
                    <a:pt x="84" y="1110"/>
                  </a:lnTo>
                  <a:lnTo>
                    <a:pt x="84" y="1214"/>
                  </a:lnTo>
                  <a:lnTo>
                    <a:pt x="84" y="1319"/>
                  </a:lnTo>
                  <a:lnTo>
                    <a:pt x="0" y="1382"/>
                  </a:lnTo>
                  <a:lnTo>
                    <a:pt x="42" y="1674"/>
                  </a:lnTo>
                  <a:lnTo>
                    <a:pt x="126" y="1737"/>
                  </a:lnTo>
                  <a:lnTo>
                    <a:pt x="126" y="1758"/>
                  </a:lnTo>
                  <a:lnTo>
                    <a:pt x="230" y="1737"/>
                  </a:lnTo>
                  <a:lnTo>
                    <a:pt x="251" y="1591"/>
                  </a:lnTo>
                  <a:lnTo>
                    <a:pt x="440" y="1465"/>
                  </a:lnTo>
                  <a:lnTo>
                    <a:pt x="670" y="1382"/>
                  </a:lnTo>
                  <a:lnTo>
                    <a:pt x="879" y="1423"/>
                  </a:lnTo>
                  <a:lnTo>
                    <a:pt x="1025" y="1423"/>
                  </a:lnTo>
                  <a:lnTo>
                    <a:pt x="1088" y="1465"/>
                  </a:lnTo>
                  <a:lnTo>
                    <a:pt x="1235" y="1382"/>
                  </a:lnTo>
                  <a:lnTo>
                    <a:pt x="1339" y="1361"/>
                  </a:lnTo>
                  <a:lnTo>
                    <a:pt x="1360" y="1444"/>
                  </a:lnTo>
                  <a:lnTo>
                    <a:pt x="1465" y="1444"/>
                  </a:lnTo>
                  <a:lnTo>
                    <a:pt x="1548" y="1549"/>
                  </a:lnTo>
                  <a:lnTo>
                    <a:pt x="1716" y="1549"/>
                  </a:lnTo>
                  <a:lnTo>
                    <a:pt x="1779" y="1570"/>
                  </a:lnTo>
                  <a:lnTo>
                    <a:pt x="1967" y="1444"/>
                  </a:lnTo>
                  <a:lnTo>
                    <a:pt x="2176" y="1549"/>
                  </a:lnTo>
                  <a:lnTo>
                    <a:pt x="2344" y="1570"/>
                  </a:lnTo>
                  <a:lnTo>
                    <a:pt x="2511" y="1758"/>
                  </a:lnTo>
                  <a:lnTo>
                    <a:pt x="2637" y="1758"/>
                  </a:lnTo>
                  <a:lnTo>
                    <a:pt x="2762" y="1946"/>
                  </a:lnTo>
                  <a:lnTo>
                    <a:pt x="2929" y="1967"/>
                  </a:lnTo>
                  <a:lnTo>
                    <a:pt x="2971" y="1988"/>
                  </a:lnTo>
                  <a:lnTo>
                    <a:pt x="3160" y="1905"/>
                  </a:lnTo>
                  <a:lnTo>
                    <a:pt x="3390" y="1884"/>
                  </a:lnTo>
                  <a:lnTo>
                    <a:pt x="3432" y="1737"/>
                  </a:lnTo>
                  <a:lnTo>
                    <a:pt x="3536" y="1674"/>
                  </a:lnTo>
                  <a:lnTo>
                    <a:pt x="3578" y="1570"/>
                  </a:lnTo>
                  <a:lnTo>
                    <a:pt x="3662" y="1549"/>
                  </a:lnTo>
                  <a:lnTo>
                    <a:pt x="3662" y="1382"/>
                  </a:lnTo>
                  <a:lnTo>
                    <a:pt x="3578" y="1277"/>
                  </a:lnTo>
                  <a:lnTo>
                    <a:pt x="3494" y="1110"/>
                  </a:lnTo>
                  <a:lnTo>
                    <a:pt x="3473" y="1047"/>
                  </a:lnTo>
                  <a:lnTo>
                    <a:pt x="3390" y="921"/>
                  </a:lnTo>
                  <a:lnTo>
                    <a:pt x="3432" y="838"/>
                  </a:lnTo>
                  <a:lnTo>
                    <a:pt x="3369" y="733"/>
                  </a:lnTo>
                  <a:lnTo>
                    <a:pt x="3327" y="712"/>
                  </a:lnTo>
                  <a:lnTo>
                    <a:pt x="3348" y="649"/>
                  </a:lnTo>
                  <a:lnTo>
                    <a:pt x="3348" y="545"/>
                  </a:lnTo>
                  <a:lnTo>
                    <a:pt x="3055" y="503"/>
                  </a:lnTo>
                  <a:lnTo>
                    <a:pt x="2846" y="586"/>
                  </a:lnTo>
                  <a:lnTo>
                    <a:pt x="2762" y="461"/>
                  </a:lnTo>
                  <a:lnTo>
                    <a:pt x="2637" y="419"/>
                  </a:lnTo>
                  <a:lnTo>
                    <a:pt x="2595" y="273"/>
                  </a:lnTo>
                  <a:lnTo>
                    <a:pt x="2406" y="168"/>
                  </a:lnTo>
                  <a:lnTo>
                    <a:pt x="2344" y="168"/>
                  </a:lnTo>
                  <a:lnTo>
                    <a:pt x="2302" y="84"/>
                  </a:lnTo>
                  <a:lnTo>
                    <a:pt x="2218" y="1"/>
                  </a:lnTo>
                  <a:lnTo>
                    <a:pt x="2197" y="105"/>
                  </a:lnTo>
                  <a:lnTo>
                    <a:pt x="2113" y="126"/>
                  </a:lnTo>
                  <a:lnTo>
                    <a:pt x="196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5" name="Google Shape;1642;p39">
              <a:extLst>
                <a:ext uri="{FF2B5EF4-FFF2-40B4-BE49-F238E27FC236}">
                  <a16:creationId xmlns:a16="http://schemas.microsoft.com/office/drawing/2014/main" id="{66DC1449-FFAF-102D-E1D8-F0491A9C1220}"/>
                </a:ext>
              </a:extLst>
            </p:cNvPr>
            <p:cNvSpPr/>
            <p:nvPr/>
          </p:nvSpPr>
          <p:spPr>
            <a:xfrm>
              <a:off x="3871910" y="2726065"/>
              <a:ext cx="33901" cy="23803"/>
            </a:xfrm>
            <a:custGeom>
              <a:avLst/>
              <a:gdLst/>
              <a:ahLst/>
              <a:cxnLst/>
              <a:rect l="l" t="t" r="r" b="b"/>
              <a:pathLst>
                <a:path w="2847" h="2093" extrusionOk="0">
                  <a:moveTo>
                    <a:pt x="1214" y="1"/>
                  </a:moveTo>
                  <a:lnTo>
                    <a:pt x="1110" y="22"/>
                  </a:lnTo>
                  <a:lnTo>
                    <a:pt x="963" y="105"/>
                  </a:lnTo>
                  <a:lnTo>
                    <a:pt x="900" y="63"/>
                  </a:lnTo>
                  <a:lnTo>
                    <a:pt x="754" y="63"/>
                  </a:lnTo>
                  <a:lnTo>
                    <a:pt x="545" y="22"/>
                  </a:lnTo>
                  <a:lnTo>
                    <a:pt x="315" y="105"/>
                  </a:lnTo>
                  <a:lnTo>
                    <a:pt x="126" y="231"/>
                  </a:lnTo>
                  <a:lnTo>
                    <a:pt x="105" y="377"/>
                  </a:lnTo>
                  <a:lnTo>
                    <a:pt x="1" y="398"/>
                  </a:lnTo>
                  <a:lnTo>
                    <a:pt x="1" y="586"/>
                  </a:lnTo>
                  <a:lnTo>
                    <a:pt x="63" y="712"/>
                  </a:lnTo>
                  <a:lnTo>
                    <a:pt x="1" y="796"/>
                  </a:lnTo>
                  <a:lnTo>
                    <a:pt x="22" y="817"/>
                  </a:lnTo>
                  <a:lnTo>
                    <a:pt x="231" y="754"/>
                  </a:lnTo>
                  <a:lnTo>
                    <a:pt x="398" y="1005"/>
                  </a:lnTo>
                  <a:lnTo>
                    <a:pt x="524" y="1047"/>
                  </a:lnTo>
                  <a:lnTo>
                    <a:pt x="733" y="1005"/>
                  </a:lnTo>
                  <a:lnTo>
                    <a:pt x="817" y="1047"/>
                  </a:lnTo>
                  <a:lnTo>
                    <a:pt x="838" y="1151"/>
                  </a:lnTo>
                  <a:lnTo>
                    <a:pt x="921" y="1172"/>
                  </a:lnTo>
                  <a:lnTo>
                    <a:pt x="963" y="1235"/>
                  </a:lnTo>
                  <a:lnTo>
                    <a:pt x="921" y="1340"/>
                  </a:lnTo>
                  <a:lnTo>
                    <a:pt x="921" y="1549"/>
                  </a:lnTo>
                  <a:lnTo>
                    <a:pt x="1047" y="1528"/>
                  </a:lnTo>
                  <a:lnTo>
                    <a:pt x="1172" y="1633"/>
                  </a:lnTo>
                  <a:lnTo>
                    <a:pt x="1256" y="1633"/>
                  </a:lnTo>
                  <a:lnTo>
                    <a:pt x="1319" y="1863"/>
                  </a:lnTo>
                  <a:lnTo>
                    <a:pt x="1319" y="1988"/>
                  </a:lnTo>
                  <a:lnTo>
                    <a:pt x="1361" y="2093"/>
                  </a:lnTo>
                  <a:lnTo>
                    <a:pt x="1486" y="2009"/>
                  </a:lnTo>
                  <a:lnTo>
                    <a:pt x="1696" y="1947"/>
                  </a:lnTo>
                  <a:lnTo>
                    <a:pt x="1863" y="2009"/>
                  </a:lnTo>
                  <a:lnTo>
                    <a:pt x="2009" y="1947"/>
                  </a:lnTo>
                  <a:lnTo>
                    <a:pt x="2114" y="1947"/>
                  </a:lnTo>
                  <a:lnTo>
                    <a:pt x="2051" y="1779"/>
                  </a:lnTo>
                  <a:lnTo>
                    <a:pt x="2219" y="1758"/>
                  </a:lnTo>
                  <a:lnTo>
                    <a:pt x="2281" y="1633"/>
                  </a:lnTo>
                  <a:lnTo>
                    <a:pt x="2386" y="1570"/>
                  </a:lnTo>
                  <a:lnTo>
                    <a:pt x="2407" y="1654"/>
                  </a:lnTo>
                  <a:lnTo>
                    <a:pt x="2532" y="1654"/>
                  </a:lnTo>
                  <a:lnTo>
                    <a:pt x="2532" y="1528"/>
                  </a:lnTo>
                  <a:lnTo>
                    <a:pt x="2386" y="1444"/>
                  </a:lnTo>
                  <a:lnTo>
                    <a:pt x="2428" y="1277"/>
                  </a:lnTo>
                  <a:lnTo>
                    <a:pt x="2512" y="1256"/>
                  </a:lnTo>
                  <a:lnTo>
                    <a:pt x="2616" y="1068"/>
                  </a:lnTo>
                  <a:lnTo>
                    <a:pt x="2825" y="963"/>
                  </a:lnTo>
                  <a:lnTo>
                    <a:pt x="2825" y="858"/>
                  </a:lnTo>
                  <a:lnTo>
                    <a:pt x="2721" y="817"/>
                  </a:lnTo>
                  <a:lnTo>
                    <a:pt x="2846" y="628"/>
                  </a:lnTo>
                  <a:lnTo>
                    <a:pt x="2804" y="607"/>
                  </a:lnTo>
                  <a:lnTo>
                    <a:pt x="2637" y="586"/>
                  </a:lnTo>
                  <a:lnTo>
                    <a:pt x="2512" y="398"/>
                  </a:lnTo>
                  <a:lnTo>
                    <a:pt x="2386" y="398"/>
                  </a:lnTo>
                  <a:lnTo>
                    <a:pt x="2219" y="210"/>
                  </a:lnTo>
                  <a:lnTo>
                    <a:pt x="2051" y="189"/>
                  </a:lnTo>
                  <a:lnTo>
                    <a:pt x="1842" y="84"/>
                  </a:lnTo>
                  <a:lnTo>
                    <a:pt x="1654" y="210"/>
                  </a:lnTo>
                  <a:lnTo>
                    <a:pt x="1591" y="189"/>
                  </a:lnTo>
                  <a:lnTo>
                    <a:pt x="1423" y="189"/>
                  </a:lnTo>
                  <a:lnTo>
                    <a:pt x="1340" y="84"/>
                  </a:lnTo>
                  <a:lnTo>
                    <a:pt x="1235" y="84"/>
                  </a:lnTo>
                  <a:lnTo>
                    <a:pt x="12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6" name="Google Shape;1643;p39">
              <a:extLst>
                <a:ext uri="{FF2B5EF4-FFF2-40B4-BE49-F238E27FC236}">
                  <a16:creationId xmlns:a16="http://schemas.microsoft.com/office/drawing/2014/main" id="{CD529DCA-72BD-B75B-A3EA-74AE09D61CBF}"/>
                </a:ext>
              </a:extLst>
            </p:cNvPr>
            <p:cNvSpPr/>
            <p:nvPr/>
          </p:nvSpPr>
          <p:spPr>
            <a:xfrm>
              <a:off x="3888104" y="2727737"/>
              <a:ext cx="57573" cy="42601"/>
            </a:xfrm>
            <a:custGeom>
              <a:avLst/>
              <a:gdLst/>
              <a:ahLst/>
              <a:cxnLst/>
              <a:rect l="l" t="t" r="r" b="b"/>
              <a:pathLst>
                <a:path w="4835" h="3746" extrusionOk="0">
                  <a:moveTo>
                    <a:pt x="2470" y="0"/>
                  </a:moveTo>
                  <a:lnTo>
                    <a:pt x="2323" y="84"/>
                  </a:lnTo>
                  <a:lnTo>
                    <a:pt x="2219" y="42"/>
                  </a:lnTo>
                  <a:lnTo>
                    <a:pt x="2093" y="63"/>
                  </a:lnTo>
                  <a:lnTo>
                    <a:pt x="2051" y="167"/>
                  </a:lnTo>
                  <a:lnTo>
                    <a:pt x="1947" y="230"/>
                  </a:lnTo>
                  <a:lnTo>
                    <a:pt x="1905" y="377"/>
                  </a:lnTo>
                  <a:lnTo>
                    <a:pt x="1675" y="398"/>
                  </a:lnTo>
                  <a:lnTo>
                    <a:pt x="1486" y="481"/>
                  </a:lnTo>
                  <a:lnTo>
                    <a:pt x="1361" y="670"/>
                  </a:lnTo>
                  <a:lnTo>
                    <a:pt x="1465" y="711"/>
                  </a:lnTo>
                  <a:lnTo>
                    <a:pt x="1465" y="816"/>
                  </a:lnTo>
                  <a:lnTo>
                    <a:pt x="1256" y="921"/>
                  </a:lnTo>
                  <a:lnTo>
                    <a:pt x="1152" y="1109"/>
                  </a:lnTo>
                  <a:lnTo>
                    <a:pt x="1068" y="1130"/>
                  </a:lnTo>
                  <a:lnTo>
                    <a:pt x="1026" y="1297"/>
                  </a:lnTo>
                  <a:lnTo>
                    <a:pt x="1172" y="1381"/>
                  </a:lnTo>
                  <a:lnTo>
                    <a:pt x="1172" y="1507"/>
                  </a:lnTo>
                  <a:lnTo>
                    <a:pt x="1047" y="1507"/>
                  </a:lnTo>
                  <a:lnTo>
                    <a:pt x="1026" y="1423"/>
                  </a:lnTo>
                  <a:lnTo>
                    <a:pt x="921" y="1486"/>
                  </a:lnTo>
                  <a:lnTo>
                    <a:pt x="859" y="1611"/>
                  </a:lnTo>
                  <a:lnTo>
                    <a:pt x="691" y="1632"/>
                  </a:lnTo>
                  <a:lnTo>
                    <a:pt x="754" y="1800"/>
                  </a:lnTo>
                  <a:lnTo>
                    <a:pt x="649" y="1800"/>
                  </a:lnTo>
                  <a:lnTo>
                    <a:pt x="503" y="1862"/>
                  </a:lnTo>
                  <a:lnTo>
                    <a:pt x="336" y="1800"/>
                  </a:lnTo>
                  <a:lnTo>
                    <a:pt x="126" y="1862"/>
                  </a:lnTo>
                  <a:lnTo>
                    <a:pt x="1" y="1946"/>
                  </a:lnTo>
                  <a:lnTo>
                    <a:pt x="22" y="2009"/>
                  </a:lnTo>
                  <a:lnTo>
                    <a:pt x="126" y="2260"/>
                  </a:lnTo>
                  <a:lnTo>
                    <a:pt x="210" y="2385"/>
                  </a:lnTo>
                  <a:lnTo>
                    <a:pt x="231" y="2532"/>
                  </a:lnTo>
                  <a:lnTo>
                    <a:pt x="294" y="2574"/>
                  </a:lnTo>
                  <a:lnTo>
                    <a:pt x="294" y="2950"/>
                  </a:lnTo>
                  <a:lnTo>
                    <a:pt x="189" y="2992"/>
                  </a:lnTo>
                  <a:lnTo>
                    <a:pt x="105" y="3118"/>
                  </a:lnTo>
                  <a:lnTo>
                    <a:pt x="126" y="3306"/>
                  </a:lnTo>
                  <a:lnTo>
                    <a:pt x="273" y="3494"/>
                  </a:lnTo>
                  <a:lnTo>
                    <a:pt x="273" y="3536"/>
                  </a:lnTo>
                  <a:lnTo>
                    <a:pt x="336" y="3536"/>
                  </a:lnTo>
                  <a:lnTo>
                    <a:pt x="524" y="3620"/>
                  </a:lnTo>
                  <a:lnTo>
                    <a:pt x="628" y="3578"/>
                  </a:lnTo>
                  <a:lnTo>
                    <a:pt x="1047" y="3515"/>
                  </a:lnTo>
                  <a:lnTo>
                    <a:pt x="1235" y="3515"/>
                  </a:lnTo>
                  <a:lnTo>
                    <a:pt x="1340" y="3411"/>
                  </a:lnTo>
                  <a:lnTo>
                    <a:pt x="1424" y="3411"/>
                  </a:lnTo>
                  <a:lnTo>
                    <a:pt x="1549" y="3494"/>
                  </a:lnTo>
                  <a:lnTo>
                    <a:pt x="1884" y="3536"/>
                  </a:lnTo>
                  <a:lnTo>
                    <a:pt x="2009" y="3620"/>
                  </a:lnTo>
                  <a:lnTo>
                    <a:pt x="2051" y="3683"/>
                  </a:lnTo>
                  <a:lnTo>
                    <a:pt x="2260" y="3599"/>
                  </a:lnTo>
                  <a:lnTo>
                    <a:pt x="2365" y="3683"/>
                  </a:lnTo>
                  <a:lnTo>
                    <a:pt x="2428" y="3683"/>
                  </a:lnTo>
                  <a:lnTo>
                    <a:pt x="2470" y="3620"/>
                  </a:lnTo>
                  <a:lnTo>
                    <a:pt x="2637" y="3641"/>
                  </a:lnTo>
                  <a:lnTo>
                    <a:pt x="2721" y="3704"/>
                  </a:lnTo>
                  <a:lnTo>
                    <a:pt x="2909" y="3599"/>
                  </a:lnTo>
                  <a:lnTo>
                    <a:pt x="3056" y="3599"/>
                  </a:lnTo>
                  <a:lnTo>
                    <a:pt x="3097" y="3724"/>
                  </a:lnTo>
                  <a:lnTo>
                    <a:pt x="3202" y="3745"/>
                  </a:lnTo>
                  <a:lnTo>
                    <a:pt x="3307" y="3620"/>
                  </a:lnTo>
                  <a:lnTo>
                    <a:pt x="3411" y="3599"/>
                  </a:lnTo>
                  <a:lnTo>
                    <a:pt x="3516" y="3683"/>
                  </a:lnTo>
                  <a:lnTo>
                    <a:pt x="3662" y="3620"/>
                  </a:lnTo>
                  <a:lnTo>
                    <a:pt x="3767" y="3704"/>
                  </a:lnTo>
                  <a:lnTo>
                    <a:pt x="3893" y="3704"/>
                  </a:lnTo>
                  <a:lnTo>
                    <a:pt x="3893" y="3494"/>
                  </a:lnTo>
                  <a:lnTo>
                    <a:pt x="3997" y="3285"/>
                  </a:lnTo>
                  <a:lnTo>
                    <a:pt x="4165" y="3264"/>
                  </a:lnTo>
                  <a:lnTo>
                    <a:pt x="4395" y="3201"/>
                  </a:lnTo>
                  <a:lnTo>
                    <a:pt x="4416" y="3201"/>
                  </a:lnTo>
                  <a:lnTo>
                    <a:pt x="4416" y="3055"/>
                  </a:lnTo>
                  <a:lnTo>
                    <a:pt x="4290" y="2908"/>
                  </a:lnTo>
                  <a:lnTo>
                    <a:pt x="4311" y="2762"/>
                  </a:lnTo>
                  <a:lnTo>
                    <a:pt x="4185" y="2574"/>
                  </a:lnTo>
                  <a:lnTo>
                    <a:pt x="4185" y="2427"/>
                  </a:lnTo>
                  <a:lnTo>
                    <a:pt x="4248" y="2344"/>
                  </a:lnTo>
                  <a:lnTo>
                    <a:pt x="4374" y="2448"/>
                  </a:lnTo>
                  <a:lnTo>
                    <a:pt x="4667" y="2427"/>
                  </a:lnTo>
                  <a:lnTo>
                    <a:pt x="4771" y="2218"/>
                  </a:lnTo>
                  <a:lnTo>
                    <a:pt x="4834" y="2155"/>
                  </a:lnTo>
                  <a:lnTo>
                    <a:pt x="4688" y="2051"/>
                  </a:lnTo>
                  <a:lnTo>
                    <a:pt x="4688" y="1946"/>
                  </a:lnTo>
                  <a:lnTo>
                    <a:pt x="4457" y="1758"/>
                  </a:lnTo>
                  <a:lnTo>
                    <a:pt x="4269" y="1716"/>
                  </a:lnTo>
                  <a:lnTo>
                    <a:pt x="4206" y="1527"/>
                  </a:lnTo>
                  <a:lnTo>
                    <a:pt x="4102" y="1423"/>
                  </a:lnTo>
                  <a:lnTo>
                    <a:pt x="3955" y="1214"/>
                  </a:lnTo>
                  <a:lnTo>
                    <a:pt x="3872" y="1046"/>
                  </a:lnTo>
                  <a:lnTo>
                    <a:pt x="3746" y="921"/>
                  </a:lnTo>
                  <a:lnTo>
                    <a:pt x="3746" y="753"/>
                  </a:lnTo>
                  <a:lnTo>
                    <a:pt x="3662" y="649"/>
                  </a:lnTo>
                  <a:lnTo>
                    <a:pt x="3683" y="481"/>
                  </a:lnTo>
                  <a:lnTo>
                    <a:pt x="3662" y="356"/>
                  </a:lnTo>
                  <a:lnTo>
                    <a:pt x="3411" y="272"/>
                  </a:lnTo>
                  <a:lnTo>
                    <a:pt x="3328" y="272"/>
                  </a:lnTo>
                  <a:lnTo>
                    <a:pt x="3265" y="167"/>
                  </a:lnTo>
                  <a:lnTo>
                    <a:pt x="3097" y="230"/>
                  </a:lnTo>
                  <a:lnTo>
                    <a:pt x="2930" y="356"/>
                  </a:lnTo>
                  <a:lnTo>
                    <a:pt x="2825" y="147"/>
                  </a:lnTo>
                  <a:lnTo>
                    <a:pt x="2721" y="147"/>
                  </a:lnTo>
                  <a:lnTo>
                    <a:pt x="2574" y="188"/>
                  </a:lnTo>
                  <a:lnTo>
                    <a:pt x="24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7" name="Google Shape;1644;p39">
              <a:extLst>
                <a:ext uri="{FF2B5EF4-FFF2-40B4-BE49-F238E27FC236}">
                  <a16:creationId xmlns:a16="http://schemas.microsoft.com/office/drawing/2014/main" id="{86B717B1-3A71-CA6A-AA30-50F528B80934}"/>
                </a:ext>
              </a:extLst>
            </p:cNvPr>
            <p:cNvSpPr/>
            <p:nvPr/>
          </p:nvSpPr>
          <p:spPr>
            <a:xfrm>
              <a:off x="3848488" y="2796972"/>
              <a:ext cx="39628" cy="24519"/>
            </a:xfrm>
            <a:custGeom>
              <a:avLst/>
              <a:gdLst/>
              <a:ahLst/>
              <a:cxnLst/>
              <a:rect l="l" t="t" r="r" b="b"/>
              <a:pathLst>
                <a:path w="3328" h="2156" extrusionOk="0">
                  <a:moveTo>
                    <a:pt x="2993" y="1"/>
                  </a:moveTo>
                  <a:lnTo>
                    <a:pt x="2867" y="64"/>
                  </a:lnTo>
                  <a:lnTo>
                    <a:pt x="2679" y="43"/>
                  </a:lnTo>
                  <a:lnTo>
                    <a:pt x="2449" y="43"/>
                  </a:lnTo>
                  <a:lnTo>
                    <a:pt x="2302" y="22"/>
                  </a:lnTo>
                  <a:lnTo>
                    <a:pt x="2135" y="43"/>
                  </a:lnTo>
                  <a:lnTo>
                    <a:pt x="2030" y="210"/>
                  </a:lnTo>
                  <a:lnTo>
                    <a:pt x="1926" y="273"/>
                  </a:lnTo>
                  <a:lnTo>
                    <a:pt x="1926" y="377"/>
                  </a:lnTo>
                  <a:lnTo>
                    <a:pt x="1758" y="210"/>
                  </a:lnTo>
                  <a:lnTo>
                    <a:pt x="1549" y="357"/>
                  </a:lnTo>
                  <a:lnTo>
                    <a:pt x="1403" y="419"/>
                  </a:lnTo>
                  <a:lnTo>
                    <a:pt x="1403" y="545"/>
                  </a:lnTo>
                  <a:lnTo>
                    <a:pt x="1089" y="566"/>
                  </a:lnTo>
                  <a:lnTo>
                    <a:pt x="880" y="629"/>
                  </a:lnTo>
                  <a:lnTo>
                    <a:pt x="691" y="587"/>
                  </a:lnTo>
                  <a:lnTo>
                    <a:pt x="294" y="357"/>
                  </a:lnTo>
                  <a:lnTo>
                    <a:pt x="294" y="440"/>
                  </a:lnTo>
                  <a:lnTo>
                    <a:pt x="315" y="566"/>
                  </a:lnTo>
                  <a:lnTo>
                    <a:pt x="294" y="670"/>
                  </a:lnTo>
                  <a:lnTo>
                    <a:pt x="64" y="670"/>
                  </a:lnTo>
                  <a:lnTo>
                    <a:pt x="43" y="733"/>
                  </a:lnTo>
                  <a:lnTo>
                    <a:pt x="147" y="838"/>
                  </a:lnTo>
                  <a:lnTo>
                    <a:pt x="85" y="984"/>
                  </a:lnTo>
                  <a:lnTo>
                    <a:pt x="64" y="1089"/>
                  </a:lnTo>
                  <a:lnTo>
                    <a:pt x="147" y="1193"/>
                  </a:lnTo>
                  <a:lnTo>
                    <a:pt x="43" y="1298"/>
                  </a:lnTo>
                  <a:lnTo>
                    <a:pt x="1" y="1298"/>
                  </a:lnTo>
                  <a:lnTo>
                    <a:pt x="168" y="1486"/>
                  </a:lnTo>
                  <a:lnTo>
                    <a:pt x="189" y="1675"/>
                  </a:lnTo>
                  <a:lnTo>
                    <a:pt x="273" y="1696"/>
                  </a:lnTo>
                  <a:lnTo>
                    <a:pt x="524" y="1905"/>
                  </a:lnTo>
                  <a:lnTo>
                    <a:pt x="629" y="1947"/>
                  </a:lnTo>
                  <a:lnTo>
                    <a:pt x="733" y="2030"/>
                  </a:lnTo>
                  <a:lnTo>
                    <a:pt x="1026" y="2093"/>
                  </a:lnTo>
                  <a:lnTo>
                    <a:pt x="1235" y="2156"/>
                  </a:lnTo>
                  <a:lnTo>
                    <a:pt x="1340" y="2030"/>
                  </a:lnTo>
                  <a:lnTo>
                    <a:pt x="1403" y="2051"/>
                  </a:lnTo>
                  <a:lnTo>
                    <a:pt x="1466" y="1989"/>
                  </a:lnTo>
                  <a:lnTo>
                    <a:pt x="1612" y="1926"/>
                  </a:lnTo>
                  <a:lnTo>
                    <a:pt x="1717" y="1926"/>
                  </a:lnTo>
                  <a:lnTo>
                    <a:pt x="1738" y="1884"/>
                  </a:lnTo>
                  <a:lnTo>
                    <a:pt x="1863" y="1779"/>
                  </a:lnTo>
                  <a:lnTo>
                    <a:pt x="1968" y="1800"/>
                  </a:lnTo>
                  <a:lnTo>
                    <a:pt x="2072" y="1821"/>
                  </a:lnTo>
                  <a:lnTo>
                    <a:pt x="2156" y="1842"/>
                  </a:lnTo>
                  <a:lnTo>
                    <a:pt x="2282" y="1717"/>
                  </a:lnTo>
                  <a:lnTo>
                    <a:pt x="2386" y="1696"/>
                  </a:lnTo>
                  <a:lnTo>
                    <a:pt x="2449" y="1591"/>
                  </a:lnTo>
                  <a:lnTo>
                    <a:pt x="2595" y="1612"/>
                  </a:lnTo>
                  <a:lnTo>
                    <a:pt x="2700" y="1507"/>
                  </a:lnTo>
                  <a:lnTo>
                    <a:pt x="2679" y="1403"/>
                  </a:lnTo>
                  <a:lnTo>
                    <a:pt x="2888" y="1089"/>
                  </a:lnTo>
                  <a:lnTo>
                    <a:pt x="3014" y="754"/>
                  </a:lnTo>
                  <a:lnTo>
                    <a:pt x="3118" y="524"/>
                  </a:lnTo>
                  <a:lnTo>
                    <a:pt x="3286" y="482"/>
                  </a:lnTo>
                  <a:lnTo>
                    <a:pt x="3328" y="357"/>
                  </a:lnTo>
                  <a:lnTo>
                    <a:pt x="3307" y="336"/>
                  </a:lnTo>
                  <a:lnTo>
                    <a:pt x="3286" y="231"/>
                  </a:lnTo>
                  <a:lnTo>
                    <a:pt x="3118" y="126"/>
                  </a:lnTo>
                  <a:lnTo>
                    <a:pt x="29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8" name="Google Shape;1645;p39">
              <a:extLst>
                <a:ext uri="{FF2B5EF4-FFF2-40B4-BE49-F238E27FC236}">
                  <a16:creationId xmlns:a16="http://schemas.microsoft.com/office/drawing/2014/main" id="{383FA4F4-3850-8AA2-6EE0-4B65A6A75F25}"/>
                </a:ext>
              </a:extLst>
            </p:cNvPr>
            <p:cNvSpPr/>
            <p:nvPr/>
          </p:nvSpPr>
          <p:spPr>
            <a:xfrm>
              <a:off x="3851727" y="2789842"/>
              <a:ext cx="34151" cy="14284"/>
            </a:xfrm>
            <a:custGeom>
              <a:avLst/>
              <a:gdLst/>
              <a:ahLst/>
              <a:cxnLst/>
              <a:rect l="l" t="t" r="r" b="b"/>
              <a:pathLst>
                <a:path w="2868" h="1256" extrusionOk="0">
                  <a:moveTo>
                    <a:pt x="2240" y="0"/>
                  </a:moveTo>
                  <a:lnTo>
                    <a:pt x="2177" y="21"/>
                  </a:lnTo>
                  <a:lnTo>
                    <a:pt x="2093" y="105"/>
                  </a:lnTo>
                  <a:lnTo>
                    <a:pt x="2010" y="42"/>
                  </a:lnTo>
                  <a:lnTo>
                    <a:pt x="1884" y="42"/>
                  </a:lnTo>
                  <a:lnTo>
                    <a:pt x="1779" y="21"/>
                  </a:lnTo>
                  <a:lnTo>
                    <a:pt x="1696" y="42"/>
                  </a:lnTo>
                  <a:lnTo>
                    <a:pt x="1612" y="147"/>
                  </a:lnTo>
                  <a:lnTo>
                    <a:pt x="1507" y="168"/>
                  </a:lnTo>
                  <a:lnTo>
                    <a:pt x="1486" y="147"/>
                  </a:lnTo>
                  <a:lnTo>
                    <a:pt x="1235" y="126"/>
                  </a:lnTo>
                  <a:lnTo>
                    <a:pt x="1089" y="230"/>
                  </a:lnTo>
                  <a:lnTo>
                    <a:pt x="942" y="251"/>
                  </a:lnTo>
                  <a:lnTo>
                    <a:pt x="775" y="419"/>
                  </a:lnTo>
                  <a:lnTo>
                    <a:pt x="566" y="440"/>
                  </a:lnTo>
                  <a:lnTo>
                    <a:pt x="336" y="523"/>
                  </a:lnTo>
                  <a:lnTo>
                    <a:pt x="294" y="460"/>
                  </a:lnTo>
                  <a:lnTo>
                    <a:pt x="147" y="481"/>
                  </a:lnTo>
                  <a:lnTo>
                    <a:pt x="22" y="565"/>
                  </a:lnTo>
                  <a:lnTo>
                    <a:pt x="1" y="565"/>
                  </a:lnTo>
                  <a:lnTo>
                    <a:pt x="1" y="753"/>
                  </a:lnTo>
                  <a:lnTo>
                    <a:pt x="22" y="984"/>
                  </a:lnTo>
                  <a:lnTo>
                    <a:pt x="419" y="1214"/>
                  </a:lnTo>
                  <a:lnTo>
                    <a:pt x="608" y="1256"/>
                  </a:lnTo>
                  <a:lnTo>
                    <a:pt x="817" y="1193"/>
                  </a:lnTo>
                  <a:lnTo>
                    <a:pt x="1131" y="1172"/>
                  </a:lnTo>
                  <a:lnTo>
                    <a:pt x="1131" y="1046"/>
                  </a:lnTo>
                  <a:lnTo>
                    <a:pt x="1277" y="984"/>
                  </a:lnTo>
                  <a:lnTo>
                    <a:pt x="1486" y="837"/>
                  </a:lnTo>
                  <a:lnTo>
                    <a:pt x="1654" y="1004"/>
                  </a:lnTo>
                  <a:lnTo>
                    <a:pt x="1654" y="900"/>
                  </a:lnTo>
                  <a:lnTo>
                    <a:pt x="1758" y="837"/>
                  </a:lnTo>
                  <a:lnTo>
                    <a:pt x="1863" y="670"/>
                  </a:lnTo>
                  <a:lnTo>
                    <a:pt x="2030" y="649"/>
                  </a:lnTo>
                  <a:lnTo>
                    <a:pt x="2177" y="670"/>
                  </a:lnTo>
                  <a:lnTo>
                    <a:pt x="2407" y="670"/>
                  </a:lnTo>
                  <a:lnTo>
                    <a:pt x="2595" y="691"/>
                  </a:lnTo>
                  <a:lnTo>
                    <a:pt x="2742" y="628"/>
                  </a:lnTo>
                  <a:lnTo>
                    <a:pt x="2763" y="419"/>
                  </a:lnTo>
                  <a:lnTo>
                    <a:pt x="2867" y="147"/>
                  </a:lnTo>
                  <a:lnTo>
                    <a:pt x="2637" y="21"/>
                  </a:lnTo>
                  <a:lnTo>
                    <a:pt x="2407" y="21"/>
                  </a:lnTo>
                  <a:lnTo>
                    <a:pt x="2344" y="42"/>
                  </a:lnTo>
                  <a:lnTo>
                    <a:pt x="22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69" name="Google Shape;1646;p39">
              <a:extLst>
                <a:ext uri="{FF2B5EF4-FFF2-40B4-BE49-F238E27FC236}">
                  <a16:creationId xmlns:a16="http://schemas.microsoft.com/office/drawing/2014/main" id="{32525808-0C01-F733-9729-4A42C5CEB784}"/>
                </a:ext>
              </a:extLst>
            </p:cNvPr>
            <p:cNvSpPr/>
            <p:nvPr/>
          </p:nvSpPr>
          <p:spPr>
            <a:xfrm>
              <a:off x="3869672" y="2845760"/>
              <a:ext cx="12967" cy="23803"/>
            </a:xfrm>
            <a:custGeom>
              <a:avLst/>
              <a:gdLst/>
              <a:ahLst/>
              <a:cxnLst/>
              <a:rect l="l" t="t" r="r" b="b"/>
              <a:pathLst>
                <a:path w="1089" h="2093" extrusionOk="0">
                  <a:moveTo>
                    <a:pt x="419" y="0"/>
                  </a:moveTo>
                  <a:lnTo>
                    <a:pt x="314" y="126"/>
                  </a:lnTo>
                  <a:lnTo>
                    <a:pt x="272" y="21"/>
                  </a:lnTo>
                  <a:lnTo>
                    <a:pt x="210" y="21"/>
                  </a:lnTo>
                  <a:lnTo>
                    <a:pt x="84" y="147"/>
                  </a:lnTo>
                  <a:lnTo>
                    <a:pt x="0" y="314"/>
                  </a:lnTo>
                  <a:lnTo>
                    <a:pt x="0" y="544"/>
                  </a:lnTo>
                  <a:lnTo>
                    <a:pt x="189" y="628"/>
                  </a:lnTo>
                  <a:lnTo>
                    <a:pt x="168" y="691"/>
                  </a:lnTo>
                  <a:lnTo>
                    <a:pt x="105" y="733"/>
                  </a:lnTo>
                  <a:lnTo>
                    <a:pt x="63" y="984"/>
                  </a:lnTo>
                  <a:lnTo>
                    <a:pt x="105" y="1172"/>
                  </a:lnTo>
                  <a:lnTo>
                    <a:pt x="63" y="1277"/>
                  </a:lnTo>
                  <a:lnTo>
                    <a:pt x="63" y="1423"/>
                  </a:lnTo>
                  <a:lnTo>
                    <a:pt x="147" y="1528"/>
                  </a:lnTo>
                  <a:lnTo>
                    <a:pt x="84" y="1674"/>
                  </a:lnTo>
                  <a:lnTo>
                    <a:pt x="147" y="1716"/>
                  </a:lnTo>
                  <a:lnTo>
                    <a:pt x="377" y="1737"/>
                  </a:lnTo>
                  <a:lnTo>
                    <a:pt x="482" y="2009"/>
                  </a:lnTo>
                  <a:lnTo>
                    <a:pt x="565" y="2093"/>
                  </a:lnTo>
                  <a:lnTo>
                    <a:pt x="628" y="2030"/>
                  </a:lnTo>
                  <a:lnTo>
                    <a:pt x="712" y="1883"/>
                  </a:lnTo>
                  <a:lnTo>
                    <a:pt x="733" y="1737"/>
                  </a:lnTo>
                  <a:lnTo>
                    <a:pt x="942" y="1674"/>
                  </a:lnTo>
                  <a:lnTo>
                    <a:pt x="1047" y="1507"/>
                  </a:lnTo>
                  <a:lnTo>
                    <a:pt x="1088" y="1360"/>
                  </a:lnTo>
                  <a:lnTo>
                    <a:pt x="942" y="1256"/>
                  </a:lnTo>
                  <a:lnTo>
                    <a:pt x="900" y="1109"/>
                  </a:lnTo>
                  <a:lnTo>
                    <a:pt x="795" y="963"/>
                  </a:lnTo>
                  <a:lnTo>
                    <a:pt x="775" y="753"/>
                  </a:lnTo>
                  <a:lnTo>
                    <a:pt x="795" y="544"/>
                  </a:lnTo>
                  <a:lnTo>
                    <a:pt x="775" y="481"/>
                  </a:lnTo>
                  <a:lnTo>
                    <a:pt x="775" y="335"/>
                  </a:lnTo>
                  <a:lnTo>
                    <a:pt x="712" y="230"/>
                  </a:lnTo>
                  <a:lnTo>
                    <a:pt x="607" y="147"/>
                  </a:lnTo>
                  <a:lnTo>
                    <a:pt x="565" y="147"/>
                  </a:lnTo>
                  <a:lnTo>
                    <a:pt x="482" y="21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0" name="Google Shape;1647;p39">
              <a:extLst>
                <a:ext uri="{FF2B5EF4-FFF2-40B4-BE49-F238E27FC236}">
                  <a16:creationId xmlns:a16="http://schemas.microsoft.com/office/drawing/2014/main" id="{2F5B87B4-5984-01CE-248F-04F60B04E4DC}"/>
                </a:ext>
              </a:extLst>
            </p:cNvPr>
            <p:cNvSpPr/>
            <p:nvPr/>
          </p:nvSpPr>
          <p:spPr>
            <a:xfrm>
              <a:off x="3863444" y="2836958"/>
              <a:ext cx="12467" cy="15000"/>
            </a:xfrm>
            <a:custGeom>
              <a:avLst/>
              <a:gdLst/>
              <a:ahLst/>
              <a:cxnLst/>
              <a:rect l="l" t="t" r="r" b="b"/>
              <a:pathLst>
                <a:path w="1047" h="1319" extrusionOk="0">
                  <a:moveTo>
                    <a:pt x="293" y="0"/>
                  </a:moveTo>
                  <a:lnTo>
                    <a:pt x="210" y="63"/>
                  </a:lnTo>
                  <a:lnTo>
                    <a:pt x="210" y="167"/>
                  </a:lnTo>
                  <a:lnTo>
                    <a:pt x="314" y="209"/>
                  </a:lnTo>
                  <a:lnTo>
                    <a:pt x="356" y="293"/>
                  </a:lnTo>
                  <a:lnTo>
                    <a:pt x="272" y="356"/>
                  </a:lnTo>
                  <a:lnTo>
                    <a:pt x="189" y="356"/>
                  </a:lnTo>
                  <a:lnTo>
                    <a:pt x="147" y="481"/>
                  </a:lnTo>
                  <a:lnTo>
                    <a:pt x="147" y="628"/>
                  </a:lnTo>
                  <a:lnTo>
                    <a:pt x="84" y="732"/>
                  </a:lnTo>
                  <a:lnTo>
                    <a:pt x="0" y="795"/>
                  </a:lnTo>
                  <a:lnTo>
                    <a:pt x="63" y="837"/>
                  </a:lnTo>
                  <a:lnTo>
                    <a:pt x="168" y="879"/>
                  </a:lnTo>
                  <a:lnTo>
                    <a:pt x="377" y="1151"/>
                  </a:lnTo>
                  <a:lnTo>
                    <a:pt x="398" y="1235"/>
                  </a:lnTo>
                  <a:lnTo>
                    <a:pt x="523" y="1318"/>
                  </a:lnTo>
                  <a:lnTo>
                    <a:pt x="523" y="1088"/>
                  </a:lnTo>
                  <a:lnTo>
                    <a:pt x="607" y="921"/>
                  </a:lnTo>
                  <a:lnTo>
                    <a:pt x="733" y="795"/>
                  </a:lnTo>
                  <a:lnTo>
                    <a:pt x="795" y="795"/>
                  </a:lnTo>
                  <a:lnTo>
                    <a:pt x="837" y="900"/>
                  </a:lnTo>
                  <a:lnTo>
                    <a:pt x="942" y="774"/>
                  </a:lnTo>
                  <a:lnTo>
                    <a:pt x="984" y="711"/>
                  </a:lnTo>
                  <a:lnTo>
                    <a:pt x="1046" y="628"/>
                  </a:lnTo>
                  <a:lnTo>
                    <a:pt x="1046" y="502"/>
                  </a:lnTo>
                  <a:lnTo>
                    <a:pt x="900" y="481"/>
                  </a:lnTo>
                  <a:lnTo>
                    <a:pt x="816" y="398"/>
                  </a:lnTo>
                  <a:lnTo>
                    <a:pt x="691" y="398"/>
                  </a:lnTo>
                  <a:lnTo>
                    <a:pt x="628" y="314"/>
                  </a:lnTo>
                  <a:lnTo>
                    <a:pt x="628" y="251"/>
                  </a:lnTo>
                  <a:lnTo>
                    <a:pt x="502" y="105"/>
                  </a:lnTo>
                  <a:lnTo>
                    <a:pt x="502" y="146"/>
                  </a:lnTo>
                  <a:lnTo>
                    <a:pt x="398" y="84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1" name="Google Shape;1648;p39">
              <a:extLst>
                <a:ext uri="{FF2B5EF4-FFF2-40B4-BE49-F238E27FC236}">
                  <a16:creationId xmlns:a16="http://schemas.microsoft.com/office/drawing/2014/main" id="{0607A4BD-333C-1C78-2ECC-6E752386CC6C}"/>
                </a:ext>
              </a:extLst>
            </p:cNvPr>
            <p:cNvSpPr/>
            <p:nvPr/>
          </p:nvSpPr>
          <p:spPr>
            <a:xfrm>
              <a:off x="3844761" y="2824346"/>
              <a:ext cx="25923" cy="21665"/>
            </a:xfrm>
            <a:custGeom>
              <a:avLst/>
              <a:gdLst/>
              <a:ahLst/>
              <a:cxnLst/>
              <a:rect l="l" t="t" r="r" b="b"/>
              <a:pathLst>
                <a:path w="2177" h="1905" extrusionOk="0">
                  <a:moveTo>
                    <a:pt x="105" y="0"/>
                  </a:moveTo>
                  <a:lnTo>
                    <a:pt x="63" y="42"/>
                  </a:lnTo>
                  <a:lnTo>
                    <a:pt x="63" y="167"/>
                  </a:lnTo>
                  <a:lnTo>
                    <a:pt x="0" y="230"/>
                  </a:lnTo>
                  <a:lnTo>
                    <a:pt x="42" y="314"/>
                  </a:lnTo>
                  <a:lnTo>
                    <a:pt x="84" y="314"/>
                  </a:lnTo>
                  <a:lnTo>
                    <a:pt x="209" y="439"/>
                  </a:lnTo>
                  <a:lnTo>
                    <a:pt x="251" y="544"/>
                  </a:lnTo>
                  <a:lnTo>
                    <a:pt x="314" y="649"/>
                  </a:lnTo>
                  <a:lnTo>
                    <a:pt x="272" y="670"/>
                  </a:lnTo>
                  <a:lnTo>
                    <a:pt x="293" y="753"/>
                  </a:lnTo>
                  <a:lnTo>
                    <a:pt x="774" y="1151"/>
                  </a:lnTo>
                  <a:lnTo>
                    <a:pt x="1151" y="1611"/>
                  </a:lnTo>
                  <a:lnTo>
                    <a:pt x="1109" y="1695"/>
                  </a:lnTo>
                  <a:lnTo>
                    <a:pt x="1193" y="1716"/>
                  </a:lnTo>
                  <a:lnTo>
                    <a:pt x="1402" y="1737"/>
                  </a:lnTo>
                  <a:lnTo>
                    <a:pt x="1465" y="1716"/>
                  </a:lnTo>
                  <a:lnTo>
                    <a:pt x="1569" y="1904"/>
                  </a:lnTo>
                  <a:lnTo>
                    <a:pt x="1653" y="1841"/>
                  </a:lnTo>
                  <a:lnTo>
                    <a:pt x="1716" y="1737"/>
                  </a:lnTo>
                  <a:lnTo>
                    <a:pt x="1716" y="1590"/>
                  </a:lnTo>
                  <a:lnTo>
                    <a:pt x="1758" y="1465"/>
                  </a:lnTo>
                  <a:lnTo>
                    <a:pt x="1841" y="1465"/>
                  </a:lnTo>
                  <a:lnTo>
                    <a:pt x="1925" y="1402"/>
                  </a:lnTo>
                  <a:lnTo>
                    <a:pt x="1883" y="1318"/>
                  </a:lnTo>
                  <a:lnTo>
                    <a:pt x="1779" y="1276"/>
                  </a:lnTo>
                  <a:lnTo>
                    <a:pt x="1779" y="1172"/>
                  </a:lnTo>
                  <a:lnTo>
                    <a:pt x="1862" y="1109"/>
                  </a:lnTo>
                  <a:lnTo>
                    <a:pt x="1967" y="1193"/>
                  </a:lnTo>
                  <a:lnTo>
                    <a:pt x="2071" y="1255"/>
                  </a:lnTo>
                  <a:lnTo>
                    <a:pt x="2134" y="1193"/>
                  </a:lnTo>
                  <a:lnTo>
                    <a:pt x="1988" y="1046"/>
                  </a:lnTo>
                  <a:lnTo>
                    <a:pt x="1988" y="900"/>
                  </a:lnTo>
                  <a:lnTo>
                    <a:pt x="2051" y="879"/>
                  </a:lnTo>
                  <a:lnTo>
                    <a:pt x="2155" y="942"/>
                  </a:lnTo>
                  <a:lnTo>
                    <a:pt x="2176" y="858"/>
                  </a:lnTo>
                  <a:lnTo>
                    <a:pt x="2134" y="795"/>
                  </a:lnTo>
                  <a:lnTo>
                    <a:pt x="2030" y="774"/>
                  </a:lnTo>
                  <a:lnTo>
                    <a:pt x="1862" y="649"/>
                  </a:lnTo>
                  <a:lnTo>
                    <a:pt x="1862" y="565"/>
                  </a:lnTo>
                  <a:lnTo>
                    <a:pt x="1967" y="419"/>
                  </a:lnTo>
                  <a:lnTo>
                    <a:pt x="1988" y="251"/>
                  </a:lnTo>
                  <a:lnTo>
                    <a:pt x="1925" y="251"/>
                  </a:lnTo>
                  <a:lnTo>
                    <a:pt x="1862" y="272"/>
                  </a:lnTo>
                  <a:lnTo>
                    <a:pt x="1820" y="230"/>
                  </a:lnTo>
                  <a:lnTo>
                    <a:pt x="1653" y="230"/>
                  </a:lnTo>
                  <a:lnTo>
                    <a:pt x="1548" y="126"/>
                  </a:lnTo>
                  <a:lnTo>
                    <a:pt x="1465" y="147"/>
                  </a:lnTo>
                  <a:lnTo>
                    <a:pt x="1339" y="105"/>
                  </a:lnTo>
                  <a:lnTo>
                    <a:pt x="1214" y="126"/>
                  </a:lnTo>
                  <a:lnTo>
                    <a:pt x="1193" y="63"/>
                  </a:lnTo>
                  <a:lnTo>
                    <a:pt x="1088" y="126"/>
                  </a:lnTo>
                  <a:lnTo>
                    <a:pt x="942" y="63"/>
                  </a:lnTo>
                  <a:lnTo>
                    <a:pt x="900" y="126"/>
                  </a:lnTo>
                  <a:lnTo>
                    <a:pt x="837" y="21"/>
                  </a:lnTo>
                  <a:lnTo>
                    <a:pt x="732" y="0"/>
                  </a:lnTo>
                  <a:lnTo>
                    <a:pt x="690" y="42"/>
                  </a:lnTo>
                  <a:lnTo>
                    <a:pt x="607" y="0"/>
                  </a:lnTo>
                  <a:lnTo>
                    <a:pt x="565" y="63"/>
                  </a:lnTo>
                  <a:lnTo>
                    <a:pt x="481" y="42"/>
                  </a:lnTo>
                  <a:lnTo>
                    <a:pt x="377" y="63"/>
                  </a:lnTo>
                  <a:lnTo>
                    <a:pt x="377" y="147"/>
                  </a:lnTo>
                  <a:lnTo>
                    <a:pt x="293" y="167"/>
                  </a:lnTo>
                  <a:lnTo>
                    <a:pt x="251" y="105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2" name="Google Shape;1649;p39">
              <a:extLst>
                <a:ext uri="{FF2B5EF4-FFF2-40B4-BE49-F238E27FC236}">
                  <a16:creationId xmlns:a16="http://schemas.microsoft.com/office/drawing/2014/main" id="{334B4E63-1C95-FFA3-450D-C4F391C644E6}"/>
                </a:ext>
              </a:extLst>
            </p:cNvPr>
            <p:cNvSpPr/>
            <p:nvPr/>
          </p:nvSpPr>
          <p:spPr>
            <a:xfrm>
              <a:off x="3830555" y="2811734"/>
              <a:ext cx="20195" cy="12146"/>
            </a:xfrm>
            <a:custGeom>
              <a:avLst/>
              <a:gdLst/>
              <a:ahLst/>
              <a:cxnLst/>
              <a:rect l="l" t="t" r="r" b="b"/>
              <a:pathLst>
                <a:path w="1696" h="1068" extrusionOk="0">
                  <a:moveTo>
                    <a:pt x="1507" y="0"/>
                  </a:moveTo>
                  <a:lnTo>
                    <a:pt x="1381" y="63"/>
                  </a:lnTo>
                  <a:lnTo>
                    <a:pt x="1130" y="209"/>
                  </a:lnTo>
                  <a:lnTo>
                    <a:pt x="1067" y="188"/>
                  </a:lnTo>
                  <a:lnTo>
                    <a:pt x="984" y="209"/>
                  </a:lnTo>
                  <a:lnTo>
                    <a:pt x="858" y="272"/>
                  </a:lnTo>
                  <a:lnTo>
                    <a:pt x="733" y="272"/>
                  </a:lnTo>
                  <a:lnTo>
                    <a:pt x="607" y="314"/>
                  </a:lnTo>
                  <a:lnTo>
                    <a:pt x="523" y="230"/>
                  </a:lnTo>
                  <a:lnTo>
                    <a:pt x="251" y="230"/>
                  </a:lnTo>
                  <a:lnTo>
                    <a:pt x="147" y="209"/>
                  </a:lnTo>
                  <a:lnTo>
                    <a:pt x="21" y="419"/>
                  </a:lnTo>
                  <a:lnTo>
                    <a:pt x="84" y="502"/>
                  </a:lnTo>
                  <a:lnTo>
                    <a:pt x="0" y="628"/>
                  </a:lnTo>
                  <a:lnTo>
                    <a:pt x="21" y="816"/>
                  </a:lnTo>
                  <a:lnTo>
                    <a:pt x="42" y="816"/>
                  </a:lnTo>
                  <a:lnTo>
                    <a:pt x="147" y="858"/>
                  </a:lnTo>
                  <a:lnTo>
                    <a:pt x="147" y="942"/>
                  </a:lnTo>
                  <a:lnTo>
                    <a:pt x="42" y="963"/>
                  </a:lnTo>
                  <a:lnTo>
                    <a:pt x="42" y="1067"/>
                  </a:lnTo>
                  <a:lnTo>
                    <a:pt x="251" y="1067"/>
                  </a:lnTo>
                  <a:lnTo>
                    <a:pt x="398" y="963"/>
                  </a:lnTo>
                  <a:lnTo>
                    <a:pt x="523" y="921"/>
                  </a:lnTo>
                  <a:lnTo>
                    <a:pt x="733" y="1025"/>
                  </a:lnTo>
                  <a:lnTo>
                    <a:pt x="858" y="1025"/>
                  </a:lnTo>
                  <a:lnTo>
                    <a:pt x="879" y="816"/>
                  </a:lnTo>
                  <a:lnTo>
                    <a:pt x="1067" y="732"/>
                  </a:lnTo>
                  <a:lnTo>
                    <a:pt x="1088" y="586"/>
                  </a:lnTo>
                  <a:lnTo>
                    <a:pt x="1444" y="398"/>
                  </a:lnTo>
                  <a:lnTo>
                    <a:pt x="1695" y="398"/>
                  </a:lnTo>
                  <a:lnTo>
                    <a:pt x="1674" y="188"/>
                  </a:lnTo>
                  <a:lnTo>
                    <a:pt x="1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3" name="Google Shape;1650;p39">
              <a:extLst>
                <a:ext uri="{FF2B5EF4-FFF2-40B4-BE49-F238E27FC236}">
                  <a16:creationId xmlns:a16="http://schemas.microsoft.com/office/drawing/2014/main" id="{C6BE63D0-CFD2-C03E-325F-42CFB33F9E31}"/>
                </a:ext>
              </a:extLst>
            </p:cNvPr>
            <p:cNvSpPr/>
            <p:nvPr/>
          </p:nvSpPr>
          <p:spPr>
            <a:xfrm>
              <a:off x="3804645" y="2793401"/>
              <a:ext cx="47594" cy="21903"/>
            </a:xfrm>
            <a:custGeom>
              <a:avLst/>
              <a:gdLst/>
              <a:ahLst/>
              <a:cxnLst/>
              <a:rect l="l" t="t" r="r" b="b"/>
              <a:pathLst>
                <a:path w="3997" h="1926" extrusionOk="0">
                  <a:moveTo>
                    <a:pt x="2846" y="1"/>
                  </a:moveTo>
                  <a:lnTo>
                    <a:pt x="2804" y="106"/>
                  </a:lnTo>
                  <a:lnTo>
                    <a:pt x="2741" y="147"/>
                  </a:lnTo>
                  <a:lnTo>
                    <a:pt x="2720" y="252"/>
                  </a:lnTo>
                  <a:lnTo>
                    <a:pt x="2574" y="252"/>
                  </a:lnTo>
                  <a:lnTo>
                    <a:pt x="2511" y="315"/>
                  </a:lnTo>
                  <a:lnTo>
                    <a:pt x="2218" y="147"/>
                  </a:lnTo>
                  <a:lnTo>
                    <a:pt x="2155" y="147"/>
                  </a:lnTo>
                  <a:lnTo>
                    <a:pt x="2114" y="252"/>
                  </a:lnTo>
                  <a:lnTo>
                    <a:pt x="2114" y="357"/>
                  </a:lnTo>
                  <a:lnTo>
                    <a:pt x="2051" y="357"/>
                  </a:lnTo>
                  <a:lnTo>
                    <a:pt x="1967" y="461"/>
                  </a:lnTo>
                  <a:lnTo>
                    <a:pt x="1842" y="545"/>
                  </a:lnTo>
                  <a:lnTo>
                    <a:pt x="1674" y="733"/>
                  </a:lnTo>
                  <a:lnTo>
                    <a:pt x="1674" y="796"/>
                  </a:lnTo>
                  <a:lnTo>
                    <a:pt x="1842" y="880"/>
                  </a:lnTo>
                  <a:lnTo>
                    <a:pt x="1863" y="984"/>
                  </a:lnTo>
                  <a:lnTo>
                    <a:pt x="1779" y="1047"/>
                  </a:lnTo>
                  <a:lnTo>
                    <a:pt x="1653" y="963"/>
                  </a:lnTo>
                  <a:lnTo>
                    <a:pt x="1528" y="984"/>
                  </a:lnTo>
                  <a:lnTo>
                    <a:pt x="1381" y="963"/>
                  </a:lnTo>
                  <a:lnTo>
                    <a:pt x="1319" y="963"/>
                  </a:lnTo>
                  <a:lnTo>
                    <a:pt x="1130" y="1089"/>
                  </a:lnTo>
                  <a:lnTo>
                    <a:pt x="1026" y="1110"/>
                  </a:lnTo>
                  <a:lnTo>
                    <a:pt x="942" y="1089"/>
                  </a:lnTo>
                  <a:lnTo>
                    <a:pt x="837" y="1110"/>
                  </a:lnTo>
                  <a:lnTo>
                    <a:pt x="754" y="1047"/>
                  </a:lnTo>
                  <a:lnTo>
                    <a:pt x="440" y="1047"/>
                  </a:lnTo>
                  <a:lnTo>
                    <a:pt x="440" y="1110"/>
                  </a:lnTo>
                  <a:lnTo>
                    <a:pt x="419" y="1173"/>
                  </a:lnTo>
                  <a:lnTo>
                    <a:pt x="272" y="1152"/>
                  </a:lnTo>
                  <a:lnTo>
                    <a:pt x="189" y="1047"/>
                  </a:lnTo>
                  <a:lnTo>
                    <a:pt x="84" y="1089"/>
                  </a:lnTo>
                  <a:lnTo>
                    <a:pt x="21" y="1110"/>
                  </a:lnTo>
                  <a:lnTo>
                    <a:pt x="0" y="1110"/>
                  </a:lnTo>
                  <a:lnTo>
                    <a:pt x="63" y="1173"/>
                  </a:lnTo>
                  <a:lnTo>
                    <a:pt x="63" y="1256"/>
                  </a:lnTo>
                  <a:lnTo>
                    <a:pt x="105" y="1298"/>
                  </a:lnTo>
                  <a:lnTo>
                    <a:pt x="105" y="1403"/>
                  </a:lnTo>
                  <a:lnTo>
                    <a:pt x="210" y="1403"/>
                  </a:lnTo>
                  <a:lnTo>
                    <a:pt x="293" y="1382"/>
                  </a:lnTo>
                  <a:lnTo>
                    <a:pt x="398" y="1507"/>
                  </a:lnTo>
                  <a:lnTo>
                    <a:pt x="502" y="1403"/>
                  </a:lnTo>
                  <a:lnTo>
                    <a:pt x="586" y="1403"/>
                  </a:lnTo>
                  <a:lnTo>
                    <a:pt x="628" y="1507"/>
                  </a:lnTo>
                  <a:lnTo>
                    <a:pt x="837" y="1591"/>
                  </a:lnTo>
                  <a:lnTo>
                    <a:pt x="1130" y="1403"/>
                  </a:lnTo>
                  <a:lnTo>
                    <a:pt x="1256" y="1424"/>
                  </a:lnTo>
                  <a:lnTo>
                    <a:pt x="1444" y="1424"/>
                  </a:lnTo>
                  <a:lnTo>
                    <a:pt x="1444" y="1528"/>
                  </a:lnTo>
                  <a:lnTo>
                    <a:pt x="1737" y="1717"/>
                  </a:lnTo>
                  <a:lnTo>
                    <a:pt x="2072" y="1779"/>
                  </a:lnTo>
                  <a:lnTo>
                    <a:pt x="2260" y="1738"/>
                  </a:lnTo>
                  <a:lnTo>
                    <a:pt x="2323" y="1821"/>
                  </a:lnTo>
                  <a:lnTo>
                    <a:pt x="2427" y="1842"/>
                  </a:lnTo>
                  <a:lnTo>
                    <a:pt x="2699" y="1842"/>
                  </a:lnTo>
                  <a:lnTo>
                    <a:pt x="2783" y="1926"/>
                  </a:lnTo>
                  <a:lnTo>
                    <a:pt x="2909" y="1884"/>
                  </a:lnTo>
                  <a:lnTo>
                    <a:pt x="3034" y="1884"/>
                  </a:lnTo>
                  <a:lnTo>
                    <a:pt x="3160" y="1821"/>
                  </a:lnTo>
                  <a:lnTo>
                    <a:pt x="3243" y="1800"/>
                  </a:lnTo>
                  <a:lnTo>
                    <a:pt x="3306" y="1821"/>
                  </a:lnTo>
                  <a:lnTo>
                    <a:pt x="3557" y="1675"/>
                  </a:lnTo>
                  <a:lnTo>
                    <a:pt x="3683" y="1612"/>
                  </a:lnTo>
                  <a:lnTo>
                    <a:pt x="3725" y="1612"/>
                  </a:lnTo>
                  <a:lnTo>
                    <a:pt x="3829" y="1507"/>
                  </a:lnTo>
                  <a:lnTo>
                    <a:pt x="3746" y="1403"/>
                  </a:lnTo>
                  <a:lnTo>
                    <a:pt x="3767" y="1298"/>
                  </a:lnTo>
                  <a:lnTo>
                    <a:pt x="3829" y="1152"/>
                  </a:lnTo>
                  <a:lnTo>
                    <a:pt x="3725" y="1047"/>
                  </a:lnTo>
                  <a:lnTo>
                    <a:pt x="3746" y="984"/>
                  </a:lnTo>
                  <a:lnTo>
                    <a:pt x="3976" y="984"/>
                  </a:lnTo>
                  <a:lnTo>
                    <a:pt x="3997" y="880"/>
                  </a:lnTo>
                  <a:lnTo>
                    <a:pt x="3976" y="754"/>
                  </a:lnTo>
                  <a:lnTo>
                    <a:pt x="3976" y="671"/>
                  </a:lnTo>
                  <a:lnTo>
                    <a:pt x="3955" y="440"/>
                  </a:lnTo>
                  <a:lnTo>
                    <a:pt x="3955" y="252"/>
                  </a:lnTo>
                  <a:lnTo>
                    <a:pt x="3725" y="210"/>
                  </a:lnTo>
                  <a:lnTo>
                    <a:pt x="3641" y="127"/>
                  </a:lnTo>
                  <a:lnTo>
                    <a:pt x="3474" y="147"/>
                  </a:lnTo>
                  <a:lnTo>
                    <a:pt x="3327" y="147"/>
                  </a:lnTo>
                  <a:lnTo>
                    <a:pt x="3160" y="43"/>
                  </a:lnTo>
                  <a:lnTo>
                    <a:pt x="2951" y="43"/>
                  </a:lnTo>
                  <a:lnTo>
                    <a:pt x="284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4" name="Google Shape;1651;p39">
              <a:extLst>
                <a:ext uri="{FF2B5EF4-FFF2-40B4-BE49-F238E27FC236}">
                  <a16:creationId xmlns:a16="http://schemas.microsoft.com/office/drawing/2014/main" id="{39119758-9201-5E8D-DE82-D0B6F361EE6C}"/>
                </a:ext>
              </a:extLst>
            </p:cNvPr>
            <p:cNvSpPr/>
            <p:nvPr/>
          </p:nvSpPr>
          <p:spPr>
            <a:xfrm>
              <a:off x="3831556" y="2741054"/>
              <a:ext cx="63038" cy="50699"/>
            </a:xfrm>
            <a:custGeom>
              <a:avLst/>
              <a:gdLst/>
              <a:ahLst/>
              <a:cxnLst/>
              <a:rect l="l" t="t" r="r" b="b"/>
              <a:pathLst>
                <a:path w="5294" h="4458" extrusionOk="0">
                  <a:moveTo>
                    <a:pt x="1883" y="1"/>
                  </a:moveTo>
                  <a:lnTo>
                    <a:pt x="1632" y="105"/>
                  </a:lnTo>
                  <a:lnTo>
                    <a:pt x="1486" y="105"/>
                  </a:lnTo>
                  <a:lnTo>
                    <a:pt x="1318" y="147"/>
                  </a:lnTo>
                  <a:lnTo>
                    <a:pt x="1214" y="315"/>
                  </a:lnTo>
                  <a:lnTo>
                    <a:pt x="1046" y="315"/>
                  </a:lnTo>
                  <a:lnTo>
                    <a:pt x="942" y="398"/>
                  </a:lnTo>
                  <a:lnTo>
                    <a:pt x="942" y="524"/>
                  </a:lnTo>
                  <a:lnTo>
                    <a:pt x="753" y="524"/>
                  </a:lnTo>
                  <a:lnTo>
                    <a:pt x="481" y="670"/>
                  </a:lnTo>
                  <a:lnTo>
                    <a:pt x="314" y="670"/>
                  </a:lnTo>
                  <a:lnTo>
                    <a:pt x="251" y="796"/>
                  </a:lnTo>
                  <a:lnTo>
                    <a:pt x="209" y="963"/>
                  </a:lnTo>
                  <a:lnTo>
                    <a:pt x="147" y="984"/>
                  </a:lnTo>
                  <a:lnTo>
                    <a:pt x="167" y="1047"/>
                  </a:lnTo>
                  <a:lnTo>
                    <a:pt x="126" y="1047"/>
                  </a:lnTo>
                  <a:lnTo>
                    <a:pt x="167" y="1298"/>
                  </a:lnTo>
                  <a:lnTo>
                    <a:pt x="147" y="1486"/>
                  </a:lnTo>
                  <a:lnTo>
                    <a:pt x="0" y="1570"/>
                  </a:lnTo>
                  <a:lnTo>
                    <a:pt x="0" y="1633"/>
                  </a:lnTo>
                  <a:lnTo>
                    <a:pt x="167" y="1842"/>
                  </a:lnTo>
                  <a:lnTo>
                    <a:pt x="147" y="1947"/>
                  </a:lnTo>
                  <a:lnTo>
                    <a:pt x="230" y="2051"/>
                  </a:lnTo>
                  <a:lnTo>
                    <a:pt x="230" y="2135"/>
                  </a:lnTo>
                  <a:lnTo>
                    <a:pt x="272" y="2261"/>
                  </a:lnTo>
                  <a:lnTo>
                    <a:pt x="230" y="2365"/>
                  </a:lnTo>
                  <a:lnTo>
                    <a:pt x="335" y="2616"/>
                  </a:lnTo>
                  <a:lnTo>
                    <a:pt x="419" y="2658"/>
                  </a:lnTo>
                  <a:lnTo>
                    <a:pt x="481" y="2742"/>
                  </a:lnTo>
                  <a:lnTo>
                    <a:pt x="481" y="3056"/>
                  </a:lnTo>
                  <a:lnTo>
                    <a:pt x="460" y="3097"/>
                  </a:lnTo>
                  <a:lnTo>
                    <a:pt x="523" y="3181"/>
                  </a:lnTo>
                  <a:lnTo>
                    <a:pt x="565" y="3139"/>
                  </a:lnTo>
                  <a:lnTo>
                    <a:pt x="649" y="3160"/>
                  </a:lnTo>
                  <a:lnTo>
                    <a:pt x="732" y="3097"/>
                  </a:lnTo>
                  <a:lnTo>
                    <a:pt x="963" y="3160"/>
                  </a:lnTo>
                  <a:lnTo>
                    <a:pt x="942" y="3202"/>
                  </a:lnTo>
                  <a:lnTo>
                    <a:pt x="1046" y="3307"/>
                  </a:lnTo>
                  <a:lnTo>
                    <a:pt x="1151" y="3307"/>
                  </a:lnTo>
                  <a:lnTo>
                    <a:pt x="1214" y="3390"/>
                  </a:lnTo>
                  <a:lnTo>
                    <a:pt x="1172" y="3495"/>
                  </a:lnTo>
                  <a:lnTo>
                    <a:pt x="1193" y="3579"/>
                  </a:lnTo>
                  <a:lnTo>
                    <a:pt x="1255" y="3600"/>
                  </a:lnTo>
                  <a:lnTo>
                    <a:pt x="1255" y="3704"/>
                  </a:lnTo>
                  <a:lnTo>
                    <a:pt x="1318" y="3725"/>
                  </a:lnTo>
                  <a:lnTo>
                    <a:pt x="1381" y="3683"/>
                  </a:lnTo>
                  <a:lnTo>
                    <a:pt x="1465" y="3683"/>
                  </a:lnTo>
                  <a:lnTo>
                    <a:pt x="1318" y="3516"/>
                  </a:lnTo>
                  <a:lnTo>
                    <a:pt x="1381" y="3474"/>
                  </a:lnTo>
                  <a:lnTo>
                    <a:pt x="1632" y="3621"/>
                  </a:lnTo>
                  <a:lnTo>
                    <a:pt x="1820" y="3600"/>
                  </a:lnTo>
                  <a:lnTo>
                    <a:pt x="1779" y="3704"/>
                  </a:lnTo>
                  <a:lnTo>
                    <a:pt x="1904" y="3809"/>
                  </a:lnTo>
                  <a:lnTo>
                    <a:pt x="2134" y="3767"/>
                  </a:lnTo>
                  <a:lnTo>
                    <a:pt x="2302" y="3809"/>
                  </a:lnTo>
                  <a:lnTo>
                    <a:pt x="2636" y="4081"/>
                  </a:lnTo>
                  <a:lnTo>
                    <a:pt x="2762" y="4248"/>
                  </a:lnTo>
                  <a:lnTo>
                    <a:pt x="2846" y="4248"/>
                  </a:lnTo>
                  <a:lnTo>
                    <a:pt x="2888" y="4206"/>
                  </a:lnTo>
                  <a:lnTo>
                    <a:pt x="3055" y="4206"/>
                  </a:lnTo>
                  <a:lnTo>
                    <a:pt x="3139" y="4290"/>
                  </a:lnTo>
                  <a:lnTo>
                    <a:pt x="3180" y="4437"/>
                  </a:lnTo>
                  <a:lnTo>
                    <a:pt x="3201" y="4458"/>
                  </a:lnTo>
                  <a:lnTo>
                    <a:pt x="3306" y="4437"/>
                  </a:lnTo>
                  <a:lnTo>
                    <a:pt x="3390" y="4332"/>
                  </a:lnTo>
                  <a:lnTo>
                    <a:pt x="3473" y="4311"/>
                  </a:lnTo>
                  <a:lnTo>
                    <a:pt x="3578" y="4332"/>
                  </a:lnTo>
                  <a:lnTo>
                    <a:pt x="3704" y="4332"/>
                  </a:lnTo>
                  <a:lnTo>
                    <a:pt x="3787" y="4395"/>
                  </a:lnTo>
                  <a:lnTo>
                    <a:pt x="3871" y="4311"/>
                  </a:lnTo>
                  <a:lnTo>
                    <a:pt x="3934" y="4290"/>
                  </a:lnTo>
                  <a:lnTo>
                    <a:pt x="4038" y="4332"/>
                  </a:lnTo>
                  <a:lnTo>
                    <a:pt x="4101" y="4311"/>
                  </a:lnTo>
                  <a:lnTo>
                    <a:pt x="4331" y="4311"/>
                  </a:lnTo>
                  <a:lnTo>
                    <a:pt x="4561" y="4437"/>
                  </a:lnTo>
                  <a:lnTo>
                    <a:pt x="4708" y="4458"/>
                  </a:lnTo>
                  <a:lnTo>
                    <a:pt x="4708" y="4290"/>
                  </a:lnTo>
                  <a:lnTo>
                    <a:pt x="4666" y="4123"/>
                  </a:lnTo>
                  <a:lnTo>
                    <a:pt x="5043" y="3725"/>
                  </a:lnTo>
                  <a:lnTo>
                    <a:pt x="5064" y="3558"/>
                  </a:lnTo>
                  <a:lnTo>
                    <a:pt x="5168" y="3474"/>
                  </a:lnTo>
                  <a:lnTo>
                    <a:pt x="5252" y="3474"/>
                  </a:lnTo>
                  <a:lnTo>
                    <a:pt x="5294" y="3286"/>
                  </a:lnTo>
                  <a:lnTo>
                    <a:pt x="5252" y="3202"/>
                  </a:lnTo>
                  <a:lnTo>
                    <a:pt x="5231" y="3139"/>
                  </a:lnTo>
                  <a:lnTo>
                    <a:pt x="5273" y="3056"/>
                  </a:lnTo>
                  <a:lnTo>
                    <a:pt x="5147" y="2972"/>
                  </a:lnTo>
                  <a:lnTo>
                    <a:pt x="5064" y="2825"/>
                  </a:lnTo>
                  <a:lnTo>
                    <a:pt x="5022" y="2742"/>
                  </a:lnTo>
                  <a:lnTo>
                    <a:pt x="4980" y="2470"/>
                  </a:lnTo>
                  <a:lnTo>
                    <a:pt x="5022" y="2365"/>
                  </a:lnTo>
                  <a:lnTo>
                    <a:pt x="5022" y="2323"/>
                  </a:lnTo>
                  <a:lnTo>
                    <a:pt x="4875" y="2135"/>
                  </a:lnTo>
                  <a:lnTo>
                    <a:pt x="4854" y="1947"/>
                  </a:lnTo>
                  <a:lnTo>
                    <a:pt x="4938" y="1821"/>
                  </a:lnTo>
                  <a:lnTo>
                    <a:pt x="5043" y="1779"/>
                  </a:lnTo>
                  <a:lnTo>
                    <a:pt x="5043" y="1403"/>
                  </a:lnTo>
                  <a:lnTo>
                    <a:pt x="4980" y="1361"/>
                  </a:lnTo>
                  <a:lnTo>
                    <a:pt x="4959" y="1214"/>
                  </a:lnTo>
                  <a:lnTo>
                    <a:pt x="4875" y="1089"/>
                  </a:lnTo>
                  <a:lnTo>
                    <a:pt x="4771" y="838"/>
                  </a:lnTo>
                  <a:lnTo>
                    <a:pt x="4750" y="775"/>
                  </a:lnTo>
                  <a:lnTo>
                    <a:pt x="4708" y="670"/>
                  </a:lnTo>
                  <a:lnTo>
                    <a:pt x="4708" y="545"/>
                  </a:lnTo>
                  <a:lnTo>
                    <a:pt x="4645" y="315"/>
                  </a:lnTo>
                  <a:lnTo>
                    <a:pt x="4561" y="315"/>
                  </a:lnTo>
                  <a:lnTo>
                    <a:pt x="4436" y="210"/>
                  </a:lnTo>
                  <a:lnTo>
                    <a:pt x="4310" y="231"/>
                  </a:lnTo>
                  <a:lnTo>
                    <a:pt x="3683" y="273"/>
                  </a:lnTo>
                  <a:lnTo>
                    <a:pt x="2950" y="231"/>
                  </a:lnTo>
                  <a:lnTo>
                    <a:pt x="2867" y="252"/>
                  </a:lnTo>
                  <a:lnTo>
                    <a:pt x="2678" y="440"/>
                  </a:lnTo>
                  <a:lnTo>
                    <a:pt x="2511" y="482"/>
                  </a:lnTo>
                  <a:lnTo>
                    <a:pt x="2469" y="440"/>
                  </a:lnTo>
                  <a:lnTo>
                    <a:pt x="2636" y="356"/>
                  </a:lnTo>
                  <a:lnTo>
                    <a:pt x="2783" y="210"/>
                  </a:lnTo>
                  <a:lnTo>
                    <a:pt x="2741" y="210"/>
                  </a:lnTo>
                  <a:lnTo>
                    <a:pt x="2616" y="315"/>
                  </a:lnTo>
                  <a:lnTo>
                    <a:pt x="2406" y="398"/>
                  </a:lnTo>
                  <a:lnTo>
                    <a:pt x="2134" y="356"/>
                  </a:lnTo>
                  <a:lnTo>
                    <a:pt x="2092" y="210"/>
                  </a:lnTo>
                  <a:lnTo>
                    <a:pt x="2134" y="126"/>
                  </a:lnTo>
                  <a:lnTo>
                    <a:pt x="2260" y="126"/>
                  </a:lnTo>
                  <a:lnTo>
                    <a:pt x="2323" y="168"/>
                  </a:lnTo>
                  <a:lnTo>
                    <a:pt x="2323" y="126"/>
                  </a:lnTo>
                  <a:lnTo>
                    <a:pt x="2155" y="43"/>
                  </a:lnTo>
                  <a:lnTo>
                    <a:pt x="188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5" name="Google Shape;1652;p39">
              <a:extLst>
                <a:ext uri="{FF2B5EF4-FFF2-40B4-BE49-F238E27FC236}">
                  <a16:creationId xmlns:a16="http://schemas.microsoft.com/office/drawing/2014/main" id="{1AE8F96B-E537-6F5A-190B-45CB80531E94}"/>
                </a:ext>
              </a:extLst>
            </p:cNvPr>
            <p:cNvSpPr/>
            <p:nvPr/>
          </p:nvSpPr>
          <p:spPr>
            <a:xfrm>
              <a:off x="3819089" y="2776036"/>
              <a:ext cx="50345" cy="20948"/>
            </a:xfrm>
            <a:custGeom>
              <a:avLst/>
              <a:gdLst/>
              <a:ahLst/>
              <a:cxnLst/>
              <a:rect l="l" t="t" r="r" b="b"/>
              <a:pathLst>
                <a:path w="4228" h="1842" extrusionOk="0">
                  <a:moveTo>
                    <a:pt x="1403" y="1"/>
                  </a:moveTo>
                  <a:lnTo>
                    <a:pt x="1319" y="63"/>
                  </a:lnTo>
                  <a:lnTo>
                    <a:pt x="1152" y="21"/>
                  </a:lnTo>
                  <a:lnTo>
                    <a:pt x="1152" y="126"/>
                  </a:lnTo>
                  <a:lnTo>
                    <a:pt x="1068" y="189"/>
                  </a:lnTo>
                  <a:lnTo>
                    <a:pt x="984" y="168"/>
                  </a:lnTo>
                  <a:lnTo>
                    <a:pt x="775" y="168"/>
                  </a:lnTo>
                  <a:lnTo>
                    <a:pt x="733" y="273"/>
                  </a:lnTo>
                  <a:lnTo>
                    <a:pt x="587" y="273"/>
                  </a:lnTo>
                  <a:lnTo>
                    <a:pt x="482" y="398"/>
                  </a:lnTo>
                  <a:lnTo>
                    <a:pt x="378" y="398"/>
                  </a:lnTo>
                  <a:lnTo>
                    <a:pt x="168" y="586"/>
                  </a:lnTo>
                  <a:lnTo>
                    <a:pt x="106" y="545"/>
                  </a:lnTo>
                  <a:lnTo>
                    <a:pt x="22" y="503"/>
                  </a:lnTo>
                  <a:lnTo>
                    <a:pt x="1" y="524"/>
                  </a:lnTo>
                  <a:lnTo>
                    <a:pt x="1" y="628"/>
                  </a:lnTo>
                  <a:lnTo>
                    <a:pt x="147" y="712"/>
                  </a:lnTo>
                  <a:lnTo>
                    <a:pt x="252" y="900"/>
                  </a:lnTo>
                  <a:lnTo>
                    <a:pt x="252" y="1047"/>
                  </a:lnTo>
                  <a:lnTo>
                    <a:pt x="273" y="1130"/>
                  </a:lnTo>
                  <a:lnTo>
                    <a:pt x="378" y="1172"/>
                  </a:lnTo>
                  <a:lnTo>
                    <a:pt x="587" y="1319"/>
                  </a:lnTo>
                  <a:lnTo>
                    <a:pt x="691" y="1382"/>
                  </a:lnTo>
                  <a:lnTo>
                    <a:pt x="942" y="1674"/>
                  </a:lnTo>
                  <a:lnTo>
                    <a:pt x="1005" y="1674"/>
                  </a:lnTo>
                  <a:lnTo>
                    <a:pt x="1298" y="1842"/>
                  </a:lnTo>
                  <a:lnTo>
                    <a:pt x="1361" y="1779"/>
                  </a:lnTo>
                  <a:lnTo>
                    <a:pt x="1507" y="1779"/>
                  </a:lnTo>
                  <a:lnTo>
                    <a:pt x="1528" y="1674"/>
                  </a:lnTo>
                  <a:lnTo>
                    <a:pt x="1591" y="1633"/>
                  </a:lnTo>
                  <a:lnTo>
                    <a:pt x="1633" y="1528"/>
                  </a:lnTo>
                  <a:lnTo>
                    <a:pt x="1738" y="1570"/>
                  </a:lnTo>
                  <a:lnTo>
                    <a:pt x="1947" y="1570"/>
                  </a:lnTo>
                  <a:lnTo>
                    <a:pt x="2114" y="1674"/>
                  </a:lnTo>
                  <a:lnTo>
                    <a:pt x="2261" y="1674"/>
                  </a:lnTo>
                  <a:lnTo>
                    <a:pt x="2428" y="1654"/>
                  </a:lnTo>
                  <a:lnTo>
                    <a:pt x="2512" y="1737"/>
                  </a:lnTo>
                  <a:lnTo>
                    <a:pt x="2742" y="1779"/>
                  </a:lnTo>
                  <a:lnTo>
                    <a:pt x="2763" y="1779"/>
                  </a:lnTo>
                  <a:lnTo>
                    <a:pt x="2888" y="1695"/>
                  </a:lnTo>
                  <a:lnTo>
                    <a:pt x="3035" y="1674"/>
                  </a:lnTo>
                  <a:lnTo>
                    <a:pt x="3077" y="1737"/>
                  </a:lnTo>
                  <a:lnTo>
                    <a:pt x="3307" y="1654"/>
                  </a:lnTo>
                  <a:lnTo>
                    <a:pt x="3516" y="1633"/>
                  </a:lnTo>
                  <a:lnTo>
                    <a:pt x="3683" y="1465"/>
                  </a:lnTo>
                  <a:lnTo>
                    <a:pt x="3830" y="1444"/>
                  </a:lnTo>
                  <a:lnTo>
                    <a:pt x="3976" y="1340"/>
                  </a:lnTo>
                  <a:lnTo>
                    <a:pt x="4227" y="1361"/>
                  </a:lnTo>
                  <a:lnTo>
                    <a:pt x="4186" y="1214"/>
                  </a:lnTo>
                  <a:lnTo>
                    <a:pt x="4102" y="1130"/>
                  </a:lnTo>
                  <a:lnTo>
                    <a:pt x="3935" y="1130"/>
                  </a:lnTo>
                  <a:lnTo>
                    <a:pt x="3893" y="1172"/>
                  </a:lnTo>
                  <a:lnTo>
                    <a:pt x="3809" y="1172"/>
                  </a:lnTo>
                  <a:lnTo>
                    <a:pt x="3683" y="1005"/>
                  </a:lnTo>
                  <a:lnTo>
                    <a:pt x="3349" y="733"/>
                  </a:lnTo>
                  <a:lnTo>
                    <a:pt x="3181" y="691"/>
                  </a:lnTo>
                  <a:lnTo>
                    <a:pt x="2951" y="733"/>
                  </a:lnTo>
                  <a:lnTo>
                    <a:pt x="2826" y="628"/>
                  </a:lnTo>
                  <a:lnTo>
                    <a:pt x="2867" y="524"/>
                  </a:lnTo>
                  <a:lnTo>
                    <a:pt x="2679" y="545"/>
                  </a:lnTo>
                  <a:lnTo>
                    <a:pt x="2428" y="398"/>
                  </a:lnTo>
                  <a:lnTo>
                    <a:pt x="2365" y="440"/>
                  </a:lnTo>
                  <a:lnTo>
                    <a:pt x="2512" y="607"/>
                  </a:lnTo>
                  <a:lnTo>
                    <a:pt x="2428" y="607"/>
                  </a:lnTo>
                  <a:lnTo>
                    <a:pt x="2365" y="649"/>
                  </a:lnTo>
                  <a:lnTo>
                    <a:pt x="2302" y="628"/>
                  </a:lnTo>
                  <a:lnTo>
                    <a:pt x="2302" y="524"/>
                  </a:lnTo>
                  <a:lnTo>
                    <a:pt x="2240" y="503"/>
                  </a:lnTo>
                  <a:lnTo>
                    <a:pt x="2219" y="419"/>
                  </a:lnTo>
                  <a:lnTo>
                    <a:pt x="2261" y="314"/>
                  </a:lnTo>
                  <a:lnTo>
                    <a:pt x="2198" y="231"/>
                  </a:lnTo>
                  <a:lnTo>
                    <a:pt x="2093" y="231"/>
                  </a:lnTo>
                  <a:lnTo>
                    <a:pt x="1989" y="126"/>
                  </a:lnTo>
                  <a:lnTo>
                    <a:pt x="2010" y="84"/>
                  </a:lnTo>
                  <a:lnTo>
                    <a:pt x="1779" y="21"/>
                  </a:lnTo>
                  <a:lnTo>
                    <a:pt x="1696" y="84"/>
                  </a:lnTo>
                  <a:lnTo>
                    <a:pt x="1612" y="63"/>
                  </a:lnTo>
                  <a:lnTo>
                    <a:pt x="1570" y="105"/>
                  </a:lnTo>
                  <a:lnTo>
                    <a:pt x="1507" y="21"/>
                  </a:lnTo>
                  <a:lnTo>
                    <a:pt x="1486" y="63"/>
                  </a:lnTo>
                  <a:lnTo>
                    <a:pt x="140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6" name="Google Shape;1653;p39">
              <a:extLst>
                <a:ext uri="{FF2B5EF4-FFF2-40B4-BE49-F238E27FC236}">
                  <a16:creationId xmlns:a16="http://schemas.microsoft.com/office/drawing/2014/main" id="{23CDFC95-B18A-FCE7-3863-8C8F7E0B4325}"/>
                </a:ext>
              </a:extLst>
            </p:cNvPr>
            <p:cNvSpPr/>
            <p:nvPr/>
          </p:nvSpPr>
          <p:spPr>
            <a:xfrm>
              <a:off x="3779972" y="2741293"/>
              <a:ext cx="57323" cy="65449"/>
            </a:xfrm>
            <a:custGeom>
              <a:avLst/>
              <a:gdLst/>
              <a:ahLst/>
              <a:cxnLst/>
              <a:rect l="l" t="t" r="r" b="b"/>
              <a:pathLst>
                <a:path w="4814" h="5755" extrusionOk="0">
                  <a:moveTo>
                    <a:pt x="1340" y="1"/>
                  </a:moveTo>
                  <a:lnTo>
                    <a:pt x="1340" y="22"/>
                  </a:lnTo>
                  <a:lnTo>
                    <a:pt x="1340" y="126"/>
                  </a:lnTo>
                  <a:lnTo>
                    <a:pt x="1424" y="189"/>
                  </a:lnTo>
                  <a:lnTo>
                    <a:pt x="1466" y="189"/>
                  </a:lnTo>
                  <a:lnTo>
                    <a:pt x="1466" y="252"/>
                  </a:lnTo>
                  <a:lnTo>
                    <a:pt x="1612" y="377"/>
                  </a:lnTo>
                  <a:lnTo>
                    <a:pt x="1507" y="419"/>
                  </a:lnTo>
                  <a:lnTo>
                    <a:pt x="1403" y="419"/>
                  </a:lnTo>
                  <a:lnTo>
                    <a:pt x="1403" y="524"/>
                  </a:lnTo>
                  <a:lnTo>
                    <a:pt x="1507" y="461"/>
                  </a:lnTo>
                  <a:lnTo>
                    <a:pt x="1507" y="628"/>
                  </a:lnTo>
                  <a:lnTo>
                    <a:pt x="1612" y="670"/>
                  </a:lnTo>
                  <a:lnTo>
                    <a:pt x="1528" y="754"/>
                  </a:lnTo>
                  <a:lnTo>
                    <a:pt x="1528" y="838"/>
                  </a:lnTo>
                  <a:lnTo>
                    <a:pt x="1612" y="880"/>
                  </a:lnTo>
                  <a:lnTo>
                    <a:pt x="1738" y="880"/>
                  </a:lnTo>
                  <a:lnTo>
                    <a:pt x="1926" y="1068"/>
                  </a:lnTo>
                  <a:lnTo>
                    <a:pt x="2156" y="1172"/>
                  </a:lnTo>
                  <a:lnTo>
                    <a:pt x="1926" y="1131"/>
                  </a:lnTo>
                  <a:lnTo>
                    <a:pt x="1738" y="942"/>
                  </a:lnTo>
                  <a:lnTo>
                    <a:pt x="1612" y="963"/>
                  </a:lnTo>
                  <a:lnTo>
                    <a:pt x="1507" y="942"/>
                  </a:lnTo>
                  <a:lnTo>
                    <a:pt x="1424" y="942"/>
                  </a:lnTo>
                  <a:lnTo>
                    <a:pt x="1340" y="1068"/>
                  </a:lnTo>
                  <a:lnTo>
                    <a:pt x="1361" y="1152"/>
                  </a:lnTo>
                  <a:lnTo>
                    <a:pt x="1361" y="1340"/>
                  </a:lnTo>
                  <a:lnTo>
                    <a:pt x="1424" y="1444"/>
                  </a:lnTo>
                  <a:lnTo>
                    <a:pt x="1298" y="1277"/>
                  </a:lnTo>
                  <a:lnTo>
                    <a:pt x="1319" y="1152"/>
                  </a:lnTo>
                  <a:lnTo>
                    <a:pt x="1235" y="1068"/>
                  </a:lnTo>
                  <a:lnTo>
                    <a:pt x="1194" y="1089"/>
                  </a:lnTo>
                  <a:lnTo>
                    <a:pt x="1194" y="1172"/>
                  </a:lnTo>
                  <a:lnTo>
                    <a:pt x="1235" y="1277"/>
                  </a:lnTo>
                  <a:lnTo>
                    <a:pt x="1152" y="1361"/>
                  </a:lnTo>
                  <a:lnTo>
                    <a:pt x="1089" y="1235"/>
                  </a:lnTo>
                  <a:lnTo>
                    <a:pt x="1089" y="1089"/>
                  </a:lnTo>
                  <a:lnTo>
                    <a:pt x="942" y="1026"/>
                  </a:lnTo>
                  <a:lnTo>
                    <a:pt x="880" y="1047"/>
                  </a:lnTo>
                  <a:lnTo>
                    <a:pt x="608" y="1131"/>
                  </a:lnTo>
                  <a:lnTo>
                    <a:pt x="587" y="1235"/>
                  </a:lnTo>
                  <a:lnTo>
                    <a:pt x="629" y="1340"/>
                  </a:lnTo>
                  <a:lnTo>
                    <a:pt x="775" y="1361"/>
                  </a:lnTo>
                  <a:lnTo>
                    <a:pt x="796" y="1465"/>
                  </a:lnTo>
                  <a:lnTo>
                    <a:pt x="796" y="1486"/>
                  </a:lnTo>
                  <a:lnTo>
                    <a:pt x="733" y="1507"/>
                  </a:lnTo>
                  <a:lnTo>
                    <a:pt x="733" y="1591"/>
                  </a:lnTo>
                  <a:lnTo>
                    <a:pt x="691" y="1696"/>
                  </a:lnTo>
                  <a:lnTo>
                    <a:pt x="691" y="1800"/>
                  </a:lnTo>
                  <a:lnTo>
                    <a:pt x="608" y="1863"/>
                  </a:lnTo>
                  <a:lnTo>
                    <a:pt x="503" y="1800"/>
                  </a:lnTo>
                  <a:lnTo>
                    <a:pt x="461" y="1926"/>
                  </a:lnTo>
                  <a:lnTo>
                    <a:pt x="482" y="1988"/>
                  </a:lnTo>
                  <a:lnTo>
                    <a:pt x="608" y="1988"/>
                  </a:lnTo>
                  <a:lnTo>
                    <a:pt x="670" y="2030"/>
                  </a:lnTo>
                  <a:lnTo>
                    <a:pt x="629" y="2114"/>
                  </a:lnTo>
                  <a:lnTo>
                    <a:pt x="608" y="2240"/>
                  </a:lnTo>
                  <a:lnTo>
                    <a:pt x="524" y="2302"/>
                  </a:lnTo>
                  <a:lnTo>
                    <a:pt x="608" y="2407"/>
                  </a:lnTo>
                  <a:lnTo>
                    <a:pt x="524" y="2449"/>
                  </a:lnTo>
                  <a:lnTo>
                    <a:pt x="378" y="2407"/>
                  </a:lnTo>
                  <a:lnTo>
                    <a:pt x="210" y="2449"/>
                  </a:lnTo>
                  <a:lnTo>
                    <a:pt x="168" y="2553"/>
                  </a:lnTo>
                  <a:lnTo>
                    <a:pt x="85" y="2658"/>
                  </a:lnTo>
                  <a:lnTo>
                    <a:pt x="105" y="2825"/>
                  </a:lnTo>
                  <a:lnTo>
                    <a:pt x="85" y="3035"/>
                  </a:lnTo>
                  <a:lnTo>
                    <a:pt x="43" y="3139"/>
                  </a:lnTo>
                  <a:lnTo>
                    <a:pt x="43" y="3160"/>
                  </a:lnTo>
                  <a:lnTo>
                    <a:pt x="1" y="3244"/>
                  </a:lnTo>
                  <a:lnTo>
                    <a:pt x="85" y="3432"/>
                  </a:lnTo>
                  <a:lnTo>
                    <a:pt x="85" y="3474"/>
                  </a:lnTo>
                  <a:lnTo>
                    <a:pt x="168" y="3579"/>
                  </a:lnTo>
                  <a:lnTo>
                    <a:pt x="85" y="3746"/>
                  </a:lnTo>
                  <a:lnTo>
                    <a:pt x="147" y="3746"/>
                  </a:lnTo>
                  <a:lnTo>
                    <a:pt x="273" y="3913"/>
                  </a:lnTo>
                  <a:lnTo>
                    <a:pt x="294" y="4060"/>
                  </a:lnTo>
                  <a:lnTo>
                    <a:pt x="357" y="4102"/>
                  </a:lnTo>
                  <a:lnTo>
                    <a:pt x="357" y="4290"/>
                  </a:lnTo>
                  <a:lnTo>
                    <a:pt x="461" y="4374"/>
                  </a:lnTo>
                  <a:lnTo>
                    <a:pt x="461" y="4437"/>
                  </a:lnTo>
                  <a:lnTo>
                    <a:pt x="566" y="4520"/>
                  </a:lnTo>
                  <a:lnTo>
                    <a:pt x="629" y="4478"/>
                  </a:lnTo>
                  <a:lnTo>
                    <a:pt x="733" y="4478"/>
                  </a:lnTo>
                  <a:lnTo>
                    <a:pt x="817" y="4520"/>
                  </a:lnTo>
                  <a:lnTo>
                    <a:pt x="922" y="4478"/>
                  </a:lnTo>
                  <a:lnTo>
                    <a:pt x="1047" y="4541"/>
                  </a:lnTo>
                  <a:lnTo>
                    <a:pt x="1152" y="4541"/>
                  </a:lnTo>
                  <a:lnTo>
                    <a:pt x="1298" y="4625"/>
                  </a:lnTo>
                  <a:lnTo>
                    <a:pt x="1152" y="4750"/>
                  </a:lnTo>
                  <a:lnTo>
                    <a:pt x="1089" y="4918"/>
                  </a:lnTo>
                  <a:lnTo>
                    <a:pt x="1089" y="5022"/>
                  </a:lnTo>
                  <a:lnTo>
                    <a:pt x="1005" y="5106"/>
                  </a:lnTo>
                  <a:lnTo>
                    <a:pt x="942" y="5273"/>
                  </a:lnTo>
                  <a:lnTo>
                    <a:pt x="942" y="5441"/>
                  </a:lnTo>
                  <a:lnTo>
                    <a:pt x="1047" y="5525"/>
                  </a:lnTo>
                  <a:lnTo>
                    <a:pt x="1110" y="5629"/>
                  </a:lnTo>
                  <a:lnTo>
                    <a:pt x="1214" y="5650"/>
                  </a:lnTo>
                  <a:lnTo>
                    <a:pt x="1319" y="5587"/>
                  </a:lnTo>
                  <a:lnTo>
                    <a:pt x="1445" y="5650"/>
                  </a:lnTo>
                  <a:lnTo>
                    <a:pt x="1507" y="5566"/>
                  </a:lnTo>
                  <a:lnTo>
                    <a:pt x="1466" y="5525"/>
                  </a:lnTo>
                  <a:lnTo>
                    <a:pt x="1612" y="5462"/>
                  </a:lnTo>
                  <a:lnTo>
                    <a:pt x="1633" y="5566"/>
                  </a:lnTo>
                  <a:lnTo>
                    <a:pt x="1717" y="5587"/>
                  </a:lnTo>
                  <a:lnTo>
                    <a:pt x="1758" y="5545"/>
                  </a:lnTo>
                  <a:lnTo>
                    <a:pt x="1842" y="5545"/>
                  </a:lnTo>
                  <a:lnTo>
                    <a:pt x="1989" y="5671"/>
                  </a:lnTo>
                  <a:lnTo>
                    <a:pt x="2072" y="5692"/>
                  </a:lnTo>
                  <a:lnTo>
                    <a:pt x="2093" y="5692"/>
                  </a:lnTo>
                  <a:lnTo>
                    <a:pt x="2156" y="5671"/>
                  </a:lnTo>
                  <a:lnTo>
                    <a:pt x="2261" y="5629"/>
                  </a:lnTo>
                  <a:lnTo>
                    <a:pt x="2344" y="5734"/>
                  </a:lnTo>
                  <a:lnTo>
                    <a:pt x="2491" y="5755"/>
                  </a:lnTo>
                  <a:lnTo>
                    <a:pt x="2512" y="5692"/>
                  </a:lnTo>
                  <a:lnTo>
                    <a:pt x="2512" y="5629"/>
                  </a:lnTo>
                  <a:lnTo>
                    <a:pt x="2826" y="5629"/>
                  </a:lnTo>
                  <a:lnTo>
                    <a:pt x="2909" y="5692"/>
                  </a:lnTo>
                  <a:lnTo>
                    <a:pt x="3014" y="5671"/>
                  </a:lnTo>
                  <a:lnTo>
                    <a:pt x="3098" y="5692"/>
                  </a:lnTo>
                  <a:lnTo>
                    <a:pt x="3202" y="5671"/>
                  </a:lnTo>
                  <a:lnTo>
                    <a:pt x="3391" y="5545"/>
                  </a:lnTo>
                  <a:lnTo>
                    <a:pt x="3453" y="5545"/>
                  </a:lnTo>
                  <a:lnTo>
                    <a:pt x="3600" y="5566"/>
                  </a:lnTo>
                  <a:lnTo>
                    <a:pt x="3725" y="5545"/>
                  </a:lnTo>
                  <a:lnTo>
                    <a:pt x="3851" y="5629"/>
                  </a:lnTo>
                  <a:lnTo>
                    <a:pt x="3935" y="5566"/>
                  </a:lnTo>
                  <a:lnTo>
                    <a:pt x="3914" y="5462"/>
                  </a:lnTo>
                  <a:lnTo>
                    <a:pt x="3746" y="5378"/>
                  </a:lnTo>
                  <a:lnTo>
                    <a:pt x="3746" y="5315"/>
                  </a:lnTo>
                  <a:lnTo>
                    <a:pt x="3914" y="5127"/>
                  </a:lnTo>
                  <a:lnTo>
                    <a:pt x="4039" y="5043"/>
                  </a:lnTo>
                  <a:lnTo>
                    <a:pt x="4123" y="4939"/>
                  </a:lnTo>
                  <a:lnTo>
                    <a:pt x="4186" y="4939"/>
                  </a:lnTo>
                  <a:lnTo>
                    <a:pt x="4186" y="4834"/>
                  </a:lnTo>
                  <a:lnTo>
                    <a:pt x="4227" y="4729"/>
                  </a:lnTo>
                  <a:lnTo>
                    <a:pt x="3976" y="4437"/>
                  </a:lnTo>
                  <a:lnTo>
                    <a:pt x="3872" y="4374"/>
                  </a:lnTo>
                  <a:lnTo>
                    <a:pt x="3663" y="4227"/>
                  </a:lnTo>
                  <a:lnTo>
                    <a:pt x="3558" y="4185"/>
                  </a:lnTo>
                  <a:lnTo>
                    <a:pt x="3537" y="4102"/>
                  </a:lnTo>
                  <a:lnTo>
                    <a:pt x="3537" y="3955"/>
                  </a:lnTo>
                  <a:lnTo>
                    <a:pt x="3432" y="3767"/>
                  </a:lnTo>
                  <a:lnTo>
                    <a:pt x="3286" y="3683"/>
                  </a:lnTo>
                  <a:lnTo>
                    <a:pt x="3286" y="3579"/>
                  </a:lnTo>
                  <a:lnTo>
                    <a:pt x="3307" y="3558"/>
                  </a:lnTo>
                  <a:lnTo>
                    <a:pt x="3391" y="3600"/>
                  </a:lnTo>
                  <a:lnTo>
                    <a:pt x="3453" y="3641"/>
                  </a:lnTo>
                  <a:lnTo>
                    <a:pt x="3663" y="3453"/>
                  </a:lnTo>
                  <a:lnTo>
                    <a:pt x="3767" y="3453"/>
                  </a:lnTo>
                  <a:lnTo>
                    <a:pt x="3872" y="3328"/>
                  </a:lnTo>
                  <a:lnTo>
                    <a:pt x="4018" y="3328"/>
                  </a:lnTo>
                  <a:lnTo>
                    <a:pt x="4060" y="3223"/>
                  </a:lnTo>
                  <a:lnTo>
                    <a:pt x="4269" y="3223"/>
                  </a:lnTo>
                  <a:lnTo>
                    <a:pt x="4353" y="3244"/>
                  </a:lnTo>
                  <a:lnTo>
                    <a:pt x="4437" y="3181"/>
                  </a:lnTo>
                  <a:lnTo>
                    <a:pt x="4437" y="3076"/>
                  </a:lnTo>
                  <a:lnTo>
                    <a:pt x="4604" y="3118"/>
                  </a:lnTo>
                  <a:lnTo>
                    <a:pt x="4688" y="3056"/>
                  </a:lnTo>
                  <a:lnTo>
                    <a:pt x="4771" y="3118"/>
                  </a:lnTo>
                  <a:lnTo>
                    <a:pt x="4792" y="3076"/>
                  </a:lnTo>
                  <a:lnTo>
                    <a:pt x="4813" y="3035"/>
                  </a:lnTo>
                  <a:lnTo>
                    <a:pt x="4813" y="2721"/>
                  </a:lnTo>
                  <a:lnTo>
                    <a:pt x="4751" y="2637"/>
                  </a:lnTo>
                  <a:lnTo>
                    <a:pt x="4667" y="2595"/>
                  </a:lnTo>
                  <a:lnTo>
                    <a:pt x="4562" y="2344"/>
                  </a:lnTo>
                  <a:lnTo>
                    <a:pt x="4604" y="2240"/>
                  </a:lnTo>
                  <a:lnTo>
                    <a:pt x="4562" y="2114"/>
                  </a:lnTo>
                  <a:lnTo>
                    <a:pt x="4562" y="2030"/>
                  </a:lnTo>
                  <a:lnTo>
                    <a:pt x="4479" y="1926"/>
                  </a:lnTo>
                  <a:lnTo>
                    <a:pt x="4499" y="1821"/>
                  </a:lnTo>
                  <a:lnTo>
                    <a:pt x="4332" y="1612"/>
                  </a:lnTo>
                  <a:lnTo>
                    <a:pt x="4332" y="1549"/>
                  </a:lnTo>
                  <a:lnTo>
                    <a:pt x="4479" y="1465"/>
                  </a:lnTo>
                  <a:lnTo>
                    <a:pt x="4499" y="1277"/>
                  </a:lnTo>
                  <a:lnTo>
                    <a:pt x="4458" y="1026"/>
                  </a:lnTo>
                  <a:lnTo>
                    <a:pt x="4353" y="1026"/>
                  </a:lnTo>
                  <a:lnTo>
                    <a:pt x="4269" y="963"/>
                  </a:lnTo>
                  <a:lnTo>
                    <a:pt x="4165" y="963"/>
                  </a:lnTo>
                  <a:lnTo>
                    <a:pt x="4060" y="880"/>
                  </a:lnTo>
                  <a:lnTo>
                    <a:pt x="4081" y="775"/>
                  </a:lnTo>
                  <a:lnTo>
                    <a:pt x="4039" y="670"/>
                  </a:lnTo>
                  <a:lnTo>
                    <a:pt x="3914" y="712"/>
                  </a:lnTo>
                  <a:lnTo>
                    <a:pt x="3767" y="545"/>
                  </a:lnTo>
                  <a:lnTo>
                    <a:pt x="3663" y="545"/>
                  </a:lnTo>
                  <a:lnTo>
                    <a:pt x="3621" y="461"/>
                  </a:lnTo>
                  <a:lnTo>
                    <a:pt x="3558" y="503"/>
                  </a:lnTo>
                  <a:lnTo>
                    <a:pt x="3432" y="524"/>
                  </a:lnTo>
                  <a:lnTo>
                    <a:pt x="3328" y="608"/>
                  </a:lnTo>
                  <a:lnTo>
                    <a:pt x="3286" y="545"/>
                  </a:lnTo>
                  <a:lnTo>
                    <a:pt x="3349" y="503"/>
                  </a:lnTo>
                  <a:lnTo>
                    <a:pt x="3349" y="524"/>
                  </a:lnTo>
                  <a:lnTo>
                    <a:pt x="3411" y="461"/>
                  </a:lnTo>
                  <a:lnTo>
                    <a:pt x="3516" y="419"/>
                  </a:lnTo>
                  <a:lnTo>
                    <a:pt x="3391" y="419"/>
                  </a:lnTo>
                  <a:lnTo>
                    <a:pt x="3328" y="440"/>
                  </a:lnTo>
                  <a:lnTo>
                    <a:pt x="3307" y="503"/>
                  </a:lnTo>
                  <a:lnTo>
                    <a:pt x="3202" y="545"/>
                  </a:lnTo>
                  <a:lnTo>
                    <a:pt x="3202" y="608"/>
                  </a:lnTo>
                  <a:lnTo>
                    <a:pt x="2993" y="628"/>
                  </a:lnTo>
                  <a:lnTo>
                    <a:pt x="2909" y="733"/>
                  </a:lnTo>
                  <a:lnTo>
                    <a:pt x="2888" y="838"/>
                  </a:lnTo>
                  <a:lnTo>
                    <a:pt x="2763" y="838"/>
                  </a:lnTo>
                  <a:lnTo>
                    <a:pt x="2721" y="775"/>
                  </a:lnTo>
                  <a:lnTo>
                    <a:pt x="2616" y="754"/>
                  </a:lnTo>
                  <a:lnTo>
                    <a:pt x="2574" y="775"/>
                  </a:lnTo>
                  <a:lnTo>
                    <a:pt x="2407" y="733"/>
                  </a:lnTo>
                  <a:lnTo>
                    <a:pt x="2512" y="670"/>
                  </a:lnTo>
                  <a:lnTo>
                    <a:pt x="2595" y="670"/>
                  </a:lnTo>
                  <a:lnTo>
                    <a:pt x="2679" y="608"/>
                  </a:lnTo>
                  <a:lnTo>
                    <a:pt x="2679" y="503"/>
                  </a:lnTo>
                  <a:lnTo>
                    <a:pt x="2616" y="461"/>
                  </a:lnTo>
                  <a:lnTo>
                    <a:pt x="2512" y="545"/>
                  </a:lnTo>
                  <a:lnTo>
                    <a:pt x="2491" y="566"/>
                  </a:lnTo>
                  <a:lnTo>
                    <a:pt x="2365" y="461"/>
                  </a:lnTo>
                  <a:lnTo>
                    <a:pt x="2302" y="419"/>
                  </a:lnTo>
                  <a:lnTo>
                    <a:pt x="2261" y="440"/>
                  </a:lnTo>
                  <a:lnTo>
                    <a:pt x="2240" y="524"/>
                  </a:lnTo>
                  <a:lnTo>
                    <a:pt x="2135" y="566"/>
                  </a:lnTo>
                  <a:lnTo>
                    <a:pt x="2093" y="461"/>
                  </a:lnTo>
                  <a:lnTo>
                    <a:pt x="2030" y="440"/>
                  </a:lnTo>
                  <a:lnTo>
                    <a:pt x="1968" y="377"/>
                  </a:lnTo>
                  <a:lnTo>
                    <a:pt x="2051" y="335"/>
                  </a:lnTo>
                  <a:lnTo>
                    <a:pt x="2093" y="210"/>
                  </a:lnTo>
                  <a:lnTo>
                    <a:pt x="1989" y="189"/>
                  </a:lnTo>
                  <a:lnTo>
                    <a:pt x="1863" y="84"/>
                  </a:lnTo>
                  <a:lnTo>
                    <a:pt x="1758" y="84"/>
                  </a:lnTo>
                  <a:lnTo>
                    <a:pt x="1717" y="43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7" name="Google Shape;1654;p39">
              <a:extLst>
                <a:ext uri="{FF2B5EF4-FFF2-40B4-BE49-F238E27FC236}">
                  <a16:creationId xmlns:a16="http://schemas.microsoft.com/office/drawing/2014/main" id="{8ED1AE69-ACC4-F254-159F-50CDEB23F639}"/>
                </a:ext>
              </a:extLst>
            </p:cNvPr>
            <p:cNvSpPr/>
            <p:nvPr/>
          </p:nvSpPr>
          <p:spPr>
            <a:xfrm>
              <a:off x="3764778" y="2755577"/>
              <a:ext cx="24672" cy="21426"/>
            </a:xfrm>
            <a:custGeom>
              <a:avLst/>
              <a:gdLst/>
              <a:ahLst/>
              <a:cxnLst/>
              <a:rect l="l" t="t" r="r" b="b"/>
              <a:pathLst>
                <a:path w="2072" h="1884" extrusionOk="0">
                  <a:moveTo>
                    <a:pt x="1695" y="0"/>
                  </a:moveTo>
                  <a:lnTo>
                    <a:pt x="1549" y="21"/>
                  </a:lnTo>
                  <a:lnTo>
                    <a:pt x="1444" y="126"/>
                  </a:lnTo>
                  <a:lnTo>
                    <a:pt x="1340" y="84"/>
                  </a:lnTo>
                  <a:lnTo>
                    <a:pt x="1277" y="126"/>
                  </a:lnTo>
                  <a:lnTo>
                    <a:pt x="1130" y="126"/>
                  </a:lnTo>
                  <a:lnTo>
                    <a:pt x="1005" y="251"/>
                  </a:lnTo>
                  <a:lnTo>
                    <a:pt x="796" y="398"/>
                  </a:lnTo>
                  <a:lnTo>
                    <a:pt x="754" y="335"/>
                  </a:lnTo>
                  <a:lnTo>
                    <a:pt x="628" y="398"/>
                  </a:lnTo>
                  <a:lnTo>
                    <a:pt x="628" y="544"/>
                  </a:lnTo>
                  <a:lnTo>
                    <a:pt x="524" y="628"/>
                  </a:lnTo>
                  <a:lnTo>
                    <a:pt x="545" y="753"/>
                  </a:lnTo>
                  <a:lnTo>
                    <a:pt x="524" y="879"/>
                  </a:lnTo>
                  <a:lnTo>
                    <a:pt x="482" y="984"/>
                  </a:lnTo>
                  <a:lnTo>
                    <a:pt x="440" y="1046"/>
                  </a:lnTo>
                  <a:lnTo>
                    <a:pt x="335" y="1130"/>
                  </a:lnTo>
                  <a:lnTo>
                    <a:pt x="335" y="1193"/>
                  </a:lnTo>
                  <a:lnTo>
                    <a:pt x="482" y="1339"/>
                  </a:lnTo>
                  <a:lnTo>
                    <a:pt x="607" y="1360"/>
                  </a:lnTo>
                  <a:lnTo>
                    <a:pt x="482" y="1360"/>
                  </a:lnTo>
                  <a:lnTo>
                    <a:pt x="419" y="1402"/>
                  </a:lnTo>
                  <a:lnTo>
                    <a:pt x="377" y="1444"/>
                  </a:lnTo>
                  <a:lnTo>
                    <a:pt x="419" y="1507"/>
                  </a:lnTo>
                  <a:lnTo>
                    <a:pt x="503" y="1507"/>
                  </a:lnTo>
                  <a:lnTo>
                    <a:pt x="503" y="1569"/>
                  </a:lnTo>
                  <a:lnTo>
                    <a:pt x="398" y="1569"/>
                  </a:lnTo>
                  <a:lnTo>
                    <a:pt x="293" y="1486"/>
                  </a:lnTo>
                  <a:lnTo>
                    <a:pt x="189" y="1444"/>
                  </a:lnTo>
                  <a:lnTo>
                    <a:pt x="105" y="1465"/>
                  </a:lnTo>
                  <a:lnTo>
                    <a:pt x="126" y="1507"/>
                  </a:lnTo>
                  <a:lnTo>
                    <a:pt x="210" y="1548"/>
                  </a:lnTo>
                  <a:lnTo>
                    <a:pt x="314" y="1611"/>
                  </a:lnTo>
                  <a:lnTo>
                    <a:pt x="335" y="1590"/>
                  </a:lnTo>
                  <a:lnTo>
                    <a:pt x="440" y="1674"/>
                  </a:lnTo>
                  <a:lnTo>
                    <a:pt x="335" y="1611"/>
                  </a:lnTo>
                  <a:lnTo>
                    <a:pt x="273" y="1653"/>
                  </a:lnTo>
                  <a:lnTo>
                    <a:pt x="105" y="1590"/>
                  </a:lnTo>
                  <a:lnTo>
                    <a:pt x="1" y="1590"/>
                  </a:lnTo>
                  <a:lnTo>
                    <a:pt x="84" y="1611"/>
                  </a:lnTo>
                  <a:lnTo>
                    <a:pt x="126" y="1695"/>
                  </a:lnTo>
                  <a:lnTo>
                    <a:pt x="210" y="1695"/>
                  </a:lnTo>
                  <a:lnTo>
                    <a:pt x="293" y="1758"/>
                  </a:lnTo>
                  <a:lnTo>
                    <a:pt x="335" y="1695"/>
                  </a:lnTo>
                  <a:lnTo>
                    <a:pt x="440" y="1674"/>
                  </a:lnTo>
                  <a:lnTo>
                    <a:pt x="482" y="1653"/>
                  </a:lnTo>
                  <a:lnTo>
                    <a:pt x="545" y="1653"/>
                  </a:lnTo>
                  <a:lnTo>
                    <a:pt x="586" y="1548"/>
                  </a:lnTo>
                  <a:lnTo>
                    <a:pt x="796" y="1548"/>
                  </a:lnTo>
                  <a:lnTo>
                    <a:pt x="837" y="1611"/>
                  </a:lnTo>
                  <a:lnTo>
                    <a:pt x="942" y="1611"/>
                  </a:lnTo>
                  <a:lnTo>
                    <a:pt x="1005" y="1695"/>
                  </a:lnTo>
                  <a:lnTo>
                    <a:pt x="1151" y="1695"/>
                  </a:lnTo>
                  <a:lnTo>
                    <a:pt x="1214" y="1779"/>
                  </a:lnTo>
                  <a:lnTo>
                    <a:pt x="1214" y="1862"/>
                  </a:lnTo>
                  <a:lnTo>
                    <a:pt x="1319" y="1883"/>
                  </a:lnTo>
                  <a:lnTo>
                    <a:pt x="1361" y="1779"/>
                  </a:lnTo>
                  <a:lnTo>
                    <a:pt x="1381" y="1569"/>
                  </a:lnTo>
                  <a:lnTo>
                    <a:pt x="1361" y="1402"/>
                  </a:lnTo>
                  <a:lnTo>
                    <a:pt x="1444" y="1297"/>
                  </a:lnTo>
                  <a:lnTo>
                    <a:pt x="1486" y="1193"/>
                  </a:lnTo>
                  <a:lnTo>
                    <a:pt x="1654" y="1151"/>
                  </a:lnTo>
                  <a:lnTo>
                    <a:pt x="1800" y="1193"/>
                  </a:lnTo>
                  <a:lnTo>
                    <a:pt x="1884" y="1151"/>
                  </a:lnTo>
                  <a:lnTo>
                    <a:pt x="1800" y="1046"/>
                  </a:lnTo>
                  <a:lnTo>
                    <a:pt x="1884" y="984"/>
                  </a:lnTo>
                  <a:lnTo>
                    <a:pt x="1905" y="858"/>
                  </a:lnTo>
                  <a:lnTo>
                    <a:pt x="1946" y="774"/>
                  </a:lnTo>
                  <a:lnTo>
                    <a:pt x="1884" y="732"/>
                  </a:lnTo>
                  <a:lnTo>
                    <a:pt x="1758" y="732"/>
                  </a:lnTo>
                  <a:lnTo>
                    <a:pt x="1737" y="670"/>
                  </a:lnTo>
                  <a:lnTo>
                    <a:pt x="1779" y="544"/>
                  </a:lnTo>
                  <a:lnTo>
                    <a:pt x="1884" y="607"/>
                  </a:lnTo>
                  <a:lnTo>
                    <a:pt x="1967" y="544"/>
                  </a:lnTo>
                  <a:lnTo>
                    <a:pt x="1967" y="440"/>
                  </a:lnTo>
                  <a:lnTo>
                    <a:pt x="2009" y="335"/>
                  </a:lnTo>
                  <a:lnTo>
                    <a:pt x="2009" y="251"/>
                  </a:lnTo>
                  <a:lnTo>
                    <a:pt x="2072" y="230"/>
                  </a:lnTo>
                  <a:lnTo>
                    <a:pt x="2072" y="209"/>
                  </a:lnTo>
                  <a:lnTo>
                    <a:pt x="1967" y="147"/>
                  </a:lnTo>
                  <a:lnTo>
                    <a:pt x="1863" y="84"/>
                  </a:lnTo>
                  <a:lnTo>
                    <a:pt x="16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8" name="Google Shape;1655;p39">
              <a:extLst>
                <a:ext uri="{FF2B5EF4-FFF2-40B4-BE49-F238E27FC236}">
                  <a16:creationId xmlns:a16="http://schemas.microsoft.com/office/drawing/2014/main" id="{1DDCBE15-82FD-06AA-F96E-D59C27FCCB71}"/>
                </a:ext>
              </a:extLst>
            </p:cNvPr>
            <p:cNvSpPr/>
            <p:nvPr/>
          </p:nvSpPr>
          <p:spPr>
            <a:xfrm>
              <a:off x="3762540" y="2773181"/>
              <a:ext cx="19445" cy="15956"/>
            </a:xfrm>
            <a:custGeom>
              <a:avLst/>
              <a:gdLst/>
              <a:ahLst/>
              <a:cxnLst/>
              <a:rect l="l" t="t" r="r" b="b"/>
              <a:pathLst>
                <a:path w="1633" h="1403" extrusionOk="0">
                  <a:moveTo>
                    <a:pt x="774" y="0"/>
                  </a:moveTo>
                  <a:lnTo>
                    <a:pt x="733" y="105"/>
                  </a:lnTo>
                  <a:lnTo>
                    <a:pt x="670" y="105"/>
                  </a:lnTo>
                  <a:lnTo>
                    <a:pt x="628" y="126"/>
                  </a:lnTo>
                  <a:lnTo>
                    <a:pt x="523" y="147"/>
                  </a:lnTo>
                  <a:lnTo>
                    <a:pt x="481" y="210"/>
                  </a:lnTo>
                  <a:lnTo>
                    <a:pt x="398" y="147"/>
                  </a:lnTo>
                  <a:lnTo>
                    <a:pt x="314" y="147"/>
                  </a:lnTo>
                  <a:lnTo>
                    <a:pt x="272" y="63"/>
                  </a:lnTo>
                  <a:lnTo>
                    <a:pt x="189" y="42"/>
                  </a:lnTo>
                  <a:lnTo>
                    <a:pt x="84" y="126"/>
                  </a:lnTo>
                  <a:lnTo>
                    <a:pt x="0" y="272"/>
                  </a:lnTo>
                  <a:lnTo>
                    <a:pt x="63" y="335"/>
                  </a:lnTo>
                  <a:lnTo>
                    <a:pt x="84" y="524"/>
                  </a:lnTo>
                  <a:lnTo>
                    <a:pt x="209" y="565"/>
                  </a:lnTo>
                  <a:lnTo>
                    <a:pt x="251" y="670"/>
                  </a:lnTo>
                  <a:lnTo>
                    <a:pt x="398" y="796"/>
                  </a:lnTo>
                  <a:lnTo>
                    <a:pt x="481" y="796"/>
                  </a:lnTo>
                  <a:lnTo>
                    <a:pt x="565" y="858"/>
                  </a:lnTo>
                  <a:lnTo>
                    <a:pt x="628" y="879"/>
                  </a:lnTo>
                  <a:lnTo>
                    <a:pt x="628" y="1047"/>
                  </a:lnTo>
                  <a:lnTo>
                    <a:pt x="774" y="1109"/>
                  </a:lnTo>
                  <a:lnTo>
                    <a:pt x="816" y="1068"/>
                  </a:lnTo>
                  <a:lnTo>
                    <a:pt x="900" y="1068"/>
                  </a:lnTo>
                  <a:lnTo>
                    <a:pt x="942" y="1109"/>
                  </a:lnTo>
                  <a:lnTo>
                    <a:pt x="1025" y="1151"/>
                  </a:lnTo>
                  <a:lnTo>
                    <a:pt x="1151" y="1298"/>
                  </a:lnTo>
                  <a:lnTo>
                    <a:pt x="1256" y="1319"/>
                  </a:lnTo>
                  <a:lnTo>
                    <a:pt x="1360" y="1402"/>
                  </a:lnTo>
                  <a:lnTo>
                    <a:pt x="1423" y="1361"/>
                  </a:lnTo>
                  <a:lnTo>
                    <a:pt x="1507" y="1361"/>
                  </a:lnTo>
                  <a:lnTo>
                    <a:pt x="1507" y="1298"/>
                  </a:lnTo>
                  <a:lnTo>
                    <a:pt x="1444" y="1256"/>
                  </a:lnTo>
                  <a:lnTo>
                    <a:pt x="1444" y="1172"/>
                  </a:lnTo>
                  <a:lnTo>
                    <a:pt x="1423" y="1109"/>
                  </a:lnTo>
                  <a:lnTo>
                    <a:pt x="1465" y="1047"/>
                  </a:lnTo>
                  <a:lnTo>
                    <a:pt x="1528" y="942"/>
                  </a:lnTo>
                  <a:lnTo>
                    <a:pt x="1549" y="942"/>
                  </a:lnTo>
                  <a:lnTo>
                    <a:pt x="1632" y="775"/>
                  </a:lnTo>
                  <a:lnTo>
                    <a:pt x="1549" y="670"/>
                  </a:lnTo>
                  <a:lnTo>
                    <a:pt x="1549" y="628"/>
                  </a:lnTo>
                  <a:lnTo>
                    <a:pt x="1465" y="440"/>
                  </a:lnTo>
                  <a:lnTo>
                    <a:pt x="1507" y="356"/>
                  </a:lnTo>
                  <a:lnTo>
                    <a:pt x="1507" y="335"/>
                  </a:lnTo>
                  <a:lnTo>
                    <a:pt x="1402" y="314"/>
                  </a:lnTo>
                  <a:lnTo>
                    <a:pt x="1402" y="231"/>
                  </a:lnTo>
                  <a:lnTo>
                    <a:pt x="1339" y="147"/>
                  </a:lnTo>
                  <a:lnTo>
                    <a:pt x="1193" y="147"/>
                  </a:lnTo>
                  <a:lnTo>
                    <a:pt x="1130" y="63"/>
                  </a:lnTo>
                  <a:lnTo>
                    <a:pt x="1025" y="63"/>
                  </a:lnTo>
                  <a:lnTo>
                    <a:pt x="9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79" name="Google Shape;1656;p39">
              <a:extLst>
                <a:ext uri="{FF2B5EF4-FFF2-40B4-BE49-F238E27FC236}">
                  <a16:creationId xmlns:a16="http://schemas.microsoft.com/office/drawing/2014/main" id="{C3FCC8D9-B266-C634-104D-4899D3C8AD01}"/>
                </a:ext>
              </a:extLst>
            </p:cNvPr>
            <p:cNvSpPr/>
            <p:nvPr/>
          </p:nvSpPr>
          <p:spPr>
            <a:xfrm>
              <a:off x="3779484" y="2783894"/>
              <a:ext cx="4739" cy="6425"/>
            </a:xfrm>
            <a:custGeom>
              <a:avLst/>
              <a:gdLst/>
              <a:ahLst/>
              <a:cxnLst/>
              <a:rect l="l" t="t" r="r" b="b"/>
              <a:pathLst>
                <a:path w="398" h="565" extrusionOk="0">
                  <a:moveTo>
                    <a:pt x="105" y="0"/>
                  </a:moveTo>
                  <a:lnTo>
                    <a:pt x="42" y="105"/>
                  </a:lnTo>
                  <a:lnTo>
                    <a:pt x="0" y="167"/>
                  </a:lnTo>
                  <a:lnTo>
                    <a:pt x="21" y="230"/>
                  </a:lnTo>
                  <a:lnTo>
                    <a:pt x="21" y="314"/>
                  </a:lnTo>
                  <a:lnTo>
                    <a:pt x="84" y="356"/>
                  </a:lnTo>
                  <a:lnTo>
                    <a:pt x="84" y="419"/>
                  </a:lnTo>
                  <a:lnTo>
                    <a:pt x="105" y="419"/>
                  </a:lnTo>
                  <a:lnTo>
                    <a:pt x="146" y="523"/>
                  </a:lnTo>
                  <a:lnTo>
                    <a:pt x="314" y="565"/>
                  </a:lnTo>
                  <a:lnTo>
                    <a:pt x="398" y="544"/>
                  </a:lnTo>
                  <a:lnTo>
                    <a:pt x="398" y="356"/>
                  </a:lnTo>
                  <a:lnTo>
                    <a:pt x="335" y="314"/>
                  </a:lnTo>
                  <a:lnTo>
                    <a:pt x="314" y="167"/>
                  </a:lnTo>
                  <a:lnTo>
                    <a:pt x="18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80" name="Google Shape;1657;p39">
              <a:extLst>
                <a:ext uri="{FF2B5EF4-FFF2-40B4-BE49-F238E27FC236}">
                  <a16:creationId xmlns:a16="http://schemas.microsoft.com/office/drawing/2014/main" id="{7D80B387-424A-3517-56D9-28314D599565}"/>
                </a:ext>
              </a:extLst>
            </p:cNvPr>
            <p:cNvSpPr/>
            <p:nvPr/>
          </p:nvSpPr>
          <p:spPr>
            <a:xfrm>
              <a:off x="3681319" y="2737017"/>
              <a:ext cx="27661" cy="34982"/>
            </a:xfrm>
            <a:custGeom>
              <a:avLst/>
              <a:gdLst/>
              <a:ahLst/>
              <a:cxnLst/>
              <a:rect l="l" t="t" r="r" b="b"/>
              <a:pathLst>
                <a:path w="2323" h="3076" extrusionOk="0">
                  <a:moveTo>
                    <a:pt x="1737" y="0"/>
                  </a:moveTo>
                  <a:lnTo>
                    <a:pt x="1779" y="84"/>
                  </a:lnTo>
                  <a:lnTo>
                    <a:pt x="1653" y="84"/>
                  </a:lnTo>
                  <a:lnTo>
                    <a:pt x="1674" y="209"/>
                  </a:lnTo>
                  <a:lnTo>
                    <a:pt x="1590" y="314"/>
                  </a:lnTo>
                  <a:lnTo>
                    <a:pt x="1590" y="230"/>
                  </a:lnTo>
                  <a:lnTo>
                    <a:pt x="1653" y="188"/>
                  </a:lnTo>
                  <a:lnTo>
                    <a:pt x="1590" y="84"/>
                  </a:lnTo>
                  <a:lnTo>
                    <a:pt x="1528" y="105"/>
                  </a:lnTo>
                  <a:lnTo>
                    <a:pt x="1569" y="167"/>
                  </a:lnTo>
                  <a:lnTo>
                    <a:pt x="1465" y="188"/>
                  </a:lnTo>
                  <a:lnTo>
                    <a:pt x="1423" y="147"/>
                  </a:lnTo>
                  <a:lnTo>
                    <a:pt x="1256" y="167"/>
                  </a:lnTo>
                  <a:lnTo>
                    <a:pt x="1256" y="230"/>
                  </a:lnTo>
                  <a:lnTo>
                    <a:pt x="1214" y="230"/>
                  </a:lnTo>
                  <a:lnTo>
                    <a:pt x="1172" y="356"/>
                  </a:lnTo>
                  <a:lnTo>
                    <a:pt x="1256" y="377"/>
                  </a:lnTo>
                  <a:lnTo>
                    <a:pt x="1235" y="419"/>
                  </a:lnTo>
                  <a:lnTo>
                    <a:pt x="1151" y="419"/>
                  </a:lnTo>
                  <a:lnTo>
                    <a:pt x="1151" y="481"/>
                  </a:lnTo>
                  <a:lnTo>
                    <a:pt x="1046" y="502"/>
                  </a:lnTo>
                  <a:lnTo>
                    <a:pt x="1067" y="586"/>
                  </a:lnTo>
                  <a:lnTo>
                    <a:pt x="1214" y="586"/>
                  </a:lnTo>
                  <a:lnTo>
                    <a:pt x="1172" y="607"/>
                  </a:lnTo>
                  <a:lnTo>
                    <a:pt x="1276" y="586"/>
                  </a:lnTo>
                  <a:lnTo>
                    <a:pt x="1360" y="586"/>
                  </a:lnTo>
                  <a:lnTo>
                    <a:pt x="1235" y="711"/>
                  </a:lnTo>
                  <a:lnTo>
                    <a:pt x="1046" y="795"/>
                  </a:lnTo>
                  <a:lnTo>
                    <a:pt x="1130" y="837"/>
                  </a:lnTo>
                  <a:lnTo>
                    <a:pt x="942" y="879"/>
                  </a:lnTo>
                  <a:lnTo>
                    <a:pt x="858" y="837"/>
                  </a:lnTo>
                  <a:lnTo>
                    <a:pt x="795" y="921"/>
                  </a:lnTo>
                  <a:lnTo>
                    <a:pt x="753" y="816"/>
                  </a:lnTo>
                  <a:lnTo>
                    <a:pt x="502" y="753"/>
                  </a:lnTo>
                  <a:lnTo>
                    <a:pt x="502" y="816"/>
                  </a:lnTo>
                  <a:lnTo>
                    <a:pt x="335" y="753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419" y="942"/>
                  </a:lnTo>
                  <a:lnTo>
                    <a:pt x="440" y="984"/>
                  </a:lnTo>
                  <a:lnTo>
                    <a:pt x="481" y="1088"/>
                  </a:lnTo>
                  <a:lnTo>
                    <a:pt x="419" y="1088"/>
                  </a:lnTo>
                  <a:lnTo>
                    <a:pt x="398" y="1025"/>
                  </a:lnTo>
                  <a:lnTo>
                    <a:pt x="272" y="1025"/>
                  </a:lnTo>
                  <a:lnTo>
                    <a:pt x="419" y="1130"/>
                  </a:lnTo>
                  <a:lnTo>
                    <a:pt x="544" y="1109"/>
                  </a:lnTo>
                  <a:lnTo>
                    <a:pt x="586" y="1214"/>
                  </a:lnTo>
                  <a:lnTo>
                    <a:pt x="440" y="1235"/>
                  </a:lnTo>
                  <a:lnTo>
                    <a:pt x="419" y="1276"/>
                  </a:lnTo>
                  <a:lnTo>
                    <a:pt x="440" y="1339"/>
                  </a:lnTo>
                  <a:lnTo>
                    <a:pt x="293" y="1360"/>
                  </a:lnTo>
                  <a:lnTo>
                    <a:pt x="335" y="1444"/>
                  </a:lnTo>
                  <a:lnTo>
                    <a:pt x="272" y="1465"/>
                  </a:lnTo>
                  <a:lnTo>
                    <a:pt x="377" y="1528"/>
                  </a:lnTo>
                  <a:lnTo>
                    <a:pt x="419" y="1507"/>
                  </a:lnTo>
                  <a:lnTo>
                    <a:pt x="398" y="1548"/>
                  </a:lnTo>
                  <a:lnTo>
                    <a:pt x="523" y="1528"/>
                  </a:lnTo>
                  <a:lnTo>
                    <a:pt x="544" y="1674"/>
                  </a:lnTo>
                  <a:lnTo>
                    <a:pt x="858" y="1674"/>
                  </a:lnTo>
                  <a:lnTo>
                    <a:pt x="753" y="1758"/>
                  </a:lnTo>
                  <a:lnTo>
                    <a:pt x="691" y="1737"/>
                  </a:lnTo>
                  <a:lnTo>
                    <a:pt x="586" y="1925"/>
                  </a:lnTo>
                  <a:lnTo>
                    <a:pt x="628" y="1925"/>
                  </a:lnTo>
                  <a:lnTo>
                    <a:pt x="523" y="2051"/>
                  </a:lnTo>
                  <a:lnTo>
                    <a:pt x="335" y="2176"/>
                  </a:lnTo>
                  <a:lnTo>
                    <a:pt x="419" y="2176"/>
                  </a:lnTo>
                  <a:lnTo>
                    <a:pt x="523" y="2134"/>
                  </a:lnTo>
                  <a:lnTo>
                    <a:pt x="586" y="2155"/>
                  </a:lnTo>
                  <a:lnTo>
                    <a:pt x="732" y="2155"/>
                  </a:lnTo>
                  <a:lnTo>
                    <a:pt x="816" y="2072"/>
                  </a:lnTo>
                  <a:lnTo>
                    <a:pt x="816" y="2092"/>
                  </a:lnTo>
                  <a:lnTo>
                    <a:pt x="942" y="2134"/>
                  </a:lnTo>
                  <a:lnTo>
                    <a:pt x="691" y="2176"/>
                  </a:lnTo>
                  <a:lnTo>
                    <a:pt x="502" y="2197"/>
                  </a:lnTo>
                  <a:lnTo>
                    <a:pt x="440" y="2281"/>
                  </a:lnTo>
                  <a:lnTo>
                    <a:pt x="314" y="2302"/>
                  </a:lnTo>
                  <a:lnTo>
                    <a:pt x="377" y="2364"/>
                  </a:lnTo>
                  <a:lnTo>
                    <a:pt x="335" y="2406"/>
                  </a:lnTo>
                  <a:lnTo>
                    <a:pt x="398" y="2448"/>
                  </a:lnTo>
                  <a:lnTo>
                    <a:pt x="293" y="2469"/>
                  </a:lnTo>
                  <a:lnTo>
                    <a:pt x="209" y="2385"/>
                  </a:lnTo>
                  <a:lnTo>
                    <a:pt x="188" y="2448"/>
                  </a:lnTo>
                  <a:lnTo>
                    <a:pt x="168" y="2406"/>
                  </a:lnTo>
                  <a:lnTo>
                    <a:pt x="0" y="2490"/>
                  </a:lnTo>
                  <a:lnTo>
                    <a:pt x="21" y="2511"/>
                  </a:lnTo>
                  <a:lnTo>
                    <a:pt x="398" y="2511"/>
                  </a:lnTo>
                  <a:lnTo>
                    <a:pt x="272" y="2595"/>
                  </a:lnTo>
                  <a:lnTo>
                    <a:pt x="105" y="2657"/>
                  </a:lnTo>
                  <a:lnTo>
                    <a:pt x="63" y="2762"/>
                  </a:lnTo>
                  <a:lnTo>
                    <a:pt x="168" y="2762"/>
                  </a:lnTo>
                  <a:lnTo>
                    <a:pt x="188" y="2825"/>
                  </a:lnTo>
                  <a:lnTo>
                    <a:pt x="440" y="2762"/>
                  </a:lnTo>
                  <a:lnTo>
                    <a:pt x="440" y="2762"/>
                  </a:lnTo>
                  <a:lnTo>
                    <a:pt x="230" y="2888"/>
                  </a:lnTo>
                  <a:lnTo>
                    <a:pt x="168" y="2929"/>
                  </a:lnTo>
                  <a:lnTo>
                    <a:pt x="314" y="2929"/>
                  </a:lnTo>
                  <a:lnTo>
                    <a:pt x="502" y="2825"/>
                  </a:lnTo>
                  <a:lnTo>
                    <a:pt x="481" y="2908"/>
                  </a:lnTo>
                  <a:lnTo>
                    <a:pt x="314" y="2992"/>
                  </a:lnTo>
                  <a:lnTo>
                    <a:pt x="419" y="2992"/>
                  </a:lnTo>
                  <a:lnTo>
                    <a:pt x="398" y="3034"/>
                  </a:lnTo>
                  <a:lnTo>
                    <a:pt x="398" y="3034"/>
                  </a:lnTo>
                  <a:lnTo>
                    <a:pt x="523" y="3013"/>
                  </a:lnTo>
                  <a:lnTo>
                    <a:pt x="607" y="3076"/>
                  </a:lnTo>
                  <a:lnTo>
                    <a:pt x="795" y="3034"/>
                  </a:lnTo>
                  <a:lnTo>
                    <a:pt x="963" y="2992"/>
                  </a:lnTo>
                  <a:lnTo>
                    <a:pt x="1130" y="2888"/>
                  </a:lnTo>
                  <a:lnTo>
                    <a:pt x="1067" y="2783"/>
                  </a:lnTo>
                  <a:lnTo>
                    <a:pt x="1172" y="2783"/>
                  </a:lnTo>
                  <a:lnTo>
                    <a:pt x="1151" y="2867"/>
                  </a:lnTo>
                  <a:lnTo>
                    <a:pt x="1256" y="2867"/>
                  </a:lnTo>
                  <a:lnTo>
                    <a:pt x="1360" y="2720"/>
                  </a:lnTo>
                  <a:lnTo>
                    <a:pt x="1444" y="2762"/>
                  </a:lnTo>
                  <a:lnTo>
                    <a:pt x="1465" y="2657"/>
                  </a:lnTo>
                  <a:lnTo>
                    <a:pt x="1800" y="2595"/>
                  </a:lnTo>
                  <a:lnTo>
                    <a:pt x="1841" y="2511"/>
                  </a:lnTo>
                  <a:lnTo>
                    <a:pt x="1862" y="2616"/>
                  </a:lnTo>
                  <a:lnTo>
                    <a:pt x="1946" y="2553"/>
                  </a:lnTo>
                  <a:lnTo>
                    <a:pt x="2009" y="2574"/>
                  </a:lnTo>
                  <a:lnTo>
                    <a:pt x="2176" y="2574"/>
                  </a:lnTo>
                  <a:lnTo>
                    <a:pt x="2072" y="2406"/>
                  </a:lnTo>
                  <a:lnTo>
                    <a:pt x="2155" y="2385"/>
                  </a:lnTo>
                  <a:lnTo>
                    <a:pt x="2218" y="2281"/>
                  </a:lnTo>
                  <a:lnTo>
                    <a:pt x="2218" y="2176"/>
                  </a:lnTo>
                  <a:lnTo>
                    <a:pt x="2302" y="2072"/>
                  </a:lnTo>
                  <a:lnTo>
                    <a:pt x="2323" y="1967"/>
                  </a:lnTo>
                  <a:lnTo>
                    <a:pt x="2302" y="1716"/>
                  </a:lnTo>
                  <a:lnTo>
                    <a:pt x="2218" y="1674"/>
                  </a:lnTo>
                  <a:lnTo>
                    <a:pt x="2302" y="1632"/>
                  </a:lnTo>
                  <a:lnTo>
                    <a:pt x="2302" y="1507"/>
                  </a:lnTo>
                  <a:lnTo>
                    <a:pt x="2218" y="1402"/>
                  </a:lnTo>
                  <a:lnTo>
                    <a:pt x="2260" y="1256"/>
                  </a:lnTo>
                  <a:lnTo>
                    <a:pt x="2176" y="1214"/>
                  </a:lnTo>
                  <a:lnTo>
                    <a:pt x="2197" y="1130"/>
                  </a:lnTo>
                  <a:lnTo>
                    <a:pt x="2281" y="1151"/>
                  </a:lnTo>
                  <a:lnTo>
                    <a:pt x="2281" y="1151"/>
                  </a:lnTo>
                  <a:lnTo>
                    <a:pt x="2155" y="1088"/>
                  </a:lnTo>
                  <a:lnTo>
                    <a:pt x="2072" y="1046"/>
                  </a:lnTo>
                  <a:lnTo>
                    <a:pt x="1967" y="837"/>
                  </a:lnTo>
                  <a:lnTo>
                    <a:pt x="1800" y="732"/>
                  </a:lnTo>
                  <a:lnTo>
                    <a:pt x="1737" y="795"/>
                  </a:lnTo>
                  <a:lnTo>
                    <a:pt x="1695" y="942"/>
                  </a:lnTo>
                  <a:lnTo>
                    <a:pt x="1632" y="984"/>
                  </a:lnTo>
                  <a:lnTo>
                    <a:pt x="1360" y="732"/>
                  </a:lnTo>
                  <a:lnTo>
                    <a:pt x="1486" y="502"/>
                  </a:lnTo>
                  <a:lnTo>
                    <a:pt x="1632" y="481"/>
                  </a:lnTo>
                  <a:lnTo>
                    <a:pt x="1653" y="377"/>
                  </a:lnTo>
                  <a:lnTo>
                    <a:pt x="1737" y="356"/>
                  </a:lnTo>
                  <a:lnTo>
                    <a:pt x="1779" y="272"/>
                  </a:lnTo>
                  <a:lnTo>
                    <a:pt x="1737" y="293"/>
                  </a:lnTo>
                  <a:lnTo>
                    <a:pt x="1737" y="293"/>
                  </a:lnTo>
                  <a:lnTo>
                    <a:pt x="1841" y="188"/>
                  </a:lnTo>
                  <a:lnTo>
                    <a:pt x="1946" y="147"/>
                  </a:lnTo>
                  <a:lnTo>
                    <a:pt x="1841" y="84"/>
                  </a:lnTo>
                  <a:lnTo>
                    <a:pt x="17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81" name="Google Shape;1658;p39">
              <a:extLst>
                <a:ext uri="{FF2B5EF4-FFF2-40B4-BE49-F238E27FC236}">
                  <a16:creationId xmlns:a16="http://schemas.microsoft.com/office/drawing/2014/main" id="{8BCBFBBC-2DFE-E4A3-4CB4-62E63AD340F5}"/>
                </a:ext>
              </a:extLst>
            </p:cNvPr>
            <p:cNvGrpSpPr/>
            <p:nvPr/>
          </p:nvGrpSpPr>
          <p:grpSpPr>
            <a:xfrm>
              <a:off x="3697513" y="2707266"/>
              <a:ext cx="59549" cy="79733"/>
              <a:chOff x="3586375" y="2281300"/>
              <a:chExt cx="125025" cy="175275"/>
            </a:xfrm>
            <a:grpFill/>
          </p:grpSpPr>
          <p:sp>
            <p:nvSpPr>
              <p:cNvPr id="212" name="Google Shape;1659;p39">
                <a:extLst>
                  <a:ext uri="{FF2B5EF4-FFF2-40B4-BE49-F238E27FC236}">
                    <a16:creationId xmlns:a16="http://schemas.microsoft.com/office/drawing/2014/main" id="{1BB25B89-DA6A-01F4-CA00-D4D5DC4EF58B}"/>
                  </a:ext>
                </a:extLst>
              </p:cNvPr>
              <p:cNvSpPr/>
              <p:nvPr/>
            </p:nvSpPr>
            <p:spPr>
              <a:xfrm>
                <a:off x="3609900" y="2281300"/>
                <a:ext cx="101500" cy="175275"/>
              </a:xfrm>
              <a:custGeom>
                <a:avLst/>
                <a:gdLst/>
                <a:ahLst/>
                <a:cxnLst/>
                <a:rect l="l" t="t" r="r" b="b"/>
                <a:pathLst>
                  <a:path w="4060" h="7011" extrusionOk="0">
                    <a:moveTo>
                      <a:pt x="1340" y="1"/>
                    </a:moveTo>
                    <a:lnTo>
                      <a:pt x="1277" y="63"/>
                    </a:lnTo>
                    <a:lnTo>
                      <a:pt x="1235" y="42"/>
                    </a:lnTo>
                    <a:lnTo>
                      <a:pt x="1110" y="84"/>
                    </a:lnTo>
                    <a:lnTo>
                      <a:pt x="1026" y="84"/>
                    </a:lnTo>
                    <a:lnTo>
                      <a:pt x="921" y="105"/>
                    </a:lnTo>
                    <a:lnTo>
                      <a:pt x="859" y="105"/>
                    </a:lnTo>
                    <a:lnTo>
                      <a:pt x="838" y="168"/>
                    </a:lnTo>
                    <a:lnTo>
                      <a:pt x="838" y="105"/>
                    </a:lnTo>
                    <a:lnTo>
                      <a:pt x="796" y="84"/>
                    </a:lnTo>
                    <a:lnTo>
                      <a:pt x="712" y="168"/>
                    </a:lnTo>
                    <a:lnTo>
                      <a:pt x="733" y="105"/>
                    </a:lnTo>
                    <a:lnTo>
                      <a:pt x="608" y="42"/>
                    </a:lnTo>
                    <a:lnTo>
                      <a:pt x="587" y="105"/>
                    </a:lnTo>
                    <a:lnTo>
                      <a:pt x="524" y="168"/>
                    </a:lnTo>
                    <a:lnTo>
                      <a:pt x="545" y="231"/>
                    </a:lnTo>
                    <a:lnTo>
                      <a:pt x="524" y="231"/>
                    </a:lnTo>
                    <a:lnTo>
                      <a:pt x="524" y="314"/>
                    </a:lnTo>
                    <a:lnTo>
                      <a:pt x="419" y="356"/>
                    </a:lnTo>
                    <a:lnTo>
                      <a:pt x="482" y="419"/>
                    </a:lnTo>
                    <a:lnTo>
                      <a:pt x="440" y="503"/>
                    </a:lnTo>
                    <a:lnTo>
                      <a:pt x="398" y="503"/>
                    </a:lnTo>
                    <a:lnTo>
                      <a:pt x="503" y="607"/>
                    </a:lnTo>
                    <a:lnTo>
                      <a:pt x="545" y="670"/>
                    </a:lnTo>
                    <a:lnTo>
                      <a:pt x="419" y="607"/>
                    </a:lnTo>
                    <a:lnTo>
                      <a:pt x="398" y="670"/>
                    </a:lnTo>
                    <a:lnTo>
                      <a:pt x="315" y="587"/>
                    </a:lnTo>
                    <a:lnTo>
                      <a:pt x="294" y="628"/>
                    </a:lnTo>
                    <a:lnTo>
                      <a:pt x="315" y="691"/>
                    </a:lnTo>
                    <a:lnTo>
                      <a:pt x="294" y="733"/>
                    </a:lnTo>
                    <a:lnTo>
                      <a:pt x="273" y="628"/>
                    </a:lnTo>
                    <a:lnTo>
                      <a:pt x="210" y="733"/>
                    </a:lnTo>
                    <a:lnTo>
                      <a:pt x="273" y="796"/>
                    </a:lnTo>
                    <a:lnTo>
                      <a:pt x="210" y="817"/>
                    </a:lnTo>
                    <a:lnTo>
                      <a:pt x="294" y="900"/>
                    </a:lnTo>
                    <a:lnTo>
                      <a:pt x="336" y="900"/>
                    </a:lnTo>
                    <a:lnTo>
                      <a:pt x="294" y="942"/>
                    </a:lnTo>
                    <a:lnTo>
                      <a:pt x="210" y="900"/>
                    </a:lnTo>
                    <a:lnTo>
                      <a:pt x="210" y="1026"/>
                    </a:lnTo>
                    <a:lnTo>
                      <a:pt x="210" y="1047"/>
                    </a:lnTo>
                    <a:lnTo>
                      <a:pt x="377" y="1026"/>
                    </a:lnTo>
                    <a:lnTo>
                      <a:pt x="273" y="1089"/>
                    </a:lnTo>
                    <a:lnTo>
                      <a:pt x="273" y="1110"/>
                    </a:lnTo>
                    <a:lnTo>
                      <a:pt x="294" y="1131"/>
                    </a:lnTo>
                    <a:lnTo>
                      <a:pt x="377" y="1110"/>
                    </a:lnTo>
                    <a:lnTo>
                      <a:pt x="336" y="1131"/>
                    </a:lnTo>
                    <a:lnTo>
                      <a:pt x="398" y="1151"/>
                    </a:lnTo>
                    <a:lnTo>
                      <a:pt x="398" y="1151"/>
                    </a:lnTo>
                    <a:lnTo>
                      <a:pt x="315" y="1131"/>
                    </a:lnTo>
                    <a:lnTo>
                      <a:pt x="294" y="1151"/>
                    </a:lnTo>
                    <a:lnTo>
                      <a:pt x="294" y="1214"/>
                    </a:lnTo>
                    <a:lnTo>
                      <a:pt x="315" y="1235"/>
                    </a:lnTo>
                    <a:lnTo>
                      <a:pt x="273" y="1256"/>
                    </a:lnTo>
                    <a:lnTo>
                      <a:pt x="231" y="1319"/>
                    </a:lnTo>
                    <a:lnTo>
                      <a:pt x="294" y="1319"/>
                    </a:lnTo>
                    <a:lnTo>
                      <a:pt x="294" y="1361"/>
                    </a:lnTo>
                    <a:lnTo>
                      <a:pt x="210" y="1340"/>
                    </a:lnTo>
                    <a:lnTo>
                      <a:pt x="189" y="1403"/>
                    </a:lnTo>
                    <a:lnTo>
                      <a:pt x="210" y="1444"/>
                    </a:lnTo>
                    <a:lnTo>
                      <a:pt x="189" y="1465"/>
                    </a:lnTo>
                    <a:lnTo>
                      <a:pt x="168" y="1528"/>
                    </a:lnTo>
                    <a:lnTo>
                      <a:pt x="63" y="1528"/>
                    </a:lnTo>
                    <a:lnTo>
                      <a:pt x="1" y="1549"/>
                    </a:lnTo>
                    <a:lnTo>
                      <a:pt x="63" y="1570"/>
                    </a:lnTo>
                    <a:lnTo>
                      <a:pt x="126" y="1570"/>
                    </a:lnTo>
                    <a:lnTo>
                      <a:pt x="189" y="1612"/>
                    </a:lnTo>
                    <a:lnTo>
                      <a:pt x="168" y="1633"/>
                    </a:lnTo>
                    <a:lnTo>
                      <a:pt x="105" y="1633"/>
                    </a:lnTo>
                    <a:lnTo>
                      <a:pt x="189" y="1716"/>
                    </a:lnTo>
                    <a:lnTo>
                      <a:pt x="210" y="1716"/>
                    </a:lnTo>
                    <a:lnTo>
                      <a:pt x="273" y="1737"/>
                    </a:lnTo>
                    <a:lnTo>
                      <a:pt x="503" y="1507"/>
                    </a:lnTo>
                    <a:lnTo>
                      <a:pt x="482" y="1570"/>
                    </a:lnTo>
                    <a:lnTo>
                      <a:pt x="503" y="1612"/>
                    </a:lnTo>
                    <a:lnTo>
                      <a:pt x="419" y="1633"/>
                    </a:lnTo>
                    <a:lnTo>
                      <a:pt x="377" y="1758"/>
                    </a:lnTo>
                    <a:lnTo>
                      <a:pt x="377" y="1779"/>
                    </a:lnTo>
                    <a:lnTo>
                      <a:pt x="315" y="1947"/>
                    </a:lnTo>
                    <a:lnTo>
                      <a:pt x="336" y="1947"/>
                    </a:lnTo>
                    <a:lnTo>
                      <a:pt x="294" y="2135"/>
                    </a:lnTo>
                    <a:lnTo>
                      <a:pt x="294" y="2239"/>
                    </a:lnTo>
                    <a:lnTo>
                      <a:pt x="231" y="2281"/>
                    </a:lnTo>
                    <a:lnTo>
                      <a:pt x="294" y="2323"/>
                    </a:lnTo>
                    <a:lnTo>
                      <a:pt x="315" y="2302"/>
                    </a:lnTo>
                    <a:lnTo>
                      <a:pt x="231" y="2449"/>
                    </a:lnTo>
                    <a:lnTo>
                      <a:pt x="231" y="2595"/>
                    </a:lnTo>
                    <a:lnTo>
                      <a:pt x="189" y="2658"/>
                    </a:lnTo>
                    <a:lnTo>
                      <a:pt x="189" y="2700"/>
                    </a:lnTo>
                    <a:lnTo>
                      <a:pt x="315" y="2700"/>
                    </a:lnTo>
                    <a:lnTo>
                      <a:pt x="294" y="2595"/>
                    </a:lnTo>
                    <a:lnTo>
                      <a:pt x="336" y="2491"/>
                    </a:lnTo>
                    <a:lnTo>
                      <a:pt x="336" y="2407"/>
                    </a:lnTo>
                    <a:lnTo>
                      <a:pt x="398" y="2323"/>
                    </a:lnTo>
                    <a:lnTo>
                      <a:pt x="336" y="2135"/>
                    </a:lnTo>
                    <a:lnTo>
                      <a:pt x="398" y="2135"/>
                    </a:lnTo>
                    <a:lnTo>
                      <a:pt x="545" y="1947"/>
                    </a:lnTo>
                    <a:lnTo>
                      <a:pt x="440" y="2135"/>
                    </a:lnTo>
                    <a:lnTo>
                      <a:pt x="419" y="2239"/>
                    </a:lnTo>
                    <a:lnTo>
                      <a:pt x="482" y="2260"/>
                    </a:lnTo>
                    <a:lnTo>
                      <a:pt x="482" y="2198"/>
                    </a:lnTo>
                    <a:lnTo>
                      <a:pt x="545" y="2135"/>
                    </a:lnTo>
                    <a:lnTo>
                      <a:pt x="587" y="2260"/>
                    </a:lnTo>
                    <a:lnTo>
                      <a:pt x="628" y="2135"/>
                    </a:lnTo>
                    <a:lnTo>
                      <a:pt x="628" y="2030"/>
                    </a:lnTo>
                    <a:lnTo>
                      <a:pt x="691" y="1988"/>
                    </a:lnTo>
                    <a:lnTo>
                      <a:pt x="649" y="2135"/>
                    </a:lnTo>
                    <a:lnTo>
                      <a:pt x="754" y="2198"/>
                    </a:lnTo>
                    <a:lnTo>
                      <a:pt x="649" y="2177"/>
                    </a:lnTo>
                    <a:lnTo>
                      <a:pt x="628" y="2323"/>
                    </a:lnTo>
                    <a:lnTo>
                      <a:pt x="649" y="2449"/>
                    </a:lnTo>
                    <a:lnTo>
                      <a:pt x="712" y="2470"/>
                    </a:lnTo>
                    <a:lnTo>
                      <a:pt x="754" y="2574"/>
                    </a:lnTo>
                    <a:lnTo>
                      <a:pt x="649" y="2658"/>
                    </a:lnTo>
                    <a:lnTo>
                      <a:pt x="587" y="2909"/>
                    </a:lnTo>
                    <a:lnTo>
                      <a:pt x="587" y="3014"/>
                    </a:lnTo>
                    <a:lnTo>
                      <a:pt x="503" y="2972"/>
                    </a:lnTo>
                    <a:lnTo>
                      <a:pt x="503" y="3097"/>
                    </a:lnTo>
                    <a:lnTo>
                      <a:pt x="628" y="3244"/>
                    </a:lnTo>
                    <a:lnTo>
                      <a:pt x="587" y="3097"/>
                    </a:lnTo>
                    <a:lnTo>
                      <a:pt x="649" y="3076"/>
                    </a:lnTo>
                    <a:lnTo>
                      <a:pt x="859" y="3223"/>
                    </a:lnTo>
                    <a:lnTo>
                      <a:pt x="859" y="3097"/>
                    </a:lnTo>
                    <a:lnTo>
                      <a:pt x="796" y="3035"/>
                    </a:lnTo>
                    <a:lnTo>
                      <a:pt x="838" y="3014"/>
                    </a:lnTo>
                    <a:lnTo>
                      <a:pt x="1005" y="3118"/>
                    </a:lnTo>
                    <a:lnTo>
                      <a:pt x="1131" y="3118"/>
                    </a:lnTo>
                    <a:lnTo>
                      <a:pt x="1131" y="3076"/>
                    </a:lnTo>
                    <a:lnTo>
                      <a:pt x="1235" y="3076"/>
                    </a:lnTo>
                    <a:lnTo>
                      <a:pt x="1256" y="2972"/>
                    </a:lnTo>
                    <a:lnTo>
                      <a:pt x="1549" y="2993"/>
                    </a:lnTo>
                    <a:lnTo>
                      <a:pt x="1361" y="3014"/>
                    </a:lnTo>
                    <a:lnTo>
                      <a:pt x="1235" y="3348"/>
                    </a:lnTo>
                    <a:lnTo>
                      <a:pt x="1382" y="3620"/>
                    </a:lnTo>
                    <a:lnTo>
                      <a:pt x="1444" y="3558"/>
                    </a:lnTo>
                    <a:lnTo>
                      <a:pt x="1444" y="3704"/>
                    </a:lnTo>
                    <a:lnTo>
                      <a:pt x="1549" y="3600"/>
                    </a:lnTo>
                    <a:lnTo>
                      <a:pt x="1654" y="3600"/>
                    </a:lnTo>
                    <a:lnTo>
                      <a:pt x="1633" y="3746"/>
                    </a:lnTo>
                    <a:lnTo>
                      <a:pt x="1654" y="3767"/>
                    </a:lnTo>
                    <a:lnTo>
                      <a:pt x="1549" y="3851"/>
                    </a:lnTo>
                    <a:lnTo>
                      <a:pt x="1570" y="4018"/>
                    </a:lnTo>
                    <a:lnTo>
                      <a:pt x="1528" y="4123"/>
                    </a:lnTo>
                    <a:lnTo>
                      <a:pt x="1570" y="4227"/>
                    </a:lnTo>
                    <a:lnTo>
                      <a:pt x="1654" y="4290"/>
                    </a:lnTo>
                    <a:lnTo>
                      <a:pt x="1737" y="4290"/>
                    </a:lnTo>
                    <a:lnTo>
                      <a:pt x="1675" y="4332"/>
                    </a:lnTo>
                    <a:lnTo>
                      <a:pt x="1591" y="4332"/>
                    </a:lnTo>
                    <a:lnTo>
                      <a:pt x="1549" y="4248"/>
                    </a:lnTo>
                    <a:lnTo>
                      <a:pt x="1465" y="4269"/>
                    </a:lnTo>
                    <a:lnTo>
                      <a:pt x="1528" y="4353"/>
                    </a:lnTo>
                    <a:lnTo>
                      <a:pt x="1591" y="4395"/>
                    </a:lnTo>
                    <a:lnTo>
                      <a:pt x="1486" y="4374"/>
                    </a:lnTo>
                    <a:lnTo>
                      <a:pt x="1424" y="4290"/>
                    </a:lnTo>
                    <a:lnTo>
                      <a:pt x="1235" y="4353"/>
                    </a:lnTo>
                    <a:lnTo>
                      <a:pt x="1152" y="4353"/>
                    </a:lnTo>
                    <a:lnTo>
                      <a:pt x="963" y="4436"/>
                    </a:lnTo>
                    <a:lnTo>
                      <a:pt x="859" y="4583"/>
                    </a:lnTo>
                    <a:lnTo>
                      <a:pt x="733" y="4667"/>
                    </a:lnTo>
                    <a:lnTo>
                      <a:pt x="691" y="4750"/>
                    </a:lnTo>
                    <a:lnTo>
                      <a:pt x="817" y="4750"/>
                    </a:lnTo>
                    <a:lnTo>
                      <a:pt x="817" y="4688"/>
                    </a:lnTo>
                    <a:lnTo>
                      <a:pt x="1026" y="4646"/>
                    </a:lnTo>
                    <a:lnTo>
                      <a:pt x="1005" y="4750"/>
                    </a:lnTo>
                    <a:lnTo>
                      <a:pt x="1068" y="4813"/>
                    </a:lnTo>
                    <a:lnTo>
                      <a:pt x="1005" y="4876"/>
                    </a:lnTo>
                    <a:lnTo>
                      <a:pt x="1026" y="4960"/>
                    </a:lnTo>
                    <a:lnTo>
                      <a:pt x="1068" y="4960"/>
                    </a:lnTo>
                    <a:lnTo>
                      <a:pt x="942" y="5190"/>
                    </a:lnTo>
                    <a:lnTo>
                      <a:pt x="859" y="5232"/>
                    </a:lnTo>
                    <a:lnTo>
                      <a:pt x="754" y="5294"/>
                    </a:lnTo>
                    <a:lnTo>
                      <a:pt x="733" y="5294"/>
                    </a:lnTo>
                    <a:lnTo>
                      <a:pt x="608" y="5378"/>
                    </a:lnTo>
                    <a:lnTo>
                      <a:pt x="524" y="5378"/>
                    </a:lnTo>
                    <a:lnTo>
                      <a:pt x="398" y="5483"/>
                    </a:lnTo>
                    <a:lnTo>
                      <a:pt x="503" y="5483"/>
                    </a:lnTo>
                    <a:lnTo>
                      <a:pt x="503" y="5545"/>
                    </a:lnTo>
                    <a:lnTo>
                      <a:pt x="419" y="5608"/>
                    </a:lnTo>
                    <a:lnTo>
                      <a:pt x="545" y="5629"/>
                    </a:lnTo>
                    <a:lnTo>
                      <a:pt x="524" y="5650"/>
                    </a:lnTo>
                    <a:lnTo>
                      <a:pt x="587" y="5692"/>
                    </a:lnTo>
                    <a:lnTo>
                      <a:pt x="649" y="5650"/>
                    </a:lnTo>
                    <a:lnTo>
                      <a:pt x="754" y="5608"/>
                    </a:lnTo>
                    <a:lnTo>
                      <a:pt x="900" y="5545"/>
                    </a:lnTo>
                    <a:lnTo>
                      <a:pt x="921" y="5629"/>
                    </a:lnTo>
                    <a:lnTo>
                      <a:pt x="1026" y="5650"/>
                    </a:lnTo>
                    <a:lnTo>
                      <a:pt x="942" y="5692"/>
                    </a:lnTo>
                    <a:lnTo>
                      <a:pt x="921" y="5734"/>
                    </a:lnTo>
                    <a:lnTo>
                      <a:pt x="1068" y="5734"/>
                    </a:lnTo>
                    <a:lnTo>
                      <a:pt x="1068" y="5713"/>
                    </a:lnTo>
                    <a:lnTo>
                      <a:pt x="1152" y="5692"/>
                    </a:lnTo>
                    <a:lnTo>
                      <a:pt x="1256" y="5796"/>
                    </a:lnTo>
                    <a:lnTo>
                      <a:pt x="1319" y="5859"/>
                    </a:lnTo>
                    <a:lnTo>
                      <a:pt x="1486" y="5859"/>
                    </a:lnTo>
                    <a:lnTo>
                      <a:pt x="1549" y="5796"/>
                    </a:lnTo>
                    <a:lnTo>
                      <a:pt x="1633" y="5755"/>
                    </a:lnTo>
                    <a:lnTo>
                      <a:pt x="1758" y="5713"/>
                    </a:lnTo>
                    <a:lnTo>
                      <a:pt x="1800" y="5650"/>
                    </a:lnTo>
                    <a:lnTo>
                      <a:pt x="1905" y="5608"/>
                    </a:lnTo>
                    <a:lnTo>
                      <a:pt x="1758" y="5755"/>
                    </a:lnTo>
                    <a:lnTo>
                      <a:pt x="1633" y="5901"/>
                    </a:lnTo>
                    <a:lnTo>
                      <a:pt x="1633" y="6048"/>
                    </a:lnTo>
                    <a:lnTo>
                      <a:pt x="1528" y="6048"/>
                    </a:lnTo>
                    <a:lnTo>
                      <a:pt x="1444" y="6068"/>
                    </a:lnTo>
                    <a:lnTo>
                      <a:pt x="1361" y="6027"/>
                    </a:lnTo>
                    <a:lnTo>
                      <a:pt x="1131" y="6006"/>
                    </a:lnTo>
                    <a:lnTo>
                      <a:pt x="963" y="6048"/>
                    </a:lnTo>
                    <a:lnTo>
                      <a:pt x="963" y="6131"/>
                    </a:lnTo>
                    <a:lnTo>
                      <a:pt x="900" y="6215"/>
                    </a:lnTo>
                    <a:lnTo>
                      <a:pt x="796" y="6215"/>
                    </a:lnTo>
                    <a:lnTo>
                      <a:pt x="796" y="6382"/>
                    </a:lnTo>
                    <a:lnTo>
                      <a:pt x="691" y="6487"/>
                    </a:lnTo>
                    <a:lnTo>
                      <a:pt x="649" y="6550"/>
                    </a:lnTo>
                    <a:lnTo>
                      <a:pt x="545" y="6550"/>
                    </a:lnTo>
                    <a:lnTo>
                      <a:pt x="524" y="6675"/>
                    </a:lnTo>
                    <a:lnTo>
                      <a:pt x="482" y="6675"/>
                    </a:lnTo>
                    <a:lnTo>
                      <a:pt x="440" y="6738"/>
                    </a:lnTo>
                    <a:lnTo>
                      <a:pt x="315" y="6843"/>
                    </a:lnTo>
                    <a:lnTo>
                      <a:pt x="231" y="6801"/>
                    </a:lnTo>
                    <a:lnTo>
                      <a:pt x="168" y="6864"/>
                    </a:lnTo>
                    <a:lnTo>
                      <a:pt x="168" y="6968"/>
                    </a:lnTo>
                    <a:lnTo>
                      <a:pt x="273" y="6968"/>
                    </a:lnTo>
                    <a:lnTo>
                      <a:pt x="273" y="6885"/>
                    </a:lnTo>
                    <a:lnTo>
                      <a:pt x="377" y="6905"/>
                    </a:lnTo>
                    <a:lnTo>
                      <a:pt x="419" y="7010"/>
                    </a:lnTo>
                    <a:lnTo>
                      <a:pt x="503" y="6968"/>
                    </a:lnTo>
                    <a:lnTo>
                      <a:pt x="482" y="6905"/>
                    </a:lnTo>
                    <a:lnTo>
                      <a:pt x="524" y="6843"/>
                    </a:lnTo>
                    <a:lnTo>
                      <a:pt x="545" y="6864"/>
                    </a:lnTo>
                    <a:lnTo>
                      <a:pt x="628" y="6801"/>
                    </a:lnTo>
                    <a:lnTo>
                      <a:pt x="649" y="6801"/>
                    </a:lnTo>
                    <a:lnTo>
                      <a:pt x="712" y="6696"/>
                    </a:lnTo>
                    <a:lnTo>
                      <a:pt x="817" y="6759"/>
                    </a:lnTo>
                    <a:lnTo>
                      <a:pt x="900" y="6696"/>
                    </a:lnTo>
                    <a:lnTo>
                      <a:pt x="963" y="6738"/>
                    </a:lnTo>
                    <a:lnTo>
                      <a:pt x="1005" y="6696"/>
                    </a:lnTo>
                    <a:lnTo>
                      <a:pt x="1047" y="6759"/>
                    </a:lnTo>
                    <a:lnTo>
                      <a:pt x="1110" y="6759"/>
                    </a:lnTo>
                    <a:lnTo>
                      <a:pt x="1172" y="6801"/>
                    </a:lnTo>
                    <a:lnTo>
                      <a:pt x="1277" y="6801"/>
                    </a:lnTo>
                    <a:lnTo>
                      <a:pt x="1256" y="6759"/>
                    </a:lnTo>
                    <a:lnTo>
                      <a:pt x="1340" y="6738"/>
                    </a:lnTo>
                    <a:lnTo>
                      <a:pt x="1361" y="6654"/>
                    </a:lnTo>
                    <a:lnTo>
                      <a:pt x="1340" y="6571"/>
                    </a:lnTo>
                    <a:lnTo>
                      <a:pt x="1382" y="6487"/>
                    </a:lnTo>
                    <a:lnTo>
                      <a:pt x="1444" y="6487"/>
                    </a:lnTo>
                    <a:lnTo>
                      <a:pt x="1465" y="6445"/>
                    </a:lnTo>
                    <a:lnTo>
                      <a:pt x="1675" y="6424"/>
                    </a:lnTo>
                    <a:lnTo>
                      <a:pt x="1779" y="6424"/>
                    </a:lnTo>
                    <a:lnTo>
                      <a:pt x="1905" y="6487"/>
                    </a:lnTo>
                    <a:lnTo>
                      <a:pt x="2093" y="6487"/>
                    </a:lnTo>
                    <a:lnTo>
                      <a:pt x="2177" y="6529"/>
                    </a:lnTo>
                    <a:lnTo>
                      <a:pt x="2198" y="6445"/>
                    </a:lnTo>
                    <a:lnTo>
                      <a:pt x="2323" y="6361"/>
                    </a:lnTo>
                    <a:lnTo>
                      <a:pt x="2407" y="6382"/>
                    </a:lnTo>
                    <a:lnTo>
                      <a:pt x="2512" y="6320"/>
                    </a:lnTo>
                    <a:lnTo>
                      <a:pt x="2616" y="6340"/>
                    </a:lnTo>
                    <a:lnTo>
                      <a:pt x="2637" y="6320"/>
                    </a:lnTo>
                    <a:lnTo>
                      <a:pt x="2721" y="6278"/>
                    </a:lnTo>
                    <a:lnTo>
                      <a:pt x="2721" y="6320"/>
                    </a:lnTo>
                    <a:lnTo>
                      <a:pt x="2804" y="6361"/>
                    </a:lnTo>
                    <a:lnTo>
                      <a:pt x="2888" y="6320"/>
                    </a:lnTo>
                    <a:lnTo>
                      <a:pt x="3056" y="6320"/>
                    </a:lnTo>
                    <a:lnTo>
                      <a:pt x="3202" y="6278"/>
                    </a:lnTo>
                    <a:lnTo>
                      <a:pt x="3307" y="6320"/>
                    </a:lnTo>
                    <a:lnTo>
                      <a:pt x="3349" y="6340"/>
                    </a:lnTo>
                    <a:lnTo>
                      <a:pt x="3453" y="6257"/>
                    </a:lnTo>
                    <a:lnTo>
                      <a:pt x="3537" y="6236"/>
                    </a:lnTo>
                    <a:lnTo>
                      <a:pt x="3621" y="6152"/>
                    </a:lnTo>
                    <a:lnTo>
                      <a:pt x="3683" y="6152"/>
                    </a:lnTo>
                    <a:lnTo>
                      <a:pt x="3746" y="6173"/>
                    </a:lnTo>
                    <a:lnTo>
                      <a:pt x="3725" y="6110"/>
                    </a:lnTo>
                    <a:lnTo>
                      <a:pt x="3851" y="6027"/>
                    </a:lnTo>
                    <a:lnTo>
                      <a:pt x="3955" y="6006"/>
                    </a:lnTo>
                    <a:lnTo>
                      <a:pt x="3955" y="5922"/>
                    </a:lnTo>
                    <a:lnTo>
                      <a:pt x="3934" y="5859"/>
                    </a:lnTo>
                    <a:lnTo>
                      <a:pt x="3955" y="5796"/>
                    </a:lnTo>
                    <a:lnTo>
                      <a:pt x="3788" y="5796"/>
                    </a:lnTo>
                    <a:lnTo>
                      <a:pt x="3683" y="5838"/>
                    </a:lnTo>
                    <a:lnTo>
                      <a:pt x="3641" y="5838"/>
                    </a:lnTo>
                    <a:lnTo>
                      <a:pt x="3537" y="5817"/>
                    </a:lnTo>
                    <a:lnTo>
                      <a:pt x="3474" y="5796"/>
                    </a:lnTo>
                    <a:lnTo>
                      <a:pt x="3537" y="5755"/>
                    </a:lnTo>
                    <a:lnTo>
                      <a:pt x="3558" y="5755"/>
                    </a:lnTo>
                    <a:lnTo>
                      <a:pt x="3558" y="5734"/>
                    </a:lnTo>
                    <a:lnTo>
                      <a:pt x="3474" y="5713"/>
                    </a:lnTo>
                    <a:lnTo>
                      <a:pt x="3411" y="5734"/>
                    </a:lnTo>
                    <a:lnTo>
                      <a:pt x="3516" y="5650"/>
                    </a:lnTo>
                    <a:lnTo>
                      <a:pt x="3579" y="5692"/>
                    </a:lnTo>
                    <a:lnTo>
                      <a:pt x="3662" y="5629"/>
                    </a:lnTo>
                    <a:lnTo>
                      <a:pt x="3641" y="5545"/>
                    </a:lnTo>
                    <a:lnTo>
                      <a:pt x="3558" y="5545"/>
                    </a:lnTo>
                    <a:lnTo>
                      <a:pt x="3621" y="5504"/>
                    </a:lnTo>
                    <a:lnTo>
                      <a:pt x="3662" y="5441"/>
                    </a:lnTo>
                    <a:lnTo>
                      <a:pt x="3725" y="5504"/>
                    </a:lnTo>
                    <a:lnTo>
                      <a:pt x="3788" y="5441"/>
                    </a:lnTo>
                    <a:lnTo>
                      <a:pt x="3851" y="5399"/>
                    </a:lnTo>
                    <a:lnTo>
                      <a:pt x="3788" y="5378"/>
                    </a:lnTo>
                    <a:lnTo>
                      <a:pt x="3830" y="5336"/>
                    </a:lnTo>
                    <a:lnTo>
                      <a:pt x="3725" y="5336"/>
                    </a:lnTo>
                    <a:lnTo>
                      <a:pt x="3767" y="5273"/>
                    </a:lnTo>
                    <a:lnTo>
                      <a:pt x="3830" y="5294"/>
                    </a:lnTo>
                    <a:lnTo>
                      <a:pt x="3851" y="5315"/>
                    </a:lnTo>
                    <a:lnTo>
                      <a:pt x="3893" y="5232"/>
                    </a:lnTo>
                    <a:lnTo>
                      <a:pt x="3976" y="5211"/>
                    </a:lnTo>
                    <a:lnTo>
                      <a:pt x="3976" y="5064"/>
                    </a:lnTo>
                    <a:lnTo>
                      <a:pt x="4060" y="4897"/>
                    </a:lnTo>
                    <a:lnTo>
                      <a:pt x="3997" y="4813"/>
                    </a:lnTo>
                    <a:lnTo>
                      <a:pt x="3976" y="4688"/>
                    </a:lnTo>
                    <a:lnTo>
                      <a:pt x="3767" y="4541"/>
                    </a:lnTo>
                    <a:lnTo>
                      <a:pt x="3349" y="4541"/>
                    </a:lnTo>
                    <a:lnTo>
                      <a:pt x="3328" y="4667"/>
                    </a:lnTo>
                    <a:lnTo>
                      <a:pt x="3307" y="4708"/>
                    </a:lnTo>
                    <a:lnTo>
                      <a:pt x="3202" y="4646"/>
                    </a:lnTo>
                    <a:lnTo>
                      <a:pt x="3097" y="4604"/>
                    </a:lnTo>
                    <a:lnTo>
                      <a:pt x="3265" y="4436"/>
                    </a:lnTo>
                    <a:lnTo>
                      <a:pt x="3265" y="4332"/>
                    </a:lnTo>
                    <a:lnTo>
                      <a:pt x="3139" y="4123"/>
                    </a:lnTo>
                    <a:lnTo>
                      <a:pt x="3097" y="4123"/>
                    </a:lnTo>
                    <a:lnTo>
                      <a:pt x="2951" y="4039"/>
                    </a:lnTo>
                    <a:lnTo>
                      <a:pt x="2909" y="3955"/>
                    </a:lnTo>
                    <a:lnTo>
                      <a:pt x="2846" y="3976"/>
                    </a:lnTo>
                    <a:lnTo>
                      <a:pt x="2825" y="3976"/>
                    </a:lnTo>
                    <a:lnTo>
                      <a:pt x="2742" y="3955"/>
                    </a:lnTo>
                    <a:lnTo>
                      <a:pt x="2825" y="3955"/>
                    </a:lnTo>
                    <a:lnTo>
                      <a:pt x="2930" y="3934"/>
                    </a:lnTo>
                    <a:lnTo>
                      <a:pt x="2993" y="3955"/>
                    </a:lnTo>
                    <a:lnTo>
                      <a:pt x="3014" y="4018"/>
                    </a:lnTo>
                    <a:lnTo>
                      <a:pt x="3139" y="4018"/>
                    </a:lnTo>
                    <a:lnTo>
                      <a:pt x="2993" y="3830"/>
                    </a:lnTo>
                    <a:lnTo>
                      <a:pt x="2909" y="3725"/>
                    </a:lnTo>
                    <a:lnTo>
                      <a:pt x="2951" y="3641"/>
                    </a:lnTo>
                    <a:lnTo>
                      <a:pt x="2993" y="3641"/>
                    </a:lnTo>
                    <a:lnTo>
                      <a:pt x="2909" y="3600"/>
                    </a:lnTo>
                    <a:lnTo>
                      <a:pt x="2888" y="3537"/>
                    </a:lnTo>
                    <a:lnTo>
                      <a:pt x="2846" y="3537"/>
                    </a:lnTo>
                    <a:lnTo>
                      <a:pt x="2784" y="3348"/>
                    </a:lnTo>
                    <a:lnTo>
                      <a:pt x="2616" y="3307"/>
                    </a:lnTo>
                    <a:lnTo>
                      <a:pt x="2428" y="3244"/>
                    </a:lnTo>
                    <a:lnTo>
                      <a:pt x="2428" y="3181"/>
                    </a:lnTo>
                    <a:lnTo>
                      <a:pt x="2386" y="3139"/>
                    </a:lnTo>
                    <a:lnTo>
                      <a:pt x="2323" y="2930"/>
                    </a:lnTo>
                    <a:lnTo>
                      <a:pt x="2260" y="2825"/>
                    </a:lnTo>
                    <a:lnTo>
                      <a:pt x="2198" y="2574"/>
                    </a:lnTo>
                    <a:lnTo>
                      <a:pt x="2156" y="2470"/>
                    </a:lnTo>
                    <a:lnTo>
                      <a:pt x="2093" y="2470"/>
                    </a:lnTo>
                    <a:lnTo>
                      <a:pt x="1947" y="2239"/>
                    </a:lnTo>
                    <a:lnTo>
                      <a:pt x="1842" y="2198"/>
                    </a:lnTo>
                    <a:lnTo>
                      <a:pt x="1758" y="2156"/>
                    </a:lnTo>
                    <a:lnTo>
                      <a:pt x="1654" y="2093"/>
                    </a:lnTo>
                    <a:lnTo>
                      <a:pt x="1591" y="2156"/>
                    </a:lnTo>
                    <a:lnTo>
                      <a:pt x="1486" y="2198"/>
                    </a:lnTo>
                    <a:lnTo>
                      <a:pt x="1361" y="2177"/>
                    </a:lnTo>
                    <a:lnTo>
                      <a:pt x="1277" y="2177"/>
                    </a:lnTo>
                    <a:lnTo>
                      <a:pt x="1172" y="2156"/>
                    </a:lnTo>
                    <a:lnTo>
                      <a:pt x="1152" y="2072"/>
                    </a:lnTo>
                    <a:lnTo>
                      <a:pt x="1152" y="2072"/>
                    </a:lnTo>
                    <a:lnTo>
                      <a:pt x="1214" y="2093"/>
                    </a:lnTo>
                    <a:lnTo>
                      <a:pt x="1340" y="2135"/>
                    </a:lnTo>
                    <a:lnTo>
                      <a:pt x="1465" y="2093"/>
                    </a:lnTo>
                    <a:lnTo>
                      <a:pt x="1486" y="1988"/>
                    </a:lnTo>
                    <a:lnTo>
                      <a:pt x="1591" y="1988"/>
                    </a:lnTo>
                    <a:lnTo>
                      <a:pt x="1696" y="1926"/>
                    </a:lnTo>
                    <a:lnTo>
                      <a:pt x="1591" y="1884"/>
                    </a:lnTo>
                    <a:lnTo>
                      <a:pt x="1591" y="1800"/>
                    </a:lnTo>
                    <a:lnTo>
                      <a:pt x="1549" y="1779"/>
                    </a:lnTo>
                    <a:lnTo>
                      <a:pt x="1424" y="1863"/>
                    </a:lnTo>
                    <a:lnTo>
                      <a:pt x="1382" y="1842"/>
                    </a:lnTo>
                    <a:lnTo>
                      <a:pt x="1486" y="1758"/>
                    </a:lnTo>
                    <a:lnTo>
                      <a:pt x="1633" y="1758"/>
                    </a:lnTo>
                    <a:lnTo>
                      <a:pt x="1696" y="1716"/>
                    </a:lnTo>
                    <a:lnTo>
                      <a:pt x="1696" y="1633"/>
                    </a:lnTo>
                    <a:lnTo>
                      <a:pt x="1758" y="1612"/>
                    </a:lnTo>
                    <a:lnTo>
                      <a:pt x="1842" y="1444"/>
                    </a:lnTo>
                    <a:lnTo>
                      <a:pt x="1884" y="1403"/>
                    </a:lnTo>
                    <a:lnTo>
                      <a:pt x="1884" y="1340"/>
                    </a:lnTo>
                    <a:lnTo>
                      <a:pt x="1947" y="1235"/>
                    </a:lnTo>
                    <a:lnTo>
                      <a:pt x="1905" y="1214"/>
                    </a:lnTo>
                    <a:lnTo>
                      <a:pt x="1968" y="1047"/>
                    </a:lnTo>
                    <a:lnTo>
                      <a:pt x="2072" y="984"/>
                    </a:lnTo>
                    <a:lnTo>
                      <a:pt x="2072" y="900"/>
                    </a:lnTo>
                    <a:lnTo>
                      <a:pt x="1905" y="754"/>
                    </a:lnTo>
                    <a:lnTo>
                      <a:pt x="1884" y="796"/>
                    </a:lnTo>
                    <a:lnTo>
                      <a:pt x="1675" y="796"/>
                    </a:lnTo>
                    <a:lnTo>
                      <a:pt x="1528" y="754"/>
                    </a:lnTo>
                    <a:lnTo>
                      <a:pt x="1486" y="817"/>
                    </a:lnTo>
                    <a:lnTo>
                      <a:pt x="1424" y="817"/>
                    </a:lnTo>
                    <a:lnTo>
                      <a:pt x="1340" y="754"/>
                    </a:lnTo>
                    <a:lnTo>
                      <a:pt x="1256" y="796"/>
                    </a:lnTo>
                    <a:lnTo>
                      <a:pt x="1256" y="817"/>
                    </a:lnTo>
                    <a:lnTo>
                      <a:pt x="1172" y="838"/>
                    </a:lnTo>
                    <a:lnTo>
                      <a:pt x="1068" y="900"/>
                    </a:lnTo>
                    <a:lnTo>
                      <a:pt x="1047" y="900"/>
                    </a:lnTo>
                    <a:lnTo>
                      <a:pt x="963" y="942"/>
                    </a:lnTo>
                    <a:lnTo>
                      <a:pt x="942" y="921"/>
                    </a:lnTo>
                    <a:lnTo>
                      <a:pt x="1047" y="817"/>
                    </a:lnTo>
                    <a:lnTo>
                      <a:pt x="1131" y="691"/>
                    </a:lnTo>
                    <a:lnTo>
                      <a:pt x="1131" y="691"/>
                    </a:lnTo>
                    <a:lnTo>
                      <a:pt x="1068" y="712"/>
                    </a:lnTo>
                    <a:lnTo>
                      <a:pt x="963" y="691"/>
                    </a:lnTo>
                    <a:lnTo>
                      <a:pt x="1026" y="670"/>
                    </a:lnTo>
                    <a:lnTo>
                      <a:pt x="1047" y="587"/>
                    </a:lnTo>
                    <a:lnTo>
                      <a:pt x="1277" y="419"/>
                    </a:lnTo>
                    <a:lnTo>
                      <a:pt x="1340" y="294"/>
                    </a:lnTo>
                    <a:lnTo>
                      <a:pt x="1424" y="273"/>
                    </a:lnTo>
                    <a:lnTo>
                      <a:pt x="1444" y="168"/>
                    </a:lnTo>
                    <a:lnTo>
                      <a:pt x="1424" y="147"/>
                    </a:lnTo>
                    <a:lnTo>
                      <a:pt x="1465" y="63"/>
                    </a:lnTo>
                    <a:lnTo>
                      <a:pt x="144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13" name="Google Shape;1660;p39">
                <a:extLst>
                  <a:ext uri="{FF2B5EF4-FFF2-40B4-BE49-F238E27FC236}">
                    <a16:creationId xmlns:a16="http://schemas.microsoft.com/office/drawing/2014/main" id="{961BF59A-EE03-CAE3-A3C1-AB7301A00853}"/>
                  </a:ext>
                </a:extLst>
              </p:cNvPr>
              <p:cNvSpPr/>
              <p:nvPr/>
            </p:nvSpPr>
            <p:spPr>
              <a:xfrm>
                <a:off x="3586375" y="2350350"/>
                <a:ext cx="319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77" h="1005" extrusionOk="0">
                    <a:moveTo>
                      <a:pt x="732" y="1"/>
                    </a:moveTo>
                    <a:lnTo>
                      <a:pt x="628" y="63"/>
                    </a:lnTo>
                    <a:lnTo>
                      <a:pt x="544" y="63"/>
                    </a:lnTo>
                    <a:lnTo>
                      <a:pt x="523" y="126"/>
                    </a:lnTo>
                    <a:lnTo>
                      <a:pt x="419" y="126"/>
                    </a:lnTo>
                    <a:lnTo>
                      <a:pt x="377" y="210"/>
                    </a:lnTo>
                    <a:lnTo>
                      <a:pt x="293" y="231"/>
                    </a:lnTo>
                    <a:lnTo>
                      <a:pt x="272" y="335"/>
                    </a:lnTo>
                    <a:lnTo>
                      <a:pt x="126" y="356"/>
                    </a:lnTo>
                    <a:lnTo>
                      <a:pt x="0" y="586"/>
                    </a:lnTo>
                    <a:lnTo>
                      <a:pt x="272" y="838"/>
                    </a:lnTo>
                    <a:lnTo>
                      <a:pt x="335" y="796"/>
                    </a:lnTo>
                    <a:lnTo>
                      <a:pt x="377" y="649"/>
                    </a:lnTo>
                    <a:lnTo>
                      <a:pt x="440" y="586"/>
                    </a:lnTo>
                    <a:lnTo>
                      <a:pt x="607" y="691"/>
                    </a:lnTo>
                    <a:lnTo>
                      <a:pt x="712" y="900"/>
                    </a:lnTo>
                    <a:lnTo>
                      <a:pt x="795" y="942"/>
                    </a:lnTo>
                    <a:lnTo>
                      <a:pt x="921" y="1005"/>
                    </a:lnTo>
                    <a:lnTo>
                      <a:pt x="942" y="1005"/>
                    </a:lnTo>
                    <a:lnTo>
                      <a:pt x="942" y="942"/>
                    </a:lnTo>
                    <a:lnTo>
                      <a:pt x="1004" y="942"/>
                    </a:lnTo>
                    <a:lnTo>
                      <a:pt x="1067" y="858"/>
                    </a:lnTo>
                    <a:lnTo>
                      <a:pt x="1067" y="775"/>
                    </a:lnTo>
                    <a:lnTo>
                      <a:pt x="1214" y="796"/>
                    </a:lnTo>
                    <a:lnTo>
                      <a:pt x="1235" y="691"/>
                    </a:lnTo>
                    <a:lnTo>
                      <a:pt x="1151" y="691"/>
                    </a:lnTo>
                    <a:lnTo>
                      <a:pt x="1172" y="586"/>
                    </a:lnTo>
                    <a:lnTo>
                      <a:pt x="1151" y="545"/>
                    </a:lnTo>
                    <a:lnTo>
                      <a:pt x="1214" y="524"/>
                    </a:lnTo>
                    <a:lnTo>
                      <a:pt x="1277" y="733"/>
                    </a:lnTo>
                    <a:lnTo>
                      <a:pt x="1235" y="461"/>
                    </a:lnTo>
                    <a:lnTo>
                      <a:pt x="1109" y="461"/>
                    </a:lnTo>
                    <a:lnTo>
                      <a:pt x="1172" y="419"/>
                    </a:lnTo>
                    <a:lnTo>
                      <a:pt x="1004" y="147"/>
                    </a:lnTo>
                    <a:lnTo>
                      <a:pt x="1004" y="42"/>
                    </a:lnTo>
                    <a:lnTo>
                      <a:pt x="921" y="21"/>
                    </a:lnTo>
                    <a:lnTo>
                      <a:pt x="732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82" name="Google Shape;1661;p39">
              <a:extLst>
                <a:ext uri="{FF2B5EF4-FFF2-40B4-BE49-F238E27FC236}">
                  <a16:creationId xmlns:a16="http://schemas.microsoft.com/office/drawing/2014/main" id="{989636DC-4DEF-6B99-D4B4-C995417FF5B8}"/>
                </a:ext>
              </a:extLst>
            </p:cNvPr>
            <p:cNvSpPr/>
            <p:nvPr/>
          </p:nvSpPr>
          <p:spPr>
            <a:xfrm>
              <a:off x="4037841" y="3224817"/>
              <a:ext cx="52333" cy="93527"/>
            </a:xfrm>
            <a:custGeom>
              <a:avLst/>
              <a:gdLst/>
              <a:ahLst/>
              <a:cxnLst/>
              <a:rect l="l" t="t" r="r" b="b"/>
              <a:pathLst>
                <a:path w="4395" h="8224" extrusionOk="0">
                  <a:moveTo>
                    <a:pt x="3914" y="1"/>
                  </a:moveTo>
                  <a:lnTo>
                    <a:pt x="3746" y="168"/>
                  </a:lnTo>
                  <a:lnTo>
                    <a:pt x="3809" y="252"/>
                  </a:lnTo>
                  <a:lnTo>
                    <a:pt x="3704" y="293"/>
                  </a:lnTo>
                  <a:lnTo>
                    <a:pt x="3600" y="252"/>
                  </a:lnTo>
                  <a:lnTo>
                    <a:pt x="3537" y="252"/>
                  </a:lnTo>
                  <a:lnTo>
                    <a:pt x="3621" y="377"/>
                  </a:lnTo>
                  <a:lnTo>
                    <a:pt x="3621" y="419"/>
                  </a:lnTo>
                  <a:lnTo>
                    <a:pt x="3704" y="503"/>
                  </a:lnTo>
                  <a:lnTo>
                    <a:pt x="3704" y="524"/>
                  </a:lnTo>
                  <a:lnTo>
                    <a:pt x="3600" y="670"/>
                  </a:lnTo>
                  <a:lnTo>
                    <a:pt x="3600" y="817"/>
                  </a:lnTo>
                  <a:lnTo>
                    <a:pt x="3516" y="921"/>
                  </a:lnTo>
                  <a:lnTo>
                    <a:pt x="3432" y="900"/>
                  </a:lnTo>
                  <a:lnTo>
                    <a:pt x="3328" y="1026"/>
                  </a:lnTo>
                  <a:lnTo>
                    <a:pt x="3328" y="1109"/>
                  </a:lnTo>
                  <a:lnTo>
                    <a:pt x="3244" y="1151"/>
                  </a:lnTo>
                  <a:lnTo>
                    <a:pt x="3181" y="1130"/>
                  </a:lnTo>
                  <a:lnTo>
                    <a:pt x="3181" y="1005"/>
                  </a:lnTo>
                  <a:lnTo>
                    <a:pt x="3118" y="984"/>
                  </a:lnTo>
                  <a:lnTo>
                    <a:pt x="3035" y="1047"/>
                  </a:lnTo>
                  <a:lnTo>
                    <a:pt x="3035" y="1193"/>
                  </a:lnTo>
                  <a:lnTo>
                    <a:pt x="3139" y="1298"/>
                  </a:lnTo>
                  <a:lnTo>
                    <a:pt x="3181" y="1340"/>
                  </a:lnTo>
                  <a:lnTo>
                    <a:pt x="3139" y="1402"/>
                  </a:lnTo>
                  <a:lnTo>
                    <a:pt x="3077" y="1361"/>
                  </a:lnTo>
                  <a:lnTo>
                    <a:pt x="2930" y="1402"/>
                  </a:lnTo>
                  <a:lnTo>
                    <a:pt x="2993" y="1507"/>
                  </a:lnTo>
                  <a:lnTo>
                    <a:pt x="3098" y="1549"/>
                  </a:lnTo>
                  <a:lnTo>
                    <a:pt x="3098" y="1612"/>
                  </a:lnTo>
                  <a:lnTo>
                    <a:pt x="3077" y="1674"/>
                  </a:lnTo>
                  <a:lnTo>
                    <a:pt x="2993" y="1612"/>
                  </a:lnTo>
                  <a:lnTo>
                    <a:pt x="2909" y="1633"/>
                  </a:lnTo>
                  <a:lnTo>
                    <a:pt x="2888" y="1716"/>
                  </a:lnTo>
                  <a:lnTo>
                    <a:pt x="2721" y="1842"/>
                  </a:lnTo>
                  <a:lnTo>
                    <a:pt x="2721" y="1716"/>
                  </a:lnTo>
                  <a:lnTo>
                    <a:pt x="2763" y="1674"/>
                  </a:lnTo>
                  <a:lnTo>
                    <a:pt x="2721" y="1612"/>
                  </a:lnTo>
                  <a:lnTo>
                    <a:pt x="2616" y="1716"/>
                  </a:lnTo>
                  <a:lnTo>
                    <a:pt x="2679" y="1758"/>
                  </a:lnTo>
                  <a:lnTo>
                    <a:pt x="2658" y="1821"/>
                  </a:lnTo>
                  <a:lnTo>
                    <a:pt x="2512" y="1884"/>
                  </a:lnTo>
                  <a:lnTo>
                    <a:pt x="2574" y="1988"/>
                  </a:lnTo>
                  <a:lnTo>
                    <a:pt x="2658" y="2030"/>
                  </a:lnTo>
                  <a:lnTo>
                    <a:pt x="2658" y="2072"/>
                  </a:lnTo>
                  <a:lnTo>
                    <a:pt x="2574" y="2093"/>
                  </a:lnTo>
                  <a:lnTo>
                    <a:pt x="2470" y="2156"/>
                  </a:lnTo>
                  <a:lnTo>
                    <a:pt x="2470" y="2072"/>
                  </a:lnTo>
                  <a:lnTo>
                    <a:pt x="2407" y="2072"/>
                  </a:lnTo>
                  <a:lnTo>
                    <a:pt x="2470" y="1967"/>
                  </a:lnTo>
                  <a:lnTo>
                    <a:pt x="2407" y="1946"/>
                  </a:lnTo>
                  <a:lnTo>
                    <a:pt x="2198" y="2135"/>
                  </a:lnTo>
                  <a:lnTo>
                    <a:pt x="2177" y="2281"/>
                  </a:lnTo>
                  <a:lnTo>
                    <a:pt x="2198" y="2365"/>
                  </a:lnTo>
                  <a:lnTo>
                    <a:pt x="2156" y="2407"/>
                  </a:lnTo>
                  <a:lnTo>
                    <a:pt x="2093" y="2386"/>
                  </a:lnTo>
                  <a:lnTo>
                    <a:pt x="2051" y="2365"/>
                  </a:lnTo>
                  <a:lnTo>
                    <a:pt x="2051" y="2197"/>
                  </a:lnTo>
                  <a:lnTo>
                    <a:pt x="1989" y="2197"/>
                  </a:lnTo>
                  <a:lnTo>
                    <a:pt x="1863" y="2344"/>
                  </a:lnTo>
                  <a:lnTo>
                    <a:pt x="1717" y="2239"/>
                  </a:lnTo>
                  <a:lnTo>
                    <a:pt x="1675" y="2281"/>
                  </a:lnTo>
                  <a:lnTo>
                    <a:pt x="1633" y="2281"/>
                  </a:lnTo>
                  <a:lnTo>
                    <a:pt x="1654" y="2449"/>
                  </a:lnTo>
                  <a:lnTo>
                    <a:pt x="1612" y="2449"/>
                  </a:lnTo>
                  <a:lnTo>
                    <a:pt x="1549" y="2469"/>
                  </a:lnTo>
                  <a:lnTo>
                    <a:pt x="1549" y="2365"/>
                  </a:lnTo>
                  <a:lnTo>
                    <a:pt x="1507" y="2344"/>
                  </a:lnTo>
                  <a:lnTo>
                    <a:pt x="1445" y="2449"/>
                  </a:lnTo>
                  <a:lnTo>
                    <a:pt x="1403" y="2344"/>
                  </a:lnTo>
                  <a:lnTo>
                    <a:pt x="1152" y="2553"/>
                  </a:lnTo>
                  <a:lnTo>
                    <a:pt x="1110" y="2553"/>
                  </a:lnTo>
                  <a:lnTo>
                    <a:pt x="1047" y="2511"/>
                  </a:lnTo>
                  <a:lnTo>
                    <a:pt x="921" y="2511"/>
                  </a:lnTo>
                  <a:lnTo>
                    <a:pt x="880" y="2595"/>
                  </a:lnTo>
                  <a:lnTo>
                    <a:pt x="901" y="2783"/>
                  </a:lnTo>
                  <a:lnTo>
                    <a:pt x="733" y="3034"/>
                  </a:lnTo>
                  <a:lnTo>
                    <a:pt x="733" y="3097"/>
                  </a:lnTo>
                  <a:lnTo>
                    <a:pt x="587" y="3244"/>
                  </a:lnTo>
                  <a:lnTo>
                    <a:pt x="587" y="3327"/>
                  </a:lnTo>
                  <a:lnTo>
                    <a:pt x="670" y="3411"/>
                  </a:lnTo>
                  <a:lnTo>
                    <a:pt x="587" y="3516"/>
                  </a:lnTo>
                  <a:lnTo>
                    <a:pt x="629" y="3704"/>
                  </a:lnTo>
                  <a:lnTo>
                    <a:pt x="629" y="3830"/>
                  </a:lnTo>
                  <a:lnTo>
                    <a:pt x="796" y="4143"/>
                  </a:lnTo>
                  <a:lnTo>
                    <a:pt x="796" y="4227"/>
                  </a:lnTo>
                  <a:lnTo>
                    <a:pt x="880" y="4332"/>
                  </a:lnTo>
                  <a:lnTo>
                    <a:pt x="880" y="4374"/>
                  </a:lnTo>
                  <a:lnTo>
                    <a:pt x="796" y="4457"/>
                  </a:lnTo>
                  <a:lnTo>
                    <a:pt x="817" y="4541"/>
                  </a:lnTo>
                  <a:lnTo>
                    <a:pt x="775" y="4792"/>
                  </a:lnTo>
                  <a:lnTo>
                    <a:pt x="670" y="4876"/>
                  </a:lnTo>
                  <a:lnTo>
                    <a:pt x="629" y="5022"/>
                  </a:lnTo>
                  <a:lnTo>
                    <a:pt x="566" y="5064"/>
                  </a:lnTo>
                  <a:lnTo>
                    <a:pt x="524" y="5127"/>
                  </a:lnTo>
                  <a:lnTo>
                    <a:pt x="419" y="5231"/>
                  </a:lnTo>
                  <a:lnTo>
                    <a:pt x="419" y="5441"/>
                  </a:lnTo>
                  <a:lnTo>
                    <a:pt x="357" y="5524"/>
                  </a:lnTo>
                  <a:lnTo>
                    <a:pt x="168" y="5545"/>
                  </a:lnTo>
                  <a:lnTo>
                    <a:pt x="147" y="5608"/>
                  </a:lnTo>
                  <a:lnTo>
                    <a:pt x="147" y="5796"/>
                  </a:lnTo>
                  <a:lnTo>
                    <a:pt x="43" y="5943"/>
                  </a:lnTo>
                  <a:lnTo>
                    <a:pt x="43" y="6068"/>
                  </a:lnTo>
                  <a:lnTo>
                    <a:pt x="1" y="6173"/>
                  </a:lnTo>
                  <a:lnTo>
                    <a:pt x="43" y="6236"/>
                  </a:lnTo>
                  <a:lnTo>
                    <a:pt x="43" y="6424"/>
                  </a:lnTo>
                  <a:lnTo>
                    <a:pt x="189" y="6591"/>
                  </a:lnTo>
                  <a:lnTo>
                    <a:pt x="168" y="6738"/>
                  </a:lnTo>
                  <a:lnTo>
                    <a:pt x="189" y="6843"/>
                  </a:lnTo>
                  <a:lnTo>
                    <a:pt x="273" y="6863"/>
                  </a:lnTo>
                  <a:lnTo>
                    <a:pt x="294" y="6863"/>
                  </a:lnTo>
                  <a:lnTo>
                    <a:pt x="273" y="6884"/>
                  </a:lnTo>
                  <a:lnTo>
                    <a:pt x="147" y="6905"/>
                  </a:lnTo>
                  <a:lnTo>
                    <a:pt x="147" y="7052"/>
                  </a:lnTo>
                  <a:lnTo>
                    <a:pt x="168" y="7219"/>
                  </a:lnTo>
                  <a:lnTo>
                    <a:pt x="147" y="7470"/>
                  </a:lnTo>
                  <a:lnTo>
                    <a:pt x="189" y="7512"/>
                  </a:lnTo>
                  <a:lnTo>
                    <a:pt x="189" y="7596"/>
                  </a:lnTo>
                  <a:lnTo>
                    <a:pt x="273" y="7638"/>
                  </a:lnTo>
                  <a:lnTo>
                    <a:pt x="357" y="7742"/>
                  </a:lnTo>
                  <a:lnTo>
                    <a:pt x="398" y="7784"/>
                  </a:lnTo>
                  <a:lnTo>
                    <a:pt x="461" y="7847"/>
                  </a:lnTo>
                  <a:lnTo>
                    <a:pt x="524" y="7951"/>
                  </a:lnTo>
                  <a:lnTo>
                    <a:pt x="608" y="7931"/>
                  </a:lnTo>
                  <a:lnTo>
                    <a:pt x="629" y="7951"/>
                  </a:lnTo>
                  <a:lnTo>
                    <a:pt x="733" y="7993"/>
                  </a:lnTo>
                  <a:lnTo>
                    <a:pt x="817" y="8119"/>
                  </a:lnTo>
                  <a:lnTo>
                    <a:pt x="901" y="8140"/>
                  </a:lnTo>
                  <a:lnTo>
                    <a:pt x="901" y="8161"/>
                  </a:lnTo>
                  <a:lnTo>
                    <a:pt x="921" y="8223"/>
                  </a:lnTo>
                  <a:lnTo>
                    <a:pt x="1005" y="8161"/>
                  </a:lnTo>
                  <a:lnTo>
                    <a:pt x="1131" y="8161"/>
                  </a:lnTo>
                  <a:lnTo>
                    <a:pt x="1256" y="8098"/>
                  </a:lnTo>
                  <a:lnTo>
                    <a:pt x="1361" y="7951"/>
                  </a:lnTo>
                  <a:lnTo>
                    <a:pt x="1737" y="7931"/>
                  </a:lnTo>
                  <a:lnTo>
                    <a:pt x="1842" y="7951"/>
                  </a:lnTo>
                  <a:lnTo>
                    <a:pt x="2030" y="7889"/>
                  </a:lnTo>
                  <a:lnTo>
                    <a:pt x="2093" y="7784"/>
                  </a:lnTo>
                  <a:lnTo>
                    <a:pt x="2177" y="7742"/>
                  </a:lnTo>
                  <a:lnTo>
                    <a:pt x="2240" y="7596"/>
                  </a:lnTo>
                  <a:lnTo>
                    <a:pt x="2344" y="7428"/>
                  </a:lnTo>
                  <a:lnTo>
                    <a:pt x="2344" y="7324"/>
                  </a:lnTo>
                  <a:lnTo>
                    <a:pt x="2449" y="7261"/>
                  </a:lnTo>
                  <a:lnTo>
                    <a:pt x="2449" y="7094"/>
                  </a:lnTo>
                  <a:lnTo>
                    <a:pt x="2407" y="7073"/>
                  </a:lnTo>
                  <a:lnTo>
                    <a:pt x="2491" y="6989"/>
                  </a:lnTo>
                  <a:lnTo>
                    <a:pt x="2554" y="6801"/>
                  </a:lnTo>
                  <a:lnTo>
                    <a:pt x="2512" y="6780"/>
                  </a:lnTo>
                  <a:lnTo>
                    <a:pt x="2574" y="6780"/>
                  </a:lnTo>
                  <a:lnTo>
                    <a:pt x="2679" y="6591"/>
                  </a:lnTo>
                  <a:lnTo>
                    <a:pt x="2763" y="6236"/>
                  </a:lnTo>
                  <a:lnTo>
                    <a:pt x="2805" y="6027"/>
                  </a:lnTo>
                  <a:lnTo>
                    <a:pt x="2909" y="5922"/>
                  </a:lnTo>
                  <a:lnTo>
                    <a:pt x="2972" y="5692"/>
                  </a:lnTo>
                  <a:lnTo>
                    <a:pt x="3118" y="5420"/>
                  </a:lnTo>
                  <a:lnTo>
                    <a:pt x="3286" y="4959"/>
                  </a:lnTo>
                  <a:lnTo>
                    <a:pt x="3390" y="4792"/>
                  </a:lnTo>
                  <a:lnTo>
                    <a:pt x="3390" y="4583"/>
                  </a:lnTo>
                  <a:lnTo>
                    <a:pt x="3495" y="4374"/>
                  </a:lnTo>
                  <a:lnTo>
                    <a:pt x="3516" y="4269"/>
                  </a:lnTo>
                  <a:lnTo>
                    <a:pt x="3642" y="4060"/>
                  </a:lnTo>
                  <a:lnTo>
                    <a:pt x="3704" y="3746"/>
                  </a:lnTo>
                  <a:lnTo>
                    <a:pt x="3746" y="3516"/>
                  </a:lnTo>
                  <a:lnTo>
                    <a:pt x="3809" y="3453"/>
                  </a:lnTo>
                  <a:lnTo>
                    <a:pt x="3830" y="3286"/>
                  </a:lnTo>
                  <a:lnTo>
                    <a:pt x="3809" y="3202"/>
                  </a:lnTo>
                  <a:lnTo>
                    <a:pt x="3830" y="3076"/>
                  </a:lnTo>
                  <a:lnTo>
                    <a:pt x="3934" y="2888"/>
                  </a:lnTo>
                  <a:lnTo>
                    <a:pt x="3934" y="2804"/>
                  </a:lnTo>
                  <a:lnTo>
                    <a:pt x="4018" y="2700"/>
                  </a:lnTo>
                  <a:lnTo>
                    <a:pt x="3976" y="2574"/>
                  </a:lnTo>
                  <a:lnTo>
                    <a:pt x="3934" y="2511"/>
                  </a:lnTo>
                  <a:lnTo>
                    <a:pt x="3976" y="2449"/>
                  </a:lnTo>
                  <a:lnTo>
                    <a:pt x="3976" y="2281"/>
                  </a:lnTo>
                  <a:lnTo>
                    <a:pt x="3934" y="2260"/>
                  </a:lnTo>
                  <a:lnTo>
                    <a:pt x="3934" y="2135"/>
                  </a:lnTo>
                  <a:lnTo>
                    <a:pt x="4018" y="2072"/>
                  </a:lnTo>
                  <a:lnTo>
                    <a:pt x="4060" y="2135"/>
                  </a:lnTo>
                  <a:lnTo>
                    <a:pt x="4081" y="2260"/>
                  </a:lnTo>
                  <a:lnTo>
                    <a:pt x="4186" y="2386"/>
                  </a:lnTo>
                  <a:lnTo>
                    <a:pt x="4269" y="2386"/>
                  </a:lnTo>
                  <a:lnTo>
                    <a:pt x="4290" y="2302"/>
                  </a:lnTo>
                  <a:lnTo>
                    <a:pt x="4332" y="2239"/>
                  </a:lnTo>
                  <a:lnTo>
                    <a:pt x="4353" y="2177"/>
                  </a:lnTo>
                  <a:lnTo>
                    <a:pt x="4353" y="2072"/>
                  </a:lnTo>
                  <a:lnTo>
                    <a:pt x="4395" y="2051"/>
                  </a:lnTo>
                  <a:lnTo>
                    <a:pt x="4374" y="1925"/>
                  </a:lnTo>
                  <a:lnTo>
                    <a:pt x="4269" y="1779"/>
                  </a:lnTo>
                  <a:lnTo>
                    <a:pt x="4248" y="1674"/>
                  </a:lnTo>
                  <a:lnTo>
                    <a:pt x="4269" y="1633"/>
                  </a:lnTo>
                  <a:lnTo>
                    <a:pt x="4269" y="1507"/>
                  </a:lnTo>
                  <a:lnTo>
                    <a:pt x="4248" y="1340"/>
                  </a:lnTo>
                  <a:lnTo>
                    <a:pt x="4269" y="1256"/>
                  </a:lnTo>
                  <a:lnTo>
                    <a:pt x="4269" y="984"/>
                  </a:lnTo>
                  <a:lnTo>
                    <a:pt x="4186" y="879"/>
                  </a:lnTo>
                  <a:lnTo>
                    <a:pt x="4186" y="607"/>
                  </a:lnTo>
                  <a:lnTo>
                    <a:pt x="4144" y="524"/>
                  </a:lnTo>
                  <a:lnTo>
                    <a:pt x="4081" y="524"/>
                  </a:lnTo>
                  <a:lnTo>
                    <a:pt x="3976" y="398"/>
                  </a:lnTo>
                  <a:lnTo>
                    <a:pt x="3976" y="293"/>
                  </a:lnTo>
                  <a:lnTo>
                    <a:pt x="3872" y="252"/>
                  </a:lnTo>
                  <a:lnTo>
                    <a:pt x="3934" y="147"/>
                  </a:lnTo>
                  <a:lnTo>
                    <a:pt x="39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83" name="Google Shape;1662;p39">
              <a:extLst>
                <a:ext uri="{FF2B5EF4-FFF2-40B4-BE49-F238E27FC236}">
                  <a16:creationId xmlns:a16="http://schemas.microsoft.com/office/drawing/2014/main" id="{549A90DF-DAB4-9CD3-35E8-D13E5DF4C948}"/>
                </a:ext>
              </a:extLst>
            </p:cNvPr>
            <p:cNvGrpSpPr/>
            <p:nvPr/>
          </p:nvGrpSpPr>
          <p:grpSpPr>
            <a:xfrm>
              <a:off x="4513224" y="3221724"/>
              <a:ext cx="274563" cy="280321"/>
              <a:chOff x="5298975" y="3412225"/>
              <a:chExt cx="576450" cy="616225"/>
            </a:xfrm>
            <a:grpFill/>
          </p:grpSpPr>
          <p:sp>
            <p:nvSpPr>
              <p:cNvPr id="210" name="Google Shape;1663;p39">
                <a:extLst>
                  <a:ext uri="{FF2B5EF4-FFF2-40B4-BE49-F238E27FC236}">
                    <a16:creationId xmlns:a16="http://schemas.microsoft.com/office/drawing/2014/main" id="{51A851D0-0FBA-A6F9-C680-422E1FB79DF7}"/>
                  </a:ext>
                </a:extLst>
              </p:cNvPr>
              <p:cNvSpPr/>
              <p:nvPr/>
            </p:nvSpPr>
            <p:spPr>
              <a:xfrm>
                <a:off x="5298975" y="3412225"/>
                <a:ext cx="576450" cy="515275"/>
              </a:xfrm>
              <a:custGeom>
                <a:avLst/>
                <a:gdLst/>
                <a:ahLst/>
                <a:cxnLst/>
                <a:rect l="l" t="t" r="r" b="b"/>
                <a:pathLst>
                  <a:path w="23058" h="20611" extrusionOk="0">
                    <a:moveTo>
                      <a:pt x="18015" y="1"/>
                    </a:moveTo>
                    <a:lnTo>
                      <a:pt x="17890" y="42"/>
                    </a:lnTo>
                    <a:lnTo>
                      <a:pt x="17806" y="147"/>
                    </a:lnTo>
                    <a:lnTo>
                      <a:pt x="17806" y="335"/>
                    </a:lnTo>
                    <a:lnTo>
                      <a:pt x="17764" y="524"/>
                    </a:lnTo>
                    <a:lnTo>
                      <a:pt x="17764" y="565"/>
                    </a:lnTo>
                    <a:lnTo>
                      <a:pt x="17722" y="670"/>
                    </a:lnTo>
                    <a:lnTo>
                      <a:pt x="17660" y="670"/>
                    </a:lnTo>
                    <a:lnTo>
                      <a:pt x="17597" y="858"/>
                    </a:lnTo>
                    <a:lnTo>
                      <a:pt x="17492" y="1005"/>
                    </a:lnTo>
                    <a:lnTo>
                      <a:pt x="17576" y="1089"/>
                    </a:lnTo>
                    <a:lnTo>
                      <a:pt x="17681" y="1172"/>
                    </a:lnTo>
                    <a:lnTo>
                      <a:pt x="17618" y="1214"/>
                    </a:lnTo>
                    <a:lnTo>
                      <a:pt x="17555" y="1193"/>
                    </a:lnTo>
                    <a:lnTo>
                      <a:pt x="17492" y="1319"/>
                    </a:lnTo>
                    <a:lnTo>
                      <a:pt x="17450" y="1423"/>
                    </a:lnTo>
                    <a:lnTo>
                      <a:pt x="17513" y="1570"/>
                    </a:lnTo>
                    <a:lnTo>
                      <a:pt x="17513" y="1674"/>
                    </a:lnTo>
                    <a:lnTo>
                      <a:pt x="17450" y="1633"/>
                    </a:lnTo>
                    <a:lnTo>
                      <a:pt x="17367" y="1674"/>
                    </a:lnTo>
                    <a:lnTo>
                      <a:pt x="17304" y="1946"/>
                    </a:lnTo>
                    <a:lnTo>
                      <a:pt x="17367" y="2156"/>
                    </a:lnTo>
                    <a:lnTo>
                      <a:pt x="17346" y="2365"/>
                    </a:lnTo>
                    <a:lnTo>
                      <a:pt x="17388" y="2511"/>
                    </a:lnTo>
                    <a:lnTo>
                      <a:pt x="17388" y="2679"/>
                    </a:lnTo>
                    <a:lnTo>
                      <a:pt x="17262" y="2783"/>
                    </a:lnTo>
                    <a:lnTo>
                      <a:pt x="17262" y="2867"/>
                    </a:lnTo>
                    <a:lnTo>
                      <a:pt x="17157" y="3097"/>
                    </a:lnTo>
                    <a:lnTo>
                      <a:pt x="17137" y="3411"/>
                    </a:lnTo>
                    <a:lnTo>
                      <a:pt x="17032" y="3558"/>
                    </a:lnTo>
                    <a:lnTo>
                      <a:pt x="17074" y="3662"/>
                    </a:lnTo>
                    <a:lnTo>
                      <a:pt x="16990" y="3830"/>
                    </a:lnTo>
                    <a:lnTo>
                      <a:pt x="16885" y="3934"/>
                    </a:lnTo>
                    <a:lnTo>
                      <a:pt x="16885" y="4143"/>
                    </a:lnTo>
                    <a:lnTo>
                      <a:pt x="16718" y="4290"/>
                    </a:lnTo>
                    <a:lnTo>
                      <a:pt x="16341" y="4436"/>
                    </a:lnTo>
                    <a:lnTo>
                      <a:pt x="16195" y="4332"/>
                    </a:lnTo>
                    <a:lnTo>
                      <a:pt x="16028" y="4311"/>
                    </a:lnTo>
                    <a:lnTo>
                      <a:pt x="15944" y="4227"/>
                    </a:lnTo>
                    <a:lnTo>
                      <a:pt x="15818" y="4102"/>
                    </a:lnTo>
                    <a:lnTo>
                      <a:pt x="15818" y="4039"/>
                    </a:lnTo>
                    <a:lnTo>
                      <a:pt x="15776" y="3997"/>
                    </a:lnTo>
                    <a:lnTo>
                      <a:pt x="15735" y="3871"/>
                    </a:lnTo>
                    <a:lnTo>
                      <a:pt x="15609" y="3830"/>
                    </a:lnTo>
                    <a:lnTo>
                      <a:pt x="15484" y="3788"/>
                    </a:lnTo>
                    <a:lnTo>
                      <a:pt x="15316" y="3788"/>
                    </a:lnTo>
                    <a:lnTo>
                      <a:pt x="15149" y="3683"/>
                    </a:lnTo>
                    <a:lnTo>
                      <a:pt x="15107" y="3578"/>
                    </a:lnTo>
                    <a:lnTo>
                      <a:pt x="14981" y="3411"/>
                    </a:lnTo>
                    <a:lnTo>
                      <a:pt x="14835" y="3390"/>
                    </a:lnTo>
                    <a:lnTo>
                      <a:pt x="14688" y="3306"/>
                    </a:lnTo>
                    <a:lnTo>
                      <a:pt x="14688" y="3244"/>
                    </a:lnTo>
                    <a:lnTo>
                      <a:pt x="14626" y="3244"/>
                    </a:lnTo>
                    <a:lnTo>
                      <a:pt x="14563" y="3181"/>
                    </a:lnTo>
                    <a:lnTo>
                      <a:pt x="14437" y="3181"/>
                    </a:lnTo>
                    <a:lnTo>
                      <a:pt x="14333" y="3160"/>
                    </a:lnTo>
                    <a:lnTo>
                      <a:pt x="14354" y="3097"/>
                    </a:lnTo>
                    <a:lnTo>
                      <a:pt x="14207" y="2993"/>
                    </a:lnTo>
                    <a:lnTo>
                      <a:pt x="14165" y="2867"/>
                    </a:lnTo>
                    <a:lnTo>
                      <a:pt x="14040" y="2721"/>
                    </a:lnTo>
                    <a:lnTo>
                      <a:pt x="13935" y="2721"/>
                    </a:lnTo>
                    <a:lnTo>
                      <a:pt x="13810" y="2553"/>
                    </a:lnTo>
                    <a:lnTo>
                      <a:pt x="13810" y="2428"/>
                    </a:lnTo>
                    <a:lnTo>
                      <a:pt x="13914" y="2239"/>
                    </a:lnTo>
                    <a:lnTo>
                      <a:pt x="13935" y="2114"/>
                    </a:lnTo>
                    <a:lnTo>
                      <a:pt x="14061" y="2030"/>
                    </a:lnTo>
                    <a:lnTo>
                      <a:pt x="14103" y="1884"/>
                    </a:lnTo>
                    <a:lnTo>
                      <a:pt x="14144" y="1779"/>
                    </a:lnTo>
                    <a:lnTo>
                      <a:pt x="14040" y="1821"/>
                    </a:lnTo>
                    <a:lnTo>
                      <a:pt x="13956" y="1674"/>
                    </a:lnTo>
                    <a:lnTo>
                      <a:pt x="14061" y="1591"/>
                    </a:lnTo>
                    <a:lnTo>
                      <a:pt x="14040" y="1486"/>
                    </a:lnTo>
                    <a:lnTo>
                      <a:pt x="14124" y="1486"/>
                    </a:lnTo>
                    <a:lnTo>
                      <a:pt x="14165" y="1465"/>
                    </a:lnTo>
                    <a:lnTo>
                      <a:pt x="14228" y="1486"/>
                    </a:lnTo>
                    <a:lnTo>
                      <a:pt x="14333" y="1507"/>
                    </a:lnTo>
                    <a:lnTo>
                      <a:pt x="14458" y="1465"/>
                    </a:lnTo>
                    <a:lnTo>
                      <a:pt x="14521" y="1319"/>
                    </a:lnTo>
                    <a:lnTo>
                      <a:pt x="14416" y="1256"/>
                    </a:lnTo>
                    <a:lnTo>
                      <a:pt x="14479" y="1172"/>
                    </a:lnTo>
                    <a:lnTo>
                      <a:pt x="14563" y="1193"/>
                    </a:lnTo>
                    <a:lnTo>
                      <a:pt x="14626" y="1005"/>
                    </a:lnTo>
                    <a:lnTo>
                      <a:pt x="14688" y="963"/>
                    </a:lnTo>
                    <a:lnTo>
                      <a:pt x="14772" y="858"/>
                    </a:lnTo>
                    <a:lnTo>
                      <a:pt x="14772" y="796"/>
                    </a:lnTo>
                    <a:lnTo>
                      <a:pt x="14668" y="754"/>
                    </a:lnTo>
                    <a:lnTo>
                      <a:pt x="14584" y="837"/>
                    </a:lnTo>
                    <a:lnTo>
                      <a:pt x="14521" y="796"/>
                    </a:lnTo>
                    <a:lnTo>
                      <a:pt x="14521" y="586"/>
                    </a:lnTo>
                    <a:lnTo>
                      <a:pt x="14416" y="649"/>
                    </a:lnTo>
                    <a:lnTo>
                      <a:pt x="14270" y="796"/>
                    </a:lnTo>
                    <a:lnTo>
                      <a:pt x="14333" y="837"/>
                    </a:lnTo>
                    <a:lnTo>
                      <a:pt x="14333" y="900"/>
                    </a:lnTo>
                    <a:lnTo>
                      <a:pt x="14249" y="963"/>
                    </a:lnTo>
                    <a:lnTo>
                      <a:pt x="14144" y="900"/>
                    </a:lnTo>
                    <a:lnTo>
                      <a:pt x="14124" y="837"/>
                    </a:lnTo>
                    <a:lnTo>
                      <a:pt x="14103" y="775"/>
                    </a:lnTo>
                    <a:lnTo>
                      <a:pt x="14040" y="858"/>
                    </a:lnTo>
                    <a:lnTo>
                      <a:pt x="13956" y="879"/>
                    </a:lnTo>
                    <a:lnTo>
                      <a:pt x="13956" y="796"/>
                    </a:lnTo>
                    <a:lnTo>
                      <a:pt x="14040" y="733"/>
                    </a:lnTo>
                    <a:lnTo>
                      <a:pt x="14061" y="670"/>
                    </a:lnTo>
                    <a:lnTo>
                      <a:pt x="13998" y="691"/>
                    </a:lnTo>
                    <a:lnTo>
                      <a:pt x="13914" y="775"/>
                    </a:lnTo>
                    <a:lnTo>
                      <a:pt x="13789" y="837"/>
                    </a:lnTo>
                    <a:lnTo>
                      <a:pt x="13789" y="858"/>
                    </a:lnTo>
                    <a:lnTo>
                      <a:pt x="13705" y="879"/>
                    </a:lnTo>
                    <a:lnTo>
                      <a:pt x="13684" y="837"/>
                    </a:lnTo>
                    <a:lnTo>
                      <a:pt x="13538" y="837"/>
                    </a:lnTo>
                    <a:lnTo>
                      <a:pt x="13538" y="775"/>
                    </a:lnTo>
                    <a:lnTo>
                      <a:pt x="13475" y="649"/>
                    </a:lnTo>
                    <a:lnTo>
                      <a:pt x="13412" y="649"/>
                    </a:lnTo>
                    <a:lnTo>
                      <a:pt x="13287" y="691"/>
                    </a:lnTo>
                    <a:lnTo>
                      <a:pt x="13182" y="670"/>
                    </a:lnTo>
                    <a:lnTo>
                      <a:pt x="13119" y="691"/>
                    </a:lnTo>
                    <a:lnTo>
                      <a:pt x="13077" y="628"/>
                    </a:lnTo>
                    <a:lnTo>
                      <a:pt x="13015" y="628"/>
                    </a:lnTo>
                    <a:lnTo>
                      <a:pt x="12973" y="482"/>
                    </a:lnTo>
                    <a:lnTo>
                      <a:pt x="12847" y="545"/>
                    </a:lnTo>
                    <a:lnTo>
                      <a:pt x="12701" y="524"/>
                    </a:lnTo>
                    <a:lnTo>
                      <a:pt x="12575" y="461"/>
                    </a:lnTo>
                    <a:lnTo>
                      <a:pt x="12575" y="377"/>
                    </a:lnTo>
                    <a:lnTo>
                      <a:pt x="12491" y="273"/>
                    </a:lnTo>
                    <a:lnTo>
                      <a:pt x="12450" y="273"/>
                    </a:lnTo>
                    <a:lnTo>
                      <a:pt x="12450" y="335"/>
                    </a:lnTo>
                    <a:lnTo>
                      <a:pt x="12282" y="377"/>
                    </a:lnTo>
                    <a:lnTo>
                      <a:pt x="12240" y="273"/>
                    </a:lnTo>
                    <a:lnTo>
                      <a:pt x="12136" y="252"/>
                    </a:lnTo>
                    <a:lnTo>
                      <a:pt x="11968" y="168"/>
                    </a:lnTo>
                    <a:lnTo>
                      <a:pt x="11968" y="210"/>
                    </a:lnTo>
                    <a:lnTo>
                      <a:pt x="11906" y="147"/>
                    </a:lnTo>
                    <a:lnTo>
                      <a:pt x="11801" y="231"/>
                    </a:lnTo>
                    <a:lnTo>
                      <a:pt x="11906" y="314"/>
                    </a:lnTo>
                    <a:lnTo>
                      <a:pt x="11864" y="335"/>
                    </a:lnTo>
                    <a:lnTo>
                      <a:pt x="11968" y="356"/>
                    </a:lnTo>
                    <a:lnTo>
                      <a:pt x="12073" y="335"/>
                    </a:lnTo>
                    <a:lnTo>
                      <a:pt x="12240" y="461"/>
                    </a:lnTo>
                    <a:lnTo>
                      <a:pt x="12240" y="545"/>
                    </a:lnTo>
                    <a:lnTo>
                      <a:pt x="12261" y="733"/>
                    </a:lnTo>
                    <a:lnTo>
                      <a:pt x="12136" y="733"/>
                    </a:lnTo>
                    <a:lnTo>
                      <a:pt x="12115" y="858"/>
                    </a:lnTo>
                    <a:lnTo>
                      <a:pt x="12052" y="775"/>
                    </a:lnTo>
                    <a:lnTo>
                      <a:pt x="11968" y="754"/>
                    </a:lnTo>
                    <a:lnTo>
                      <a:pt x="11864" y="837"/>
                    </a:lnTo>
                    <a:lnTo>
                      <a:pt x="11550" y="837"/>
                    </a:lnTo>
                    <a:lnTo>
                      <a:pt x="11424" y="733"/>
                    </a:lnTo>
                    <a:lnTo>
                      <a:pt x="11403" y="775"/>
                    </a:lnTo>
                    <a:lnTo>
                      <a:pt x="11278" y="837"/>
                    </a:lnTo>
                    <a:lnTo>
                      <a:pt x="11299" y="942"/>
                    </a:lnTo>
                    <a:lnTo>
                      <a:pt x="11194" y="900"/>
                    </a:lnTo>
                    <a:lnTo>
                      <a:pt x="11215" y="1068"/>
                    </a:lnTo>
                    <a:lnTo>
                      <a:pt x="11173" y="1005"/>
                    </a:lnTo>
                    <a:lnTo>
                      <a:pt x="11027" y="963"/>
                    </a:lnTo>
                    <a:lnTo>
                      <a:pt x="10985" y="1047"/>
                    </a:lnTo>
                    <a:lnTo>
                      <a:pt x="11027" y="1109"/>
                    </a:lnTo>
                    <a:lnTo>
                      <a:pt x="11027" y="1172"/>
                    </a:lnTo>
                    <a:lnTo>
                      <a:pt x="10880" y="1109"/>
                    </a:lnTo>
                    <a:lnTo>
                      <a:pt x="10818" y="1193"/>
                    </a:lnTo>
                    <a:lnTo>
                      <a:pt x="10880" y="1256"/>
                    </a:lnTo>
                    <a:lnTo>
                      <a:pt x="10797" y="1298"/>
                    </a:lnTo>
                    <a:lnTo>
                      <a:pt x="10713" y="1361"/>
                    </a:lnTo>
                    <a:lnTo>
                      <a:pt x="10713" y="1402"/>
                    </a:lnTo>
                    <a:lnTo>
                      <a:pt x="10797" y="1507"/>
                    </a:lnTo>
                    <a:lnTo>
                      <a:pt x="10818" y="1570"/>
                    </a:lnTo>
                    <a:lnTo>
                      <a:pt x="10818" y="1570"/>
                    </a:lnTo>
                    <a:lnTo>
                      <a:pt x="10713" y="1507"/>
                    </a:lnTo>
                    <a:lnTo>
                      <a:pt x="10650" y="1591"/>
                    </a:lnTo>
                    <a:lnTo>
                      <a:pt x="10546" y="1591"/>
                    </a:lnTo>
                    <a:lnTo>
                      <a:pt x="10462" y="1737"/>
                    </a:lnTo>
                    <a:lnTo>
                      <a:pt x="10357" y="1925"/>
                    </a:lnTo>
                    <a:lnTo>
                      <a:pt x="10274" y="1946"/>
                    </a:lnTo>
                    <a:lnTo>
                      <a:pt x="10253" y="2114"/>
                    </a:lnTo>
                    <a:lnTo>
                      <a:pt x="10148" y="2156"/>
                    </a:lnTo>
                    <a:lnTo>
                      <a:pt x="10232" y="2239"/>
                    </a:lnTo>
                    <a:lnTo>
                      <a:pt x="10441" y="2260"/>
                    </a:lnTo>
                    <a:lnTo>
                      <a:pt x="10357" y="2302"/>
                    </a:lnTo>
                    <a:lnTo>
                      <a:pt x="10294" y="2365"/>
                    </a:lnTo>
                    <a:lnTo>
                      <a:pt x="10546" y="2449"/>
                    </a:lnTo>
                    <a:lnTo>
                      <a:pt x="10462" y="2511"/>
                    </a:lnTo>
                    <a:lnTo>
                      <a:pt x="10294" y="2469"/>
                    </a:lnTo>
                    <a:lnTo>
                      <a:pt x="10253" y="2407"/>
                    </a:lnTo>
                    <a:lnTo>
                      <a:pt x="10253" y="2407"/>
                    </a:lnTo>
                    <a:lnTo>
                      <a:pt x="10274" y="2469"/>
                    </a:lnTo>
                    <a:lnTo>
                      <a:pt x="10357" y="2553"/>
                    </a:lnTo>
                    <a:lnTo>
                      <a:pt x="10357" y="2679"/>
                    </a:lnTo>
                    <a:lnTo>
                      <a:pt x="10462" y="2825"/>
                    </a:lnTo>
                    <a:lnTo>
                      <a:pt x="10294" y="2679"/>
                    </a:lnTo>
                    <a:lnTo>
                      <a:pt x="10232" y="2532"/>
                    </a:lnTo>
                    <a:lnTo>
                      <a:pt x="10127" y="2511"/>
                    </a:lnTo>
                    <a:lnTo>
                      <a:pt x="10085" y="2574"/>
                    </a:lnTo>
                    <a:lnTo>
                      <a:pt x="10064" y="2658"/>
                    </a:lnTo>
                    <a:lnTo>
                      <a:pt x="10043" y="2574"/>
                    </a:lnTo>
                    <a:lnTo>
                      <a:pt x="9813" y="2428"/>
                    </a:lnTo>
                    <a:lnTo>
                      <a:pt x="9625" y="2449"/>
                    </a:lnTo>
                    <a:lnTo>
                      <a:pt x="9667" y="2511"/>
                    </a:lnTo>
                    <a:lnTo>
                      <a:pt x="9625" y="2574"/>
                    </a:lnTo>
                    <a:lnTo>
                      <a:pt x="9562" y="2532"/>
                    </a:lnTo>
                    <a:lnTo>
                      <a:pt x="9520" y="2532"/>
                    </a:lnTo>
                    <a:lnTo>
                      <a:pt x="9458" y="2574"/>
                    </a:lnTo>
                    <a:lnTo>
                      <a:pt x="9541" y="2721"/>
                    </a:lnTo>
                    <a:lnTo>
                      <a:pt x="9520" y="2762"/>
                    </a:lnTo>
                    <a:lnTo>
                      <a:pt x="9499" y="2721"/>
                    </a:lnTo>
                    <a:lnTo>
                      <a:pt x="9437" y="2741"/>
                    </a:lnTo>
                    <a:lnTo>
                      <a:pt x="9437" y="2783"/>
                    </a:lnTo>
                    <a:lnTo>
                      <a:pt x="9332" y="2846"/>
                    </a:lnTo>
                    <a:lnTo>
                      <a:pt x="9186" y="2888"/>
                    </a:lnTo>
                    <a:lnTo>
                      <a:pt x="9311" y="2825"/>
                    </a:lnTo>
                    <a:lnTo>
                      <a:pt x="9395" y="2721"/>
                    </a:lnTo>
                    <a:lnTo>
                      <a:pt x="9395" y="2532"/>
                    </a:lnTo>
                    <a:lnTo>
                      <a:pt x="9458" y="2428"/>
                    </a:lnTo>
                    <a:lnTo>
                      <a:pt x="9416" y="2344"/>
                    </a:lnTo>
                    <a:lnTo>
                      <a:pt x="9311" y="2323"/>
                    </a:lnTo>
                    <a:lnTo>
                      <a:pt x="9144" y="2030"/>
                    </a:lnTo>
                    <a:lnTo>
                      <a:pt x="9081" y="1905"/>
                    </a:lnTo>
                    <a:lnTo>
                      <a:pt x="8893" y="1842"/>
                    </a:lnTo>
                    <a:lnTo>
                      <a:pt x="8788" y="1800"/>
                    </a:lnTo>
                    <a:lnTo>
                      <a:pt x="8725" y="1821"/>
                    </a:lnTo>
                    <a:lnTo>
                      <a:pt x="8788" y="1884"/>
                    </a:lnTo>
                    <a:lnTo>
                      <a:pt x="8704" y="1905"/>
                    </a:lnTo>
                    <a:lnTo>
                      <a:pt x="8621" y="2030"/>
                    </a:lnTo>
                    <a:lnTo>
                      <a:pt x="8558" y="2009"/>
                    </a:lnTo>
                    <a:lnTo>
                      <a:pt x="8579" y="1946"/>
                    </a:lnTo>
                    <a:lnTo>
                      <a:pt x="8474" y="1988"/>
                    </a:lnTo>
                    <a:lnTo>
                      <a:pt x="8453" y="2051"/>
                    </a:lnTo>
                    <a:lnTo>
                      <a:pt x="8370" y="1884"/>
                    </a:lnTo>
                    <a:lnTo>
                      <a:pt x="8307" y="1884"/>
                    </a:lnTo>
                    <a:lnTo>
                      <a:pt x="8286" y="1946"/>
                    </a:lnTo>
                    <a:lnTo>
                      <a:pt x="8370" y="2009"/>
                    </a:lnTo>
                    <a:lnTo>
                      <a:pt x="8265" y="2093"/>
                    </a:lnTo>
                    <a:lnTo>
                      <a:pt x="8202" y="2218"/>
                    </a:lnTo>
                    <a:lnTo>
                      <a:pt x="8265" y="2260"/>
                    </a:lnTo>
                    <a:lnTo>
                      <a:pt x="8139" y="2344"/>
                    </a:lnTo>
                    <a:lnTo>
                      <a:pt x="8077" y="2260"/>
                    </a:lnTo>
                    <a:lnTo>
                      <a:pt x="8035" y="2260"/>
                    </a:lnTo>
                    <a:lnTo>
                      <a:pt x="7993" y="2197"/>
                    </a:lnTo>
                    <a:lnTo>
                      <a:pt x="8077" y="2114"/>
                    </a:lnTo>
                    <a:lnTo>
                      <a:pt x="7993" y="2114"/>
                    </a:lnTo>
                    <a:lnTo>
                      <a:pt x="7951" y="2239"/>
                    </a:lnTo>
                    <a:lnTo>
                      <a:pt x="7846" y="2260"/>
                    </a:lnTo>
                    <a:lnTo>
                      <a:pt x="7784" y="2323"/>
                    </a:lnTo>
                    <a:lnTo>
                      <a:pt x="7763" y="2449"/>
                    </a:lnTo>
                    <a:lnTo>
                      <a:pt x="7951" y="2511"/>
                    </a:lnTo>
                    <a:lnTo>
                      <a:pt x="7784" y="2637"/>
                    </a:lnTo>
                    <a:lnTo>
                      <a:pt x="7679" y="2574"/>
                    </a:lnTo>
                    <a:lnTo>
                      <a:pt x="7533" y="2658"/>
                    </a:lnTo>
                    <a:lnTo>
                      <a:pt x="7554" y="2741"/>
                    </a:lnTo>
                    <a:lnTo>
                      <a:pt x="7742" y="2762"/>
                    </a:lnTo>
                    <a:lnTo>
                      <a:pt x="7658" y="2846"/>
                    </a:lnTo>
                    <a:lnTo>
                      <a:pt x="7574" y="2867"/>
                    </a:lnTo>
                    <a:lnTo>
                      <a:pt x="7470" y="2741"/>
                    </a:lnTo>
                    <a:lnTo>
                      <a:pt x="7365" y="2846"/>
                    </a:lnTo>
                    <a:lnTo>
                      <a:pt x="7261" y="2867"/>
                    </a:lnTo>
                    <a:lnTo>
                      <a:pt x="7302" y="2951"/>
                    </a:lnTo>
                    <a:lnTo>
                      <a:pt x="7323" y="3034"/>
                    </a:lnTo>
                    <a:lnTo>
                      <a:pt x="7323" y="3097"/>
                    </a:lnTo>
                    <a:lnTo>
                      <a:pt x="7407" y="3076"/>
                    </a:lnTo>
                    <a:lnTo>
                      <a:pt x="7323" y="3181"/>
                    </a:lnTo>
                    <a:lnTo>
                      <a:pt x="7365" y="3286"/>
                    </a:lnTo>
                    <a:lnTo>
                      <a:pt x="7261" y="3306"/>
                    </a:lnTo>
                    <a:lnTo>
                      <a:pt x="7219" y="3390"/>
                    </a:lnTo>
                    <a:lnTo>
                      <a:pt x="7407" y="3453"/>
                    </a:lnTo>
                    <a:lnTo>
                      <a:pt x="7302" y="3495"/>
                    </a:lnTo>
                    <a:lnTo>
                      <a:pt x="7261" y="3558"/>
                    </a:lnTo>
                    <a:lnTo>
                      <a:pt x="7135" y="3516"/>
                    </a:lnTo>
                    <a:lnTo>
                      <a:pt x="7093" y="3453"/>
                    </a:lnTo>
                    <a:lnTo>
                      <a:pt x="7009" y="3390"/>
                    </a:lnTo>
                    <a:lnTo>
                      <a:pt x="6905" y="3474"/>
                    </a:lnTo>
                    <a:lnTo>
                      <a:pt x="6884" y="3369"/>
                    </a:lnTo>
                    <a:lnTo>
                      <a:pt x="6779" y="3306"/>
                    </a:lnTo>
                    <a:lnTo>
                      <a:pt x="6696" y="3369"/>
                    </a:lnTo>
                    <a:lnTo>
                      <a:pt x="6821" y="3474"/>
                    </a:lnTo>
                    <a:lnTo>
                      <a:pt x="6779" y="3495"/>
                    </a:lnTo>
                    <a:lnTo>
                      <a:pt x="6717" y="3599"/>
                    </a:lnTo>
                    <a:lnTo>
                      <a:pt x="6821" y="3704"/>
                    </a:lnTo>
                    <a:lnTo>
                      <a:pt x="6947" y="3704"/>
                    </a:lnTo>
                    <a:lnTo>
                      <a:pt x="6905" y="3809"/>
                    </a:lnTo>
                    <a:lnTo>
                      <a:pt x="6905" y="3913"/>
                    </a:lnTo>
                    <a:lnTo>
                      <a:pt x="6842" y="3871"/>
                    </a:lnTo>
                    <a:lnTo>
                      <a:pt x="6779" y="3871"/>
                    </a:lnTo>
                    <a:lnTo>
                      <a:pt x="6800" y="3997"/>
                    </a:lnTo>
                    <a:lnTo>
                      <a:pt x="6737" y="4122"/>
                    </a:lnTo>
                    <a:lnTo>
                      <a:pt x="6737" y="4248"/>
                    </a:lnTo>
                    <a:lnTo>
                      <a:pt x="6570" y="3871"/>
                    </a:lnTo>
                    <a:lnTo>
                      <a:pt x="6424" y="3620"/>
                    </a:lnTo>
                    <a:lnTo>
                      <a:pt x="6382" y="3558"/>
                    </a:lnTo>
                    <a:lnTo>
                      <a:pt x="6403" y="3390"/>
                    </a:lnTo>
                    <a:lnTo>
                      <a:pt x="6361" y="3474"/>
                    </a:lnTo>
                    <a:lnTo>
                      <a:pt x="6214" y="3558"/>
                    </a:lnTo>
                    <a:lnTo>
                      <a:pt x="6193" y="3704"/>
                    </a:lnTo>
                    <a:lnTo>
                      <a:pt x="6110" y="3725"/>
                    </a:lnTo>
                    <a:lnTo>
                      <a:pt x="6089" y="3809"/>
                    </a:lnTo>
                    <a:lnTo>
                      <a:pt x="5984" y="3788"/>
                    </a:lnTo>
                    <a:lnTo>
                      <a:pt x="5901" y="3892"/>
                    </a:lnTo>
                    <a:lnTo>
                      <a:pt x="5838" y="3976"/>
                    </a:lnTo>
                    <a:lnTo>
                      <a:pt x="5859" y="4102"/>
                    </a:lnTo>
                    <a:lnTo>
                      <a:pt x="5859" y="4415"/>
                    </a:lnTo>
                    <a:lnTo>
                      <a:pt x="5901" y="4436"/>
                    </a:lnTo>
                    <a:lnTo>
                      <a:pt x="5901" y="4541"/>
                    </a:lnTo>
                    <a:lnTo>
                      <a:pt x="5796" y="4604"/>
                    </a:lnTo>
                    <a:lnTo>
                      <a:pt x="5733" y="4708"/>
                    </a:lnTo>
                    <a:lnTo>
                      <a:pt x="5566" y="4750"/>
                    </a:lnTo>
                    <a:lnTo>
                      <a:pt x="5587" y="4834"/>
                    </a:lnTo>
                    <a:lnTo>
                      <a:pt x="5461" y="4918"/>
                    </a:lnTo>
                    <a:lnTo>
                      <a:pt x="5461" y="5064"/>
                    </a:lnTo>
                    <a:lnTo>
                      <a:pt x="5377" y="5127"/>
                    </a:lnTo>
                    <a:lnTo>
                      <a:pt x="5210" y="5378"/>
                    </a:lnTo>
                    <a:lnTo>
                      <a:pt x="4854" y="5587"/>
                    </a:lnTo>
                    <a:lnTo>
                      <a:pt x="4561" y="5608"/>
                    </a:lnTo>
                    <a:lnTo>
                      <a:pt x="4436" y="5650"/>
                    </a:lnTo>
                    <a:lnTo>
                      <a:pt x="4268" y="5671"/>
                    </a:lnTo>
                    <a:lnTo>
                      <a:pt x="4122" y="5692"/>
                    </a:lnTo>
                    <a:lnTo>
                      <a:pt x="3996" y="5671"/>
                    </a:lnTo>
                    <a:lnTo>
                      <a:pt x="3808" y="5754"/>
                    </a:lnTo>
                    <a:lnTo>
                      <a:pt x="3787" y="5859"/>
                    </a:lnTo>
                    <a:lnTo>
                      <a:pt x="3683" y="5901"/>
                    </a:lnTo>
                    <a:lnTo>
                      <a:pt x="3285" y="5880"/>
                    </a:lnTo>
                    <a:lnTo>
                      <a:pt x="3222" y="5922"/>
                    </a:lnTo>
                    <a:lnTo>
                      <a:pt x="3160" y="6027"/>
                    </a:lnTo>
                    <a:lnTo>
                      <a:pt x="2929" y="6131"/>
                    </a:lnTo>
                    <a:lnTo>
                      <a:pt x="2762" y="6131"/>
                    </a:lnTo>
                    <a:lnTo>
                      <a:pt x="2657" y="6089"/>
                    </a:lnTo>
                    <a:lnTo>
                      <a:pt x="2553" y="6110"/>
                    </a:lnTo>
                    <a:lnTo>
                      <a:pt x="2532" y="6027"/>
                    </a:lnTo>
                    <a:lnTo>
                      <a:pt x="2427" y="6089"/>
                    </a:lnTo>
                    <a:lnTo>
                      <a:pt x="2344" y="6215"/>
                    </a:lnTo>
                    <a:lnTo>
                      <a:pt x="2113" y="6278"/>
                    </a:lnTo>
                    <a:lnTo>
                      <a:pt x="2092" y="6319"/>
                    </a:lnTo>
                    <a:lnTo>
                      <a:pt x="2009" y="6319"/>
                    </a:lnTo>
                    <a:lnTo>
                      <a:pt x="1820" y="6487"/>
                    </a:lnTo>
                    <a:lnTo>
                      <a:pt x="1569" y="6612"/>
                    </a:lnTo>
                    <a:lnTo>
                      <a:pt x="1255" y="6717"/>
                    </a:lnTo>
                    <a:lnTo>
                      <a:pt x="1088" y="6905"/>
                    </a:lnTo>
                    <a:lnTo>
                      <a:pt x="1088" y="7115"/>
                    </a:lnTo>
                    <a:lnTo>
                      <a:pt x="963" y="7219"/>
                    </a:lnTo>
                    <a:lnTo>
                      <a:pt x="879" y="7156"/>
                    </a:lnTo>
                    <a:lnTo>
                      <a:pt x="900" y="7073"/>
                    </a:lnTo>
                    <a:lnTo>
                      <a:pt x="900" y="7010"/>
                    </a:lnTo>
                    <a:lnTo>
                      <a:pt x="963" y="6843"/>
                    </a:lnTo>
                    <a:lnTo>
                      <a:pt x="963" y="6738"/>
                    </a:lnTo>
                    <a:lnTo>
                      <a:pt x="774" y="6863"/>
                    </a:lnTo>
                    <a:lnTo>
                      <a:pt x="732" y="7052"/>
                    </a:lnTo>
                    <a:lnTo>
                      <a:pt x="607" y="7282"/>
                    </a:lnTo>
                    <a:lnTo>
                      <a:pt x="711" y="7470"/>
                    </a:lnTo>
                    <a:lnTo>
                      <a:pt x="628" y="7638"/>
                    </a:lnTo>
                    <a:lnTo>
                      <a:pt x="649" y="7889"/>
                    </a:lnTo>
                    <a:lnTo>
                      <a:pt x="419" y="8161"/>
                    </a:lnTo>
                    <a:lnTo>
                      <a:pt x="335" y="8537"/>
                    </a:lnTo>
                    <a:lnTo>
                      <a:pt x="377" y="8726"/>
                    </a:lnTo>
                    <a:lnTo>
                      <a:pt x="356" y="9019"/>
                    </a:lnTo>
                    <a:lnTo>
                      <a:pt x="565" y="9353"/>
                    </a:lnTo>
                    <a:lnTo>
                      <a:pt x="565" y="9479"/>
                    </a:lnTo>
                    <a:lnTo>
                      <a:pt x="649" y="9584"/>
                    </a:lnTo>
                    <a:lnTo>
                      <a:pt x="565" y="9751"/>
                    </a:lnTo>
                    <a:lnTo>
                      <a:pt x="628" y="9897"/>
                    </a:lnTo>
                    <a:lnTo>
                      <a:pt x="502" y="9960"/>
                    </a:lnTo>
                    <a:lnTo>
                      <a:pt x="439" y="9856"/>
                    </a:lnTo>
                    <a:lnTo>
                      <a:pt x="439" y="9667"/>
                    </a:lnTo>
                    <a:lnTo>
                      <a:pt x="356" y="9772"/>
                    </a:lnTo>
                    <a:lnTo>
                      <a:pt x="335" y="9730"/>
                    </a:lnTo>
                    <a:lnTo>
                      <a:pt x="335" y="9542"/>
                    </a:lnTo>
                    <a:lnTo>
                      <a:pt x="230" y="9312"/>
                    </a:lnTo>
                    <a:lnTo>
                      <a:pt x="147" y="9416"/>
                    </a:lnTo>
                    <a:lnTo>
                      <a:pt x="188" y="9667"/>
                    </a:lnTo>
                    <a:lnTo>
                      <a:pt x="335" y="9835"/>
                    </a:lnTo>
                    <a:lnTo>
                      <a:pt x="439" y="10023"/>
                    </a:lnTo>
                    <a:lnTo>
                      <a:pt x="293" y="10065"/>
                    </a:lnTo>
                    <a:lnTo>
                      <a:pt x="147" y="9897"/>
                    </a:lnTo>
                    <a:lnTo>
                      <a:pt x="126" y="9688"/>
                    </a:lnTo>
                    <a:lnTo>
                      <a:pt x="84" y="9772"/>
                    </a:lnTo>
                    <a:lnTo>
                      <a:pt x="0" y="9835"/>
                    </a:lnTo>
                    <a:lnTo>
                      <a:pt x="105" y="10002"/>
                    </a:lnTo>
                    <a:lnTo>
                      <a:pt x="314" y="10253"/>
                    </a:lnTo>
                    <a:lnTo>
                      <a:pt x="419" y="10588"/>
                    </a:lnTo>
                    <a:lnTo>
                      <a:pt x="377" y="11153"/>
                    </a:lnTo>
                    <a:lnTo>
                      <a:pt x="460" y="11257"/>
                    </a:lnTo>
                    <a:lnTo>
                      <a:pt x="544" y="11592"/>
                    </a:lnTo>
                    <a:lnTo>
                      <a:pt x="711" y="12032"/>
                    </a:lnTo>
                    <a:lnTo>
                      <a:pt x="649" y="12178"/>
                    </a:lnTo>
                    <a:lnTo>
                      <a:pt x="670" y="12827"/>
                    </a:lnTo>
                    <a:lnTo>
                      <a:pt x="649" y="12910"/>
                    </a:lnTo>
                    <a:lnTo>
                      <a:pt x="711" y="13099"/>
                    </a:lnTo>
                    <a:lnTo>
                      <a:pt x="711" y="13308"/>
                    </a:lnTo>
                    <a:lnTo>
                      <a:pt x="837" y="13559"/>
                    </a:lnTo>
                    <a:lnTo>
                      <a:pt x="837" y="13726"/>
                    </a:lnTo>
                    <a:lnTo>
                      <a:pt x="732" y="13810"/>
                    </a:lnTo>
                    <a:lnTo>
                      <a:pt x="774" y="13852"/>
                    </a:lnTo>
                    <a:lnTo>
                      <a:pt x="732" y="14019"/>
                    </a:lnTo>
                    <a:lnTo>
                      <a:pt x="711" y="14270"/>
                    </a:lnTo>
                    <a:lnTo>
                      <a:pt x="628" y="14354"/>
                    </a:lnTo>
                    <a:lnTo>
                      <a:pt x="649" y="14438"/>
                    </a:lnTo>
                    <a:lnTo>
                      <a:pt x="628" y="14584"/>
                    </a:lnTo>
                    <a:lnTo>
                      <a:pt x="523" y="14668"/>
                    </a:lnTo>
                    <a:lnTo>
                      <a:pt x="544" y="14793"/>
                    </a:lnTo>
                    <a:lnTo>
                      <a:pt x="335" y="14961"/>
                    </a:lnTo>
                    <a:lnTo>
                      <a:pt x="251" y="14877"/>
                    </a:lnTo>
                    <a:lnTo>
                      <a:pt x="126" y="15086"/>
                    </a:lnTo>
                    <a:lnTo>
                      <a:pt x="126" y="15442"/>
                    </a:lnTo>
                    <a:lnTo>
                      <a:pt x="209" y="15526"/>
                    </a:lnTo>
                    <a:lnTo>
                      <a:pt x="293" y="15526"/>
                    </a:lnTo>
                    <a:lnTo>
                      <a:pt x="544" y="15756"/>
                    </a:lnTo>
                    <a:lnTo>
                      <a:pt x="544" y="15861"/>
                    </a:lnTo>
                    <a:lnTo>
                      <a:pt x="565" y="15923"/>
                    </a:lnTo>
                    <a:lnTo>
                      <a:pt x="711" y="15944"/>
                    </a:lnTo>
                    <a:lnTo>
                      <a:pt x="753" y="16007"/>
                    </a:lnTo>
                    <a:lnTo>
                      <a:pt x="942" y="16028"/>
                    </a:lnTo>
                    <a:lnTo>
                      <a:pt x="983" y="16028"/>
                    </a:lnTo>
                    <a:lnTo>
                      <a:pt x="1025" y="16070"/>
                    </a:lnTo>
                    <a:lnTo>
                      <a:pt x="1151" y="16070"/>
                    </a:lnTo>
                    <a:lnTo>
                      <a:pt x="1297" y="16049"/>
                    </a:lnTo>
                    <a:lnTo>
                      <a:pt x="1339" y="16133"/>
                    </a:lnTo>
                    <a:lnTo>
                      <a:pt x="1402" y="16070"/>
                    </a:lnTo>
                    <a:lnTo>
                      <a:pt x="1423" y="16112"/>
                    </a:lnTo>
                    <a:lnTo>
                      <a:pt x="1611" y="16070"/>
                    </a:lnTo>
                    <a:lnTo>
                      <a:pt x="1758" y="16070"/>
                    </a:lnTo>
                    <a:lnTo>
                      <a:pt x="1779" y="16007"/>
                    </a:lnTo>
                    <a:lnTo>
                      <a:pt x="1862" y="15965"/>
                    </a:lnTo>
                    <a:lnTo>
                      <a:pt x="1946" y="15840"/>
                    </a:lnTo>
                    <a:lnTo>
                      <a:pt x="2113" y="15861"/>
                    </a:lnTo>
                    <a:lnTo>
                      <a:pt x="2113" y="15756"/>
                    </a:lnTo>
                    <a:lnTo>
                      <a:pt x="2218" y="15693"/>
                    </a:lnTo>
                    <a:lnTo>
                      <a:pt x="2323" y="15693"/>
                    </a:lnTo>
                    <a:lnTo>
                      <a:pt x="2406" y="15777"/>
                    </a:lnTo>
                    <a:lnTo>
                      <a:pt x="2511" y="15651"/>
                    </a:lnTo>
                    <a:lnTo>
                      <a:pt x="2532" y="15693"/>
                    </a:lnTo>
                    <a:lnTo>
                      <a:pt x="2616" y="15651"/>
                    </a:lnTo>
                    <a:lnTo>
                      <a:pt x="2636" y="15526"/>
                    </a:lnTo>
                    <a:lnTo>
                      <a:pt x="2950" y="15317"/>
                    </a:lnTo>
                    <a:lnTo>
                      <a:pt x="3076" y="15338"/>
                    </a:lnTo>
                    <a:lnTo>
                      <a:pt x="3160" y="15379"/>
                    </a:lnTo>
                    <a:lnTo>
                      <a:pt x="3264" y="15317"/>
                    </a:lnTo>
                    <a:lnTo>
                      <a:pt x="3557" y="15233"/>
                    </a:lnTo>
                    <a:lnTo>
                      <a:pt x="3599" y="15317"/>
                    </a:lnTo>
                    <a:lnTo>
                      <a:pt x="3787" y="15254"/>
                    </a:lnTo>
                    <a:lnTo>
                      <a:pt x="3850" y="15296"/>
                    </a:lnTo>
                    <a:lnTo>
                      <a:pt x="3955" y="15317"/>
                    </a:lnTo>
                    <a:lnTo>
                      <a:pt x="4038" y="15254"/>
                    </a:lnTo>
                    <a:lnTo>
                      <a:pt x="4101" y="15400"/>
                    </a:lnTo>
                    <a:lnTo>
                      <a:pt x="4185" y="15400"/>
                    </a:lnTo>
                    <a:lnTo>
                      <a:pt x="4268" y="15338"/>
                    </a:lnTo>
                    <a:lnTo>
                      <a:pt x="4310" y="15400"/>
                    </a:lnTo>
                    <a:lnTo>
                      <a:pt x="4415" y="15338"/>
                    </a:lnTo>
                    <a:lnTo>
                      <a:pt x="4624" y="15338"/>
                    </a:lnTo>
                    <a:lnTo>
                      <a:pt x="4624" y="15442"/>
                    </a:lnTo>
                    <a:lnTo>
                      <a:pt x="4645" y="15442"/>
                    </a:lnTo>
                    <a:lnTo>
                      <a:pt x="4792" y="15338"/>
                    </a:lnTo>
                    <a:lnTo>
                      <a:pt x="4917" y="15379"/>
                    </a:lnTo>
                    <a:lnTo>
                      <a:pt x="5064" y="15254"/>
                    </a:lnTo>
                    <a:lnTo>
                      <a:pt x="5126" y="15128"/>
                    </a:lnTo>
                    <a:lnTo>
                      <a:pt x="5168" y="15107"/>
                    </a:lnTo>
                    <a:lnTo>
                      <a:pt x="5315" y="14982"/>
                    </a:lnTo>
                    <a:lnTo>
                      <a:pt x="5377" y="14773"/>
                    </a:lnTo>
                    <a:lnTo>
                      <a:pt x="5524" y="14668"/>
                    </a:lnTo>
                    <a:lnTo>
                      <a:pt x="5670" y="14647"/>
                    </a:lnTo>
                    <a:lnTo>
                      <a:pt x="5754" y="14668"/>
                    </a:lnTo>
                    <a:lnTo>
                      <a:pt x="5984" y="14584"/>
                    </a:lnTo>
                    <a:lnTo>
                      <a:pt x="6277" y="14396"/>
                    </a:lnTo>
                    <a:lnTo>
                      <a:pt x="6486" y="14208"/>
                    </a:lnTo>
                    <a:lnTo>
                      <a:pt x="6570" y="14187"/>
                    </a:lnTo>
                    <a:lnTo>
                      <a:pt x="6737" y="14187"/>
                    </a:lnTo>
                    <a:lnTo>
                      <a:pt x="6905" y="14249"/>
                    </a:lnTo>
                    <a:lnTo>
                      <a:pt x="7051" y="14270"/>
                    </a:lnTo>
                    <a:lnTo>
                      <a:pt x="7198" y="14208"/>
                    </a:lnTo>
                    <a:lnTo>
                      <a:pt x="7407" y="14249"/>
                    </a:lnTo>
                    <a:lnTo>
                      <a:pt x="7742" y="14145"/>
                    </a:lnTo>
                    <a:lnTo>
                      <a:pt x="7930" y="14082"/>
                    </a:lnTo>
                    <a:lnTo>
                      <a:pt x="8056" y="13977"/>
                    </a:lnTo>
                    <a:lnTo>
                      <a:pt x="8139" y="13977"/>
                    </a:lnTo>
                    <a:lnTo>
                      <a:pt x="8307" y="13852"/>
                    </a:lnTo>
                    <a:lnTo>
                      <a:pt x="8558" y="13852"/>
                    </a:lnTo>
                    <a:lnTo>
                      <a:pt x="9186" y="13810"/>
                    </a:lnTo>
                    <a:lnTo>
                      <a:pt x="9395" y="13852"/>
                    </a:lnTo>
                    <a:lnTo>
                      <a:pt x="9520" y="13852"/>
                    </a:lnTo>
                    <a:lnTo>
                      <a:pt x="9709" y="13810"/>
                    </a:lnTo>
                    <a:lnTo>
                      <a:pt x="9834" y="13831"/>
                    </a:lnTo>
                    <a:lnTo>
                      <a:pt x="10022" y="13977"/>
                    </a:lnTo>
                    <a:lnTo>
                      <a:pt x="10148" y="14208"/>
                    </a:lnTo>
                    <a:lnTo>
                      <a:pt x="10253" y="14249"/>
                    </a:lnTo>
                    <a:lnTo>
                      <a:pt x="10336" y="14187"/>
                    </a:lnTo>
                    <a:lnTo>
                      <a:pt x="10378" y="14166"/>
                    </a:lnTo>
                    <a:lnTo>
                      <a:pt x="10441" y="14208"/>
                    </a:lnTo>
                    <a:lnTo>
                      <a:pt x="10504" y="14187"/>
                    </a:lnTo>
                    <a:lnTo>
                      <a:pt x="10650" y="14208"/>
                    </a:lnTo>
                    <a:lnTo>
                      <a:pt x="10755" y="14354"/>
                    </a:lnTo>
                    <a:lnTo>
                      <a:pt x="10880" y="14375"/>
                    </a:lnTo>
                    <a:lnTo>
                      <a:pt x="10964" y="14354"/>
                    </a:lnTo>
                    <a:lnTo>
                      <a:pt x="11194" y="14542"/>
                    </a:lnTo>
                    <a:lnTo>
                      <a:pt x="11194" y="14647"/>
                    </a:lnTo>
                    <a:lnTo>
                      <a:pt x="11278" y="14647"/>
                    </a:lnTo>
                    <a:lnTo>
                      <a:pt x="11341" y="14731"/>
                    </a:lnTo>
                    <a:lnTo>
                      <a:pt x="11320" y="14814"/>
                    </a:lnTo>
                    <a:lnTo>
                      <a:pt x="11215" y="14814"/>
                    </a:lnTo>
                    <a:lnTo>
                      <a:pt x="11194" y="14898"/>
                    </a:lnTo>
                    <a:lnTo>
                      <a:pt x="11299" y="15107"/>
                    </a:lnTo>
                    <a:lnTo>
                      <a:pt x="11403" y="15128"/>
                    </a:lnTo>
                    <a:lnTo>
                      <a:pt x="11508" y="15254"/>
                    </a:lnTo>
                    <a:lnTo>
                      <a:pt x="11550" y="15421"/>
                    </a:lnTo>
                    <a:lnTo>
                      <a:pt x="11529" y="15526"/>
                    </a:lnTo>
                    <a:lnTo>
                      <a:pt x="11655" y="15819"/>
                    </a:lnTo>
                    <a:lnTo>
                      <a:pt x="11613" y="15944"/>
                    </a:lnTo>
                    <a:lnTo>
                      <a:pt x="11655" y="16007"/>
                    </a:lnTo>
                    <a:lnTo>
                      <a:pt x="11634" y="16154"/>
                    </a:lnTo>
                    <a:lnTo>
                      <a:pt x="11613" y="16237"/>
                    </a:lnTo>
                    <a:lnTo>
                      <a:pt x="11529" y="16216"/>
                    </a:lnTo>
                    <a:lnTo>
                      <a:pt x="11508" y="16237"/>
                    </a:lnTo>
                    <a:lnTo>
                      <a:pt x="11592" y="16363"/>
                    </a:lnTo>
                    <a:lnTo>
                      <a:pt x="11655" y="16384"/>
                    </a:lnTo>
                    <a:lnTo>
                      <a:pt x="11717" y="16530"/>
                    </a:lnTo>
                    <a:lnTo>
                      <a:pt x="11822" y="16488"/>
                    </a:lnTo>
                    <a:lnTo>
                      <a:pt x="11927" y="16572"/>
                    </a:lnTo>
                    <a:lnTo>
                      <a:pt x="11927" y="16467"/>
                    </a:lnTo>
                    <a:lnTo>
                      <a:pt x="11864" y="16363"/>
                    </a:lnTo>
                    <a:lnTo>
                      <a:pt x="11927" y="16300"/>
                    </a:lnTo>
                    <a:lnTo>
                      <a:pt x="11968" y="16174"/>
                    </a:lnTo>
                    <a:lnTo>
                      <a:pt x="12073" y="16174"/>
                    </a:lnTo>
                    <a:lnTo>
                      <a:pt x="12136" y="16070"/>
                    </a:lnTo>
                    <a:lnTo>
                      <a:pt x="12240" y="16028"/>
                    </a:lnTo>
                    <a:lnTo>
                      <a:pt x="12261" y="15923"/>
                    </a:lnTo>
                    <a:lnTo>
                      <a:pt x="12366" y="15777"/>
                    </a:lnTo>
                    <a:lnTo>
                      <a:pt x="12596" y="15693"/>
                    </a:lnTo>
                    <a:lnTo>
                      <a:pt x="12638" y="15610"/>
                    </a:lnTo>
                    <a:lnTo>
                      <a:pt x="12680" y="15610"/>
                    </a:lnTo>
                    <a:lnTo>
                      <a:pt x="12868" y="15505"/>
                    </a:lnTo>
                    <a:lnTo>
                      <a:pt x="12910" y="15338"/>
                    </a:lnTo>
                    <a:lnTo>
                      <a:pt x="13077" y="15107"/>
                    </a:lnTo>
                    <a:lnTo>
                      <a:pt x="13224" y="15086"/>
                    </a:lnTo>
                    <a:lnTo>
                      <a:pt x="13307" y="14982"/>
                    </a:lnTo>
                    <a:lnTo>
                      <a:pt x="13266" y="14856"/>
                    </a:lnTo>
                    <a:lnTo>
                      <a:pt x="13287" y="14710"/>
                    </a:lnTo>
                    <a:lnTo>
                      <a:pt x="13370" y="14877"/>
                    </a:lnTo>
                    <a:lnTo>
                      <a:pt x="13370" y="15024"/>
                    </a:lnTo>
                    <a:lnTo>
                      <a:pt x="13370" y="15191"/>
                    </a:lnTo>
                    <a:lnTo>
                      <a:pt x="13287" y="15254"/>
                    </a:lnTo>
                    <a:lnTo>
                      <a:pt x="13266" y="15547"/>
                    </a:lnTo>
                    <a:lnTo>
                      <a:pt x="13015" y="15714"/>
                    </a:lnTo>
                    <a:lnTo>
                      <a:pt x="12973" y="15840"/>
                    </a:lnTo>
                    <a:lnTo>
                      <a:pt x="12910" y="15923"/>
                    </a:lnTo>
                    <a:lnTo>
                      <a:pt x="12910" y="16070"/>
                    </a:lnTo>
                    <a:lnTo>
                      <a:pt x="12784" y="16258"/>
                    </a:lnTo>
                    <a:lnTo>
                      <a:pt x="12805" y="16300"/>
                    </a:lnTo>
                    <a:lnTo>
                      <a:pt x="12743" y="16593"/>
                    </a:lnTo>
                    <a:lnTo>
                      <a:pt x="12450" y="16572"/>
                    </a:lnTo>
                    <a:lnTo>
                      <a:pt x="12387" y="16739"/>
                    </a:lnTo>
                    <a:lnTo>
                      <a:pt x="12324" y="16823"/>
                    </a:lnTo>
                    <a:lnTo>
                      <a:pt x="12324" y="16886"/>
                    </a:lnTo>
                    <a:lnTo>
                      <a:pt x="12491" y="16823"/>
                    </a:lnTo>
                    <a:lnTo>
                      <a:pt x="12659" y="16760"/>
                    </a:lnTo>
                    <a:lnTo>
                      <a:pt x="12868" y="16823"/>
                    </a:lnTo>
                    <a:lnTo>
                      <a:pt x="13056" y="16530"/>
                    </a:lnTo>
                    <a:lnTo>
                      <a:pt x="13098" y="16216"/>
                    </a:lnTo>
                    <a:lnTo>
                      <a:pt x="13266" y="16049"/>
                    </a:lnTo>
                    <a:lnTo>
                      <a:pt x="13307" y="16112"/>
                    </a:lnTo>
                    <a:lnTo>
                      <a:pt x="13307" y="16384"/>
                    </a:lnTo>
                    <a:lnTo>
                      <a:pt x="13370" y="16551"/>
                    </a:lnTo>
                    <a:lnTo>
                      <a:pt x="13307" y="16551"/>
                    </a:lnTo>
                    <a:lnTo>
                      <a:pt x="13328" y="16823"/>
                    </a:lnTo>
                    <a:lnTo>
                      <a:pt x="13203" y="17074"/>
                    </a:lnTo>
                    <a:lnTo>
                      <a:pt x="12994" y="17158"/>
                    </a:lnTo>
                    <a:lnTo>
                      <a:pt x="13015" y="17221"/>
                    </a:lnTo>
                    <a:lnTo>
                      <a:pt x="13161" y="17200"/>
                    </a:lnTo>
                    <a:lnTo>
                      <a:pt x="13307" y="17221"/>
                    </a:lnTo>
                    <a:lnTo>
                      <a:pt x="13391" y="17158"/>
                    </a:lnTo>
                    <a:lnTo>
                      <a:pt x="13496" y="17116"/>
                    </a:lnTo>
                    <a:lnTo>
                      <a:pt x="13600" y="17011"/>
                    </a:lnTo>
                    <a:lnTo>
                      <a:pt x="13705" y="17053"/>
                    </a:lnTo>
                    <a:lnTo>
                      <a:pt x="13789" y="17053"/>
                    </a:lnTo>
                    <a:lnTo>
                      <a:pt x="13705" y="17158"/>
                    </a:lnTo>
                    <a:lnTo>
                      <a:pt x="13642" y="17221"/>
                    </a:lnTo>
                    <a:lnTo>
                      <a:pt x="13538" y="17221"/>
                    </a:lnTo>
                    <a:lnTo>
                      <a:pt x="13517" y="17283"/>
                    </a:lnTo>
                    <a:lnTo>
                      <a:pt x="13621" y="17430"/>
                    </a:lnTo>
                    <a:lnTo>
                      <a:pt x="13684" y="17576"/>
                    </a:lnTo>
                    <a:lnTo>
                      <a:pt x="13747" y="17744"/>
                    </a:lnTo>
                    <a:lnTo>
                      <a:pt x="13747" y="17953"/>
                    </a:lnTo>
                    <a:lnTo>
                      <a:pt x="13726" y="18225"/>
                    </a:lnTo>
                    <a:lnTo>
                      <a:pt x="13600" y="18371"/>
                    </a:lnTo>
                    <a:lnTo>
                      <a:pt x="13621" y="18455"/>
                    </a:lnTo>
                    <a:lnTo>
                      <a:pt x="13600" y="18664"/>
                    </a:lnTo>
                    <a:lnTo>
                      <a:pt x="13705" y="18748"/>
                    </a:lnTo>
                    <a:lnTo>
                      <a:pt x="13789" y="18895"/>
                    </a:lnTo>
                    <a:lnTo>
                      <a:pt x="13810" y="19083"/>
                    </a:lnTo>
                    <a:lnTo>
                      <a:pt x="14019" y="19355"/>
                    </a:lnTo>
                    <a:lnTo>
                      <a:pt x="14165" y="19397"/>
                    </a:lnTo>
                    <a:lnTo>
                      <a:pt x="14270" y="19480"/>
                    </a:lnTo>
                    <a:lnTo>
                      <a:pt x="14333" y="19606"/>
                    </a:lnTo>
                    <a:lnTo>
                      <a:pt x="14437" y="19627"/>
                    </a:lnTo>
                    <a:lnTo>
                      <a:pt x="14458" y="19585"/>
                    </a:lnTo>
                    <a:lnTo>
                      <a:pt x="14542" y="19564"/>
                    </a:lnTo>
                    <a:lnTo>
                      <a:pt x="14688" y="19585"/>
                    </a:lnTo>
                    <a:lnTo>
                      <a:pt x="14835" y="19731"/>
                    </a:lnTo>
                    <a:lnTo>
                      <a:pt x="14960" y="19773"/>
                    </a:lnTo>
                    <a:lnTo>
                      <a:pt x="15086" y="19899"/>
                    </a:lnTo>
                    <a:lnTo>
                      <a:pt x="15107" y="20003"/>
                    </a:lnTo>
                    <a:lnTo>
                      <a:pt x="15212" y="20045"/>
                    </a:lnTo>
                    <a:lnTo>
                      <a:pt x="15358" y="20192"/>
                    </a:lnTo>
                    <a:lnTo>
                      <a:pt x="15421" y="20192"/>
                    </a:lnTo>
                    <a:lnTo>
                      <a:pt x="15463" y="20108"/>
                    </a:lnTo>
                    <a:lnTo>
                      <a:pt x="15693" y="20003"/>
                    </a:lnTo>
                    <a:lnTo>
                      <a:pt x="15776" y="19899"/>
                    </a:lnTo>
                    <a:lnTo>
                      <a:pt x="15902" y="19899"/>
                    </a:lnTo>
                    <a:lnTo>
                      <a:pt x="16048" y="19773"/>
                    </a:lnTo>
                    <a:lnTo>
                      <a:pt x="16153" y="19773"/>
                    </a:lnTo>
                    <a:lnTo>
                      <a:pt x="16195" y="19711"/>
                    </a:lnTo>
                    <a:lnTo>
                      <a:pt x="16153" y="19669"/>
                    </a:lnTo>
                    <a:lnTo>
                      <a:pt x="16048" y="19627"/>
                    </a:lnTo>
                    <a:lnTo>
                      <a:pt x="16090" y="19564"/>
                    </a:lnTo>
                    <a:lnTo>
                      <a:pt x="16320" y="19397"/>
                    </a:lnTo>
                    <a:lnTo>
                      <a:pt x="16509" y="19522"/>
                    </a:lnTo>
                    <a:lnTo>
                      <a:pt x="16509" y="19669"/>
                    </a:lnTo>
                    <a:lnTo>
                      <a:pt x="16258" y="19794"/>
                    </a:lnTo>
                    <a:lnTo>
                      <a:pt x="16320" y="19899"/>
                    </a:lnTo>
                    <a:lnTo>
                      <a:pt x="16404" y="19920"/>
                    </a:lnTo>
                    <a:lnTo>
                      <a:pt x="16467" y="19815"/>
                    </a:lnTo>
                    <a:lnTo>
                      <a:pt x="16572" y="19731"/>
                    </a:lnTo>
                    <a:lnTo>
                      <a:pt x="16676" y="19815"/>
                    </a:lnTo>
                    <a:lnTo>
                      <a:pt x="16676" y="19920"/>
                    </a:lnTo>
                    <a:lnTo>
                      <a:pt x="16613" y="19920"/>
                    </a:lnTo>
                    <a:lnTo>
                      <a:pt x="16509" y="20003"/>
                    </a:lnTo>
                    <a:lnTo>
                      <a:pt x="16655" y="20192"/>
                    </a:lnTo>
                    <a:lnTo>
                      <a:pt x="16676" y="20401"/>
                    </a:lnTo>
                    <a:lnTo>
                      <a:pt x="16760" y="20338"/>
                    </a:lnTo>
                    <a:lnTo>
                      <a:pt x="16844" y="20359"/>
                    </a:lnTo>
                    <a:lnTo>
                      <a:pt x="16844" y="20464"/>
                    </a:lnTo>
                    <a:lnTo>
                      <a:pt x="16927" y="20610"/>
                    </a:lnTo>
                    <a:lnTo>
                      <a:pt x="16990" y="20443"/>
                    </a:lnTo>
                    <a:lnTo>
                      <a:pt x="16990" y="20296"/>
                    </a:lnTo>
                    <a:lnTo>
                      <a:pt x="16885" y="20359"/>
                    </a:lnTo>
                    <a:lnTo>
                      <a:pt x="16885" y="20317"/>
                    </a:lnTo>
                    <a:lnTo>
                      <a:pt x="16948" y="20234"/>
                    </a:lnTo>
                    <a:lnTo>
                      <a:pt x="17241" y="20234"/>
                    </a:lnTo>
                    <a:lnTo>
                      <a:pt x="17262" y="20296"/>
                    </a:lnTo>
                    <a:lnTo>
                      <a:pt x="17304" y="20234"/>
                    </a:lnTo>
                    <a:lnTo>
                      <a:pt x="17450" y="20024"/>
                    </a:lnTo>
                    <a:lnTo>
                      <a:pt x="17764" y="19836"/>
                    </a:lnTo>
                    <a:lnTo>
                      <a:pt x="17911" y="19711"/>
                    </a:lnTo>
                    <a:lnTo>
                      <a:pt x="17827" y="19711"/>
                    </a:lnTo>
                    <a:lnTo>
                      <a:pt x="17764" y="19731"/>
                    </a:lnTo>
                    <a:lnTo>
                      <a:pt x="17785" y="19711"/>
                    </a:lnTo>
                    <a:lnTo>
                      <a:pt x="17681" y="19669"/>
                    </a:lnTo>
                    <a:lnTo>
                      <a:pt x="17932" y="19669"/>
                    </a:lnTo>
                    <a:lnTo>
                      <a:pt x="18183" y="19606"/>
                    </a:lnTo>
                    <a:lnTo>
                      <a:pt x="18622" y="19501"/>
                    </a:lnTo>
                    <a:lnTo>
                      <a:pt x="18957" y="19585"/>
                    </a:lnTo>
                    <a:lnTo>
                      <a:pt x="19124" y="19501"/>
                    </a:lnTo>
                    <a:lnTo>
                      <a:pt x="19124" y="19397"/>
                    </a:lnTo>
                    <a:lnTo>
                      <a:pt x="19229" y="19397"/>
                    </a:lnTo>
                    <a:lnTo>
                      <a:pt x="19333" y="19313"/>
                    </a:lnTo>
                    <a:lnTo>
                      <a:pt x="19438" y="19104"/>
                    </a:lnTo>
                    <a:lnTo>
                      <a:pt x="19375" y="18895"/>
                    </a:lnTo>
                    <a:lnTo>
                      <a:pt x="19375" y="18769"/>
                    </a:lnTo>
                    <a:lnTo>
                      <a:pt x="19585" y="18560"/>
                    </a:lnTo>
                    <a:lnTo>
                      <a:pt x="19585" y="18225"/>
                    </a:lnTo>
                    <a:lnTo>
                      <a:pt x="19668" y="18099"/>
                    </a:lnTo>
                    <a:lnTo>
                      <a:pt x="19710" y="17869"/>
                    </a:lnTo>
                    <a:lnTo>
                      <a:pt x="19815" y="17827"/>
                    </a:lnTo>
                    <a:lnTo>
                      <a:pt x="19815" y="17702"/>
                    </a:lnTo>
                    <a:lnTo>
                      <a:pt x="20170" y="17283"/>
                    </a:lnTo>
                    <a:lnTo>
                      <a:pt x="20275" y="17262"/>
                    </a:lnTo>
                    <a:lnTo>
                      <a:pt x="20317" y="17011"/>
                    </a:lnTo>
                    <a:lnTo>
                      <a:pt x="20442" y="16823"/>
                    </a:lnTo>
                    <a:lnTo>
                      <a:pt x="20547" y="16593"/>
                    </a:lnTo>
                    <a:lnTo>
                      <a:pt x="20694" y="16446"/>
                    </a:lnTo>
                    <a:lnTo>
                      <a:pt x="20652" y="16342"/>
                    </a:lnTo>
                    <a:lnTo>
                      <a:pt x="20756" y="16258"/>
                    </a:lnTo>
                    <a:lnTo>
                      <a:pt x="20861" y="16049"/>
                    </a:lnTo>
                    <a:lnTo>
                      <a:pt x="20798" y="15965"/>
                    </a:lnTo>
                    <a:lnTo>
                      <a:pt x="20966" y="15902"/>
                    </a:lnTo>
                    <a:lnTo>
                      <a:pt x="21070" y="15714"/>
                    </a:lnTo>
                    <a:lnTo>
                      <a:pt x="21154" y="15630"/>
                    </a:lnTo>
                    <a:lnTo>
                      <a:pt x="21258" y="15442"/>
                    </a:lnTo>
                    <a:lnTo>
                      <a:pt x="21426" y="15400"/>
                    </a:lnTo>
                    <a:lnTo>
                      <a:pt x="21530" y="15338"/>
                    </a:lnTo>
                    <a:lnTo>
                      <a:pt x="21342" y="15338"/>
                    </a:lnTo>
                    <a:lnTo>
                      <a:pt x="21384" y="15296"/>
                    </a:lnTo>
                    <a:lnTo>
                      <a:pt x="21593" y="15254"/>
                    </a:lnTo>
                    <a:lnTo>
                      <a:pt x="21782" y="15170"/>
                    </a:lnTo>
                    <a:lnTo>
                      <a:pt x="21802" y="15003"/>
                    </a:lnTo>
                    <a:lnTo>
                      <a:pt x="21782" y="14961"/>
                    </a:lnTo>
                    <a:lnTo>
                      <a:pt x="21802" y="14814"/>
                    </a:lnTo>
                    <a:lnTo>
                      <a:pt x="22012" y="14689"/>
                    </a:lnTo>
                    <a:lnTo>
                      <a:pt x="22012" y="14563"/>
                    </a:lnTo>
                    <a:lnTo>
                      <a:pt x="22158" y="14501"/>
                    </a:lnTo>
                    <a:lnTo>
                      <a:pt x="22284" y="14291"/>
                    </a:lnTo>
                    <a:lnTo>
                      <a:pt x="22263" y="14187"/>
                    </a:lnTo>
                    <a:lnTo>
                      <a:pt x="22305" y="14019"/>
                    </a:lnTo>
                    <a:lnTo>
                      <a:pt x="22284" y="13957"/>
                    </a:lnTo>
                    <a:lnTo>
                      <a:pt x="22284" y="13852"/>
                    </a:lnTo>
                    <a:lnTo>
                      <a:pt x="22430" y="13496"/>
                    </a:lnTo>
                    <a:lnTo>
                      <a:pt x="22493" y="13287"/>
                    </a:lnTo>
                    <a:lnTo>
                      <a:pt x="22702" y="12910"/>
                    </a:lnTo>
                    <a:lnTo>
                      <a:pt x="22702" y="12785"/>
                    </a:lnTo>
                    <a:lnTo>
                      <a:pt x="22807" y="12492"/>
                    </a:lnTo>
                    <a:lnTo>
                      <a:pt x="22953" y="12366"/>
                    </a:lnTo>
                    <a:lnTo>
                      <a:pt x="23016" y="12199"/>
                    </a:lnTo>
                    <a:lnTo>
                      <a:pt x="22953" y="12053"/>
                    </a:lnTo>
                    <a:lnTo>
                      <a:pt x="23058" y="11927"/>
                    </a:lnTo>
                    <a:lnTo>
                      <a:pt x="22995" y="11655"/>
                    </a:lnTo>
                    <a:lnTo>
                      <a:pt x="22995" y="11529"/>
                    </a:lnTo>
                    <a:lnTo>
                      <a:pt x="22911" y="11320"/>
                    </a:lnTo>
                    <a:lnTo>
                      <a:pt x="22891" y="11236"/>
                    </a:lnTo>
                    <a:lnTo>
                      <a:pt x="22849" y="11111"/>
                    </a:lnTo>
                    <a:lnTo>
                      <a:pt x="22911" y="11069"/>
                    </a:lnTo>
                    <a:lnTo>
                      <a:pt x="22911" y="10923"/>
                    </a:lnTo>
                    <a:lnTo>
                      <a:pt x="23016" y="10776"/>
                    </a:lnTo>
                    <a:lnTo>
                      <a:pt x="23016" y="10713"/>
                    </a:lnTo>
                    <a:lnTo>
                      <a:pt x="22995" y="10379"/>
                    </a:lnTo>
                    <a:lnTo>
                      <a:pt x="23058" y="10253"/>
                    </a:lnTo>
                    <a:lnTo>
                      <a:pt x="23016" y="10190"/>
                    </a:lnTo>
                    <a:lnTo>
                      <a:pt x="22995" y="10065"/>
                    </a:lnTo>
                    <a:lnTo>
                      <a:pt x="22995" y="9856"/>
                    </a:lnTo>
                    <a:lnTo>
                      <a:pt x="22932" y="9835"/>
                    </a:lnTo>
                    <a:lnTo>
                      <a:pt x="22995" y="9688"/>
                    </a:lnTo>
                    <a:lnTo>
                      <a:pt x="22891" y="9667"/>
                    </a:lnTo>
                    <a:lnTo>
                      <a:pt x="22828" y="9542"/>
                    </a:lnTo>
                    <a:lnTo>
                      <a:pt x="22828" y="9416"/>
                    </a:lnTo>
                    <a:lnTo>
                      <a:pt x="22702" y="9312"/>
                    </a:lnTo>
                    <a:lnTo>
                      <a:pt x="22619" y="9144"/>
                    </a:lnTo>
                    <a:lnTo>
                      <a:pt x="22598" y="8956"/>
                    </a:lnTo>
                    <a:lnTo>
                      <a:pt x="22514" y="8830"/>
                    </a:lnTo>
                    <a:lnTo>
                      <a:pt x="22430" y="8830"/>
                    </a:lnTo>
                    <a:lnTo>
                      <a:pt x="22367" y="8851"/>
                    </a:lnTo>
                    <a:lnTo>
                      <a:pt x="22284" y="8809"/>
                    </a:lnTo>
                    <a:lnTo>
                      <a:pt x="22263" y="8642"/>
                    </a:lnTo>
                    <a:lnTo>
                      <a:pt x="22200" y="8621"/>
                    </a:lnTo>
                    <a:lnTo>
                      <a:pt x="22179" y="8537"/>
                    </a:lnTo>
                    <a:lnTo>
                      <a:pt x="22054" y="8412"/>
                    </a:lnTo>
                    <a:lnTo>
                      <a:pt x="21970" y="8370"/>
                    </a:lnTo>
                    <a:lnTo>
                      <a:pt x="22012" y="8265"/>
                    </a:lnTo>
                    <a:lnTo>
                      <a:pt x="21949" y="8119"/>
                    </a:lnTo>
                    <a:lnTo>
                      <a:pt x="22054" y="7993"/>
                    </a:lnTo>
                    <a:lnTo>
                      <a:pt x="22074" y="7805"/>
                    </a:lnTo>
                    <a:lnTo>
                      <a:pt x="22012" y="7742"/>
                    </a:lnTo>
                    <a:lnTo>
                      <a:pt x="22054" y="7638"/>
                    </a:lnTo>
                    <a:lnTo>
                      <a:pt x="21970" y="7575"/>
                    </a:lnTo>
                    <a:lnTo>
                      <a:pt x="21949" y="7638"/>
                    </a:lnTo>
                    <a:lnTo>
                      <a:pt x="21991" y="7679"/>
                    </a:lnTo>
                    <a:lnTo>
                      <a:pt x="21949" y="7763"/>
                    </a:lnTo>
                    <a:lnTo>
                      <a:pt x="21677" y="7533"/>
                    </a:lnTo>
                    <a:lnTo>
                      <a:pt x="21635" y="7366"/>
                    </a:lnTo>
                    <a:lnTo>
                      <a:pt x="21572" y="7387"/>
                    </a:lnTo>
                    <a:lnTo>
                      <a:pt x="21572" y="7470"/>
                    </a:lnTo>
                    <a:lnTo>
                      <a:pt x="21551" y="7575"/>
                    </a:lnTo>
                    <a:lnTo>
                      <a:pt x="21593" y="7763"/>
                    </a:lnTo>
                    <a:lnTo>
                      <a:pt x="21468" y="7596"/>
                    </a:lnTo>
                    <a:lnTo>
                      <a:pt x="21426" y="7659"/>
                    </a:lnTo>
                    <a:lnTo>
                      <a:pt x="21426" y="7554"/>
                    </a:lnTo>
                    <a:lnTo>
                      <a:pt x="21363" y="7470"/>
                    </a:lnTo>
                    <a:lnTo>
                      <a:pt x="21342" y="7135"/>
                    </a:lnTo>
                    <a:lnTo>
                      <a:pt x="21384" y="7115"/>
                    </a:lnTo>
                    <a:lnTo>
                      <a:pt x="21384" y="7031"/>
                    </a:lnTo>
                    <a:lnTo>
                      <a:pt x="21279" y="6947"/>
                    </a:lnTo>
                    <a:lnTo>
                      <a:pt x="21321" y="6863"/>
                    </a:lnTo>
                    <a:lnTo>
                      <a:pt x="21238" y="6801"/>
                    </a:lnTo>
                    <a:lnTo>
                      <a:pt x="21258" y="6696"/>
                    </a:lnTo>
                    <a:lnTo>
                      <a:pt x="21070" y="6529"/>
                    </a:lnTo>
                    <a:lnTo>
                      <a:pt x="21028" y="6424"/>
                    </a:lnTo>
                    <a:lnTo>
                      <a:pt x="21028" y="6299"/>
                    </a:lnTo>
                    <a:lnTo>
                      <a:pt x="21133" y="6319"/>
                    </a:lnTo>
                    <a:lnTo>
                      <a:pt x="21133" y="6194"/>
                    </a:lnTo>
                    <a:lnTo>
                      <a:pt x="21028" y="6027"/>
                    </a:lnTo>
                    <a:lnTo>
                      <a:pt x="20966" y="6068"/>
                    </a:lnTo>
                    <a:lnTo>
                      <a:pt x="20861" y="6068"/>
                    </a:lnTo>
                    <a:lnTo>
                      <a:pt x="20756" y="5880"/>
                    </a:lnTo>
                    <a:lnTo>
                      <a:pt x="20694" y="5880"/>
                    </a:lnTo>
                    <a:lnTo>
                      <a:pt x="20589" y="5796"/>
                    </a:lnTo>
                    <a:lnTo>
                      <a:pt x="20505" y="5859"/>
                    </a:lnTo>
                    <a:lnTo>
                      <a:pt x="20484" y="5796"/>
                    </a:lnTo>
                    <a:lnTo>
                      <a:pt x="20338" y="5754"/>
                    </a:lnTo>
                    <a:lnTo>
                      <a:pt x="20275" y="5817"/>
                    </a:lnTo>
                    <a:lnTo>
                      <a:pt x="20317" y="5713"/>
                    </a:lnTo>
                    <a:lnTo>
                      <a:pt x="20442" y="5692"/>
                    </a:lnTo>
                    <a:lnTo>
                      <a:pt x="20442" y="5608"/>
                    </a:lnTo>
                    <a:lnTo>
                      <a:pt x="20422" y="5545"/>
                    </a:lnTo>
                    <a:lnTo>
                      <a:pt x="20296" y="5566"/>
                    </a:lnTo>
                    <a:lnTo>
                      <a:pt x="20191" y="5545"/>
                    </a:lnTo>
                    <a:lnTo>
                      <a:pt x="20170" y="5482"/>
                    </a:lnTo>
                    <a:lnTo>
                      <a:pt x="20087" y="5482"/>
                    </a:lnTo>
                    <a:lnTo>
                      <a:pt x="19857" y="5336"/>
                    </a:lnTo>
                    <a:lnTo>
                      <a:pt x="19752" y="5127"/>
                    </a:lnTo>
                    <a:lnTo>
                      <a:pt x="19710" y="4918"/>
                    </a:lnTo>
                    <a:lnTo>
                      <a:pt x="19668" y="4771"/>
                    </a:lnTo>
                    <a:lnTo>
                      <a:pt x="19668" y="4666"/>
                    </a:lnTo>
                    <a:lnTo>
                      <a:pt x="19710" y="4646"/>
                    </a:lnTo>
                    <a:lnTo>
                      <a:pt x="19773" y="4415"/>
                    </a:lnTo>
                    <a:lnTo>
                      <a:pt x="19689" y="4122"/>
                    </a:lnTo>
                    <a:lnTo>
                      <a:pt x="19647" y="3976"/>
                    </a:lnTo>
                    <a:lnTo>
                      <a:pt x="19689" y="3934"/>
                    </a:lnTo>
                    <a:lnTo>
                      <a:pt x="19606" y="3892"/>
                    </a:lnTo>
                    <a:lnTo>
                      <a:pt x="19543" y="3892"/>
                    </a:lnTo>
                    <a:lnTo>
                      <a:pt x="19438" y="3662"/>
                    </a:lnTo>
                    <a:lnTo>
                      <a:pt x="19438" y="3369"/>
                    </a:lnTo>
                    <a:lnTo>
                      <a:pt x="19459" y="3348"/>
                    </a:lnTo>
                    <a:lnTo>
                      <a:pt x="19459" y="3265"/>
                    </a:lnTo>
                    <a:lnTo>
                      <a:pt x="19396" y="3202"/>
                    </a:lnTo>
                    <a:lnTo>
                      <a:pt x="19375" y="2846"/>
                    </a:lnTo>
                    <a:lnTo>
                      <a:pt x="19438" y="2762"/>
                    </a:lnTo>
                    <a:lnTo>
                      <a:pt x="19375" y="2637"/>
                    </a:lnTo>
                    <a:lnTo>
                      <a:pt x="19438" y="2616"/>
                    </a:lnTo>
                    <a:lnTo>
                      <a:pt x="19438" y="2532"/>
                    </a:lnTo>
                    <a:lnTo>
                      <a:pt x="19250" y="2323"/>
                    </a:lnTo>
                    <a:lnTo>
                      <a:pt x="19124" y="2260"/>
                    </a:lnTo>
                    <a:lnTo>
                      <a:pt x="19145" y="2218"/>
                    </a:lnTo>
                    <a:lnTo>
                      <a:pt x="19020" y="2093"/>
                    </a:lnTo>
                    <a:lnTo>
                      <a:pt x="18915" y="2156"/>
                    </a:lnTo>
                    <a:lnTo>
                      <a:pt x="18852" y="2114"/>
                    </a:lnTo>
                    <a:lnTo>
                      <a:pt x="18769" y="2239"/>
                    </a:lnTo>
                    <a:lnTo>
                      <a:pt x="18706" y="2239"/>
                    </a:lnTo>
                    <a:lnTo>
                      <a:pt x="18559" y="2051"/>
                    </a:lnTo>
                    <a:lnTo>
                      <a:pt x="18601" y="1988"/>
                    </a:lnTo>
                    <a:lnTo>
                      <a:pt x="18517" y="1800"/>
                    </a:lnTo>
                    <a:lnTo>
                      <a:pt x="18538" y="1591"/>
                    </a:lnTo>
                    <a:lnTo>
                      <a:pt x="18517" y="1319"/>
                    </a:lnTo>
                    <a:lnTo>
                      <a:pt x="18497" y="1361"/>
                    </a:lnTo>
                    <a:lnTo>
                      <a:pt x="18434" y="1256"/>
                    </a:lnTo>
                    <a:lnTo>
                      <a:pt x="18497" y="1151"/>
                    </a:lnTo>
                    <a:lnTo>
                      <a:pt x="18413" y="1047"/>
                    </a:lnTo>
                    <a:lnTo>
                      <a:pt x="18392" y="942"/>
                    </a:lnTo>
                    <a:lnTo>
                      <a:pt x="18329" y="900"/>
                    </a:lnTo>
                    <a:lnTo>
                      <a:pt x="18329" y="754"/>
                    </a:lnTo>
                    <a:lnTo>
                      <a:pt x="18413" y="670"/>
                    </a:lnTo>
                    <a:lnTo>
                      <a:pt x="18329" y="649"/>
                    </a:lnTo>
                    <a:lnTo>
                      <a:pt x="18225" y="670"/>
                    </a:lnTo>
                    <a:lnTo>
                      <a:pt x="18141" y="586"/>
                    </a:lnTo>
                    <a:lnTo>
                      <a:pt x="18204" y="314"/>
                    </a:lnTo>
                    <a:lnTo>
                      <a:pt x="18183" y="252"/>
                    </a:lnTo>
                    <a:lnTo>
                      <a:pt x="18120" y="105"/>
                    </a:lnTo>
                    <a:lnTo>
                      <a:pt x="18015" y="63"/>
                    </a:lnTo>
                    <a:lnTo>
                      <a:pt x="18015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>
                  <a:solidFill>
                    <a:srgbClr val="A6CBC2"/>
                  </a:solidFill>
                </a:endParaRPr>
              </a:p>
            </p:txBody>
          </p:sp>
          <p:sp>
            <p:nvSpPr>
              <p:cNvPr id="211" name="Google Shape;1664;p39">
                <a:extLst>
                  <a:ext uri="{FF2B5EF4-FFF2-40B4-BE49-F238E27FC236}">
                    <a16:creationId xmlns:a16="http://schemas.microsoft.com/office/drawing/2014/main" id="{C63BA492-1C49-D18C-04BF-B52EFC27F57D}"/>
                  </a:ext>
                </a:extLst>
              </p:cNvPr>
              <p:cNvSpPr/>
              <p:nvPr/>
            </p:nvSpPr>
            <p:spPr>
              <a:xfrm>
                <a:off x="5683950" y="3957275"/>
                <a:ext cx="54950" cy="71175"/>
              </a:xfrm>
              <a:custGeom>
                <a:avLst/>
                <a:gdLst/>
                <a:ahLst/>
                <a:cxnLst/>
                <a:rect l="l" t="t" r="r" b="b"/>
                <a:pathLst>
                  <a:path w="2198" h="2847" extrusionOk="0">
                    <a:moveTo>
                      <a:pt x="168" y="1"/>
                    </a:moveTo>
                    <a:lnTo>
                      <a:pt x="126" y="64"/>
                    </a:lnTo>
                    <a:lnTo>
                      <a:pt x="126" y="189"/>
                    </a:lnTo>
                    <a:lnTo>
                      <a:pt x="105" y="210"/>
                    </a:lnTo>
                    <a:lnTo>
                      <a:pt x="105" y="336"/>
                    </a:lnTo>
                    <a:lnTo>
                      <a:pt x="126" y="587"/>
                    </a:lnTo>
                    <a:lnTo>
                      <a:pt x="105" y="733"/>
                    </a:lnTo>
                    <a:lnTo>
                      <a:pt x="126" y="1005"/>
                    </a:lnTo>
                    <a:lnTo>
                      <a:pt x="168" y="1214"/>
                    </a:lnTo>
                    <a:lnTo>
                      <a:pt x="126" y="1361"/>
                    </a:lnTo>
                    <a:lnTo>
                      <a:pt x="189" y="1382"/>
                    </a:lnTo>
                    <a:lnTo>
                      <a:pt x="189" y="1466"/>
                    </a:lnTo>
                    <a:lnTo>
                      <a:pt x="294" y="1570"/>
                    </a:lnTo>
                    <a:lnTo>
                      <a:pt x="168" y="1570"/>
                    </a:lnTo>
                    <a:lnTo>
                      <a:pt x="64" y="1466"/>
                    </a:lnTo>
                    <a:lnTo>
                      <a:pt x="1" y="1570"/>
                    </a:lnTo>
                    <a:lnTo>
                      <a:pt x="1" y="1779"/>
                    </a:lnTo>
                    <a:lnTo>
                      <a:pt x="85" y="1842"/>
                    </a:lnTo>
                    <a:lnTo>
                      <a:pt x="64" y="1884"/>
                    </a:lnTo>
                    <a:lnTo>
                      <a:pt x="64" y="2198"/>
                    </a:lnTo>
                    <a:lnTo>
                      <a:pt x="105" y="2261"/>
                    </a:lnTo>
                    <a:lnTo>
                      <a:pt x="85" y="2303"/>
                    </a:lnTo>
                    <a:lnTo>
                      <a:pt x="105" y="2470"/>
                    </a:lnTo>
                    <a:lnTo>
                      <a:pt x="210" y="2491"/>
                    </a:lnTo>
                    <a:lnTo>
                      <a:pt x="168" y="2575"/>
                    </a:lnTo>
                    <a:lnTo>
                      <a:pt x="168" y="2700"/>
                    </a:lnTo>
                    <a:lnTo>
                      <a:pt x="210" y="2721"/>
                    </a:lnTo>
                    <a:lnTo>
                      <a:pt x="315" y="2700"/>
                    </a:lnTo>
                    <a:lnTo>
                      <a:pt x="398" y="2784"/>
                    </a:lnTo>
                    <a:lnTo>
                      <a:pt x="503" y="2637"/>
                    </a:lnTo>
                    <a:lnTo>
                      <a:pt x="503" y="2742"/>
                    </a:lnTo>
                    <a:lnTo>
                      <a:pt x="545" y="2847"/>
                    </a:lnTo>
                    <a:lnTo>
                      <a:pt x="649" y="2847"/>
                    </a:lnTo>
                    <a:lnTo>
                      <a:pt x="754" y="2700"/>
                    </a:lnTo>
                    <a:lnTo>
                      <a:pt x="796" y="2595"/>
                    </a:lnTo>
                    <a:lnTo>
                      <a:pt x="838" y="2407"/>
                    </a:lnTo>
                    <a:lnTo>
                      <a:pt x="921" y="2491"/>
                    </a:lnTo>
                    <a:lnTo>
                      <a:pt x="942" y="2428"/>
                    </a:lnTo>
                    <a:lnTo>
                      <a:pt x="1047" y="2365"/>
                    </a:lnTo>
                    <a:lnTo>
                      <a:pt x="1110" y="2219"/>
                    </a:lnTo>
                    <a:lnTo>
                      <a:pt x="1110" y="2365"/>
                    </a:lnTo>
                    <a:lnTo>
                      <a:pt x="1173" y="2386"/>
                    </a:lnTo>
                    <a:lnTo>
                      <a:pt x="1235" y="2282"/>
                    </a:lnTo>
                    <a:lnTo>
                      <a:pt x="1340" y="2261"/>
                    </a:lnTo>
                    <a:lnTo>
                      <a:pt x="1382" y="2303"/>
                    </a:lnTo>
                    <a:lnTo>
                      <a:pt x="1361" y="2407"/>
                    </a:lnTo>
                    <a:lnTo>
                      <a:pt x="1256" y="2365"/>
                    </a:lnTo>
                    <a:lnTo>
                      <a:pt x="1256" y="2512"/>
                    </a:lnTo>
                    <a:lnTo>
                      <a:pt x="1361" y="2470"/>
                    </a:lnTo>
                    <a:lnTo>
                      <a:pt x="1424" y="2491"/>
                    </a:lnTo>
                    <a:lnTo>
                      <a:pt x="1549" y="2303"/>
                    </a:lnTo>
                    <a:lnTo>
                      <a:pt x="1549" y="2219"/>
                    </a:lnTo>
                    <a:lnTo>
                      <a:pt x="1466" y="2177"/>
                    </a:lnTo>
                    <a:lnTo>
                      <a:pt x="1549" y="2072"/>
                    </a:lnTo>
                    <a:lnTo>
                      <a:pt x="1549" y="1947"/>
                    </a:lnTo>
                    <a:lnTo>
                      <a:pt x="1633" y="1947"/>
                    </a:lnTo>
                    <a:lnTo>
                      <a:pt x="1675" y="1884"/>
                    </a:lnTo>
                    <a:lnTo>
                      <a:pt x="1675" y="1633"/>
                    </a:lnTo>
                    <a:lnTo>
                      <a:pt x="1758" y="1570"/>
                    </a:lnTo>
                    <a:lnTo>
                      <a:pt x="1800" y="1466"/>
                    </a:lnTo>
                    <a:lnTo>
                      <a:pt x="1842" y="1633"/>
                    </a:lnTo>
                    <a:lnTo>
                      <a:pt x="1863" y="1696"/>
                    </a:lnTo>
                    <a:lnTo>
                      <a:pt x="1905" y="1570"/>
                    </a:lnTo>
                    <a:lnTo>
                      <a:pt x="1905" y="1466"/>
                    </a:lnTo>
                    <a:lnTo>
                      <a:pt x="1947" y="1424"/>
                    </a:lnTo>
                    <a:lnTo>
                      <a:pt x="1905" y="1256"/>
                    </a:lnTo>
                    <a:lnTo>
                      <a:pt x="1989" y="1131"/>
                    </a:lnTo>
                    <a:lnTo>
                      <a:pt x="1989" y="922"/>
                    </a:lnTo>
                    <a:lnTo>
                      <a:pt x="2093" y="796"/>
                    </a:lnTo>
                    <a:lnTo>
                      <a:pt x="2156" y="503"/>
                    </a:lnTo>
                    <a:lnTo>
                      <a:pt x="2198" y="398"/>
                    </a:lnTo>
                    <a:lnTo>
                      <a:pt x="2072" y="294"/>
                    </a:lnTo>
                    <a:lnTo>
                      <a:pt x="1947" y="294"/>
                    </a:lnTo>
                    <a:lnTo>
                      <a:pt x="1947" y="315"/>
                    </a:lnTo>
                    <a:lnTo>
                      <a:pt x="1884" y="419"/>
                    </a:lnTo>
                    <a:lnTo>
                      <a:pt x="1863" y="398"/>
                    </a:lnTo>
                    <a:lnTo>
                      <a:pt x="1800" y="398"/>
                    </a:lnTo>
                    <a:lnTo>
                      <a:pt x="1738" y="440"/>
                    </a:lnTo>
                    <a:lnTo>
                      <a:pt x="1675" y="503"/>
                    </a:lnTo>
                    <a:lnTo>
                      <a:pt x="1340" y="482"/>
                    </a:lnTo>
                    <a:lnTo>
                      <a:pt x="1256" y="524"/>
                    </a:lnTo>
                    <a:lnTo>
                      <a:pt x="1256" y="629"/>
                    </a:lnTo>
                    <a:lnTo>
                      <a:pt x="1173" y="545"/>
                    </a:lnTo>
                    <a:lnTo>
                      <a:pt x="1068" y="545"/>
                    </a:lnTo>
                    <a:lnTo>
                      <a:pt x="1005" y="608"/>
                    </a:lnTo>
                    <a:lnTo>
                      <a:pt x="901" y="524"/>
                    </a:lnTo>
                    <a:lnTo>
                      <a:pt x="733" y="398"/>
                    </a:lnTo>
                    <a:lnTo>
                      <a:pt x="524" y="294"/>
                    </a:lnTo>
                    <a:lnTo>
                      <a:pt x="524" y="106"/>
                    </a:lnTo>
                    <a:lnTo>
                      <a:pt x="482" y="168"/>
                    </a:lnTo>
                    <a:lnTo>
                      <a:pt x="440" y="210"/>
                    </a:lnTo>
                    <a:lnTo>
                      <a:pt x="377" y="126"/>
                    </a:lnTo>
                    <a:lnTo>
                      <a:pt x="273" y="85"/>
                    </a:lnTo>
                    <a:lnTo>
                      <a:pt x="168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grpSp>
          <p:nvGrpSpPr>
            <p:cNvPr id="84" name="Google Shape;1665;p39">
              <a:extLst>
                <a:ext uri="{FF2B5EF4-FFF2-40B4-BE49-F238E27FC236}">
                  <a16:creationId xmlns:a16="http://schemas.microsoft.com/office/drawing/2014/main" id="{CE7448B7-31F4-8682-2B1A-A084C670391D}"/>
                </a:ext>
              </a:extLst>
            </p:cNvPr>
            <p:cNvGrpSpPr/>
            <p:nvPr/>
          </p:nvGrpSpPr>
          <p:grpSpPr>
            <a:xfrm>
              <a:off x="4824403" y="3421846"/>
              <a:ext cx="110132" cy="130647"/>
              <a:chOff x="5952300" y="3852150"/>
              <a:chExt cx="231225" cy="287200"/>
            </a:xfrm>
            <a:grpFill/>
          </p:grpSpPr>
          <p:sp>
            <p:nvSpPr>
              <p:cNvPr id="208" name="Google Shape;1666;p39">
                <a:extLst>
                  <a:ext uri="{FF2B5EF4-FFF2-40B4-BE49-F238E27FC236}">
                    <a16:creationId xmlns:a16="http://schemas.microsoft.com/office/drawing/2014/main" id="{E2E8E285-520F-11C8-455F-A1C98008EB51}"/>
                  </a:ext>
                </a:extLst>
              </p:cNvPr>
              <p:cNvSpPr/>
              <p:nvPr/>
            </p:nvSpPr>
            <p:spPr>
              <a:xfrm>
                <a:off x="5952300" y="3996525"/>
                <a:ext cx="145450" cy="142825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5713" extrusionOk="0">
                    <a:moveTo>
                      <a:pt x="5064" y="0"/>
                    </a:moveTo>
                    <a:lnTo>
                      <a:pt x="4918" y="105"/>
                    </a:lnTo>
                    <a:lnTo>
                      <a:pt x="4834" y="126"/>
                    </a:lnTo>
                    <a:lnTo>
                      <a:pt x="4729" y="209"/>
                    </a:lnTo>
                    <a:lnTo>
                      <a:pt x="4729" y="377"/>
                    </a:lnTo>
                    <a:lnTo>
                      <a:pt x="4625" y="628"/>
                    </a:lnTo>
                    <a:lnTo>
                      <a:pt x="4520" y="753"/>
                    </a:lnTo>
                    <a:lnTo>
                      <a:pt x="4457" y="774"/>
                    </a:lnTo>
                    <a:lnTo>
                      <a:pt x="4332" y="942"/>
                    </a:lnTo>
                    <a:lnTo>
                      <a:pt x="4290" y="1025"/>
                    </a:lnTo>
                    <a:lnTo>
                      <a:pt x="4185" y="1067"/>
                    </a:lnTo>
                    <a:lnTo>
                      <a:pt x="4081" y="1046"/>
                    </a:lnTo>
                    <a:lnTo>
                      <a:pt x="3976" y="1130"/>
                    </a:lnTo>
                    <a:lnTo>
                      <a:pt x="3934" y="1235"/>
                    </a:lnTo>
                    <a:lnTo>
                      <a:pt x="3934" y="1339"/>
                    </a:lnTo>
                    <a:lnTo>
                      <a:pt x="3892" y="1360"/>
                    </a:lnTo>
                    <a:lnTo>
                      <a:pt x="3788" y="1465"/>
                    </a:lnTo>
                    <a:lnTo>
                      <a:pt x="3788" y="1590"/>
                    </a:lnTo>
                    <a:lnTo>
                      <a:pt x="3725" y="1674"/>
                    </a:lnTo>
                    <a:lnTo>
                      <a:pt x="3704" y="1758"/>
                    </a:lnTo>
                    <a:lnTo>
                      <a:pt x="3495" y="2009"/>
                    </a:lnTo>
                    <a:lnTo>
                      <a:pt x="3286" y="2176"/>
                    </a:lnTo>
                    <a:lnTo>
                      <a:pt x="3160" y="2197"/>
                    </a:lnTo>
                    <a:lnTo>
                      <a:pt x="2993" y="2281"/>
                    </a:lnTo>
                    <a:lnTo>
                      <a:pt x="2993" y="2344"/>
                    </a:lnTo>
                    <a:lnTo>
                      <a:pt x="2888" y="2344"/>
                    </a:lnTo>
                    <a:lnTo>
                      <a:pt x="2679" y="2469"/>
                    </a:lnTo>
                    <a:lnTo>
                      <a:pt x="2512" y="2616"/>
                    </a:lnTo>
                    <a:lnTo>
                      <a:pt x="2407" y="2637"/>
                    </a:lnTo>
                    <a:lnTo>
                      <a:pt x="2198" y="2783"/>
                    </a:lnTo>
                    <a:lnTo>
                      <a:pt x="2156" y="2846"/>
                    </a:lnTo>
                    <a:lnTo>
                      <a:pt x="2219" y="2929"/>
                    </a:lnTo>
                    <a:lnTo>
                      <a:pt x="2219" y="3055"/>
                    </a:lnTo>
                    <a:lnTo>
                      <a:pt x="2114" y="2950"/>
                    </a:lnTo>
                    <a:lnTo>
                      <a:pt x="2093" y="2929"/>
                    </a:lnTo>
                    <a:lnTo>
                      <a:pt x="1988" y="2950"/>
                    </a:lnTo>
                    <a:lnTo>
                      <a:pt x="1884" y="2992"/>
                    </a:lnTo>
                    <a:lnTo>
                      <a:pt x="1821" y="2950"/>
                    </a:lnTo>
                    <a:lnTo>
                      <a:pt x="1737" y="2950"/>
                    </a:lnTo>
                    <a:lnTo>
                      <a:pt x="1570" y="3118"/>
                    </a:lnTo>
                    <a:lnTo>
                      <a:pt x="1507" y="3201"/>
                    </a:lnTo>
                    <a:lnTo>
                      <a:pt x="1361" y="3327"/>
                    </a:lnTo>
                    <a:lnTo>
                      <a:pt x="1277" y="3348"/>
                    </a:lnTo>
                    <a:lnTo>
                      <a:pt x="1172" y="3453"/>
                    </a:lnTo>
                    <a:lnTo>
                      <a:pt x="1151" y="3620"/>
                    </a:lnTo>
                    <a:lnTo>
                      <a:pt x="1110" y="3536"/>
                    </a:lnTo>
                    <a:lnTo>
                      <a:pt x="1068" y="3473"/>
                    </a:lnTo>
                    <a:lnTo>
                      <a:pt x="1005" y="3557"/>
                    </a:lnTo>
                    <a:lnTo>
                      <a:pt x="942" y="3620"/>
                    </a:lnTo>
                    <a:lnTo>
                      <a:pt x="942" y="3746"/>
                    </a:lnTo>
                    <a:lnTo>
                      <a:pt x="879" y="3787"/>
                    </a:lnTo>
                    <a:lnTo>
                      <a:pt x="838" y="3766"/>
                    </a:lnTo>
                    <a:lnTo>
                      <a:pt x="670" y="3955"/>
                    </a:lnTo>
                    <a:lnTo>
                      <a:pt x="628" y="3955"/>
                    </a:lnTo>
                    <a:lnTo>
                      <a:pt x="566" y="4038"/>
                    </a:lnTo>
                    <a:lnTo>
                      <a:pt x="566" y="4206"/>
                    </a:lnTo>
                    <a:lnTo>
                      <a:pt x="524" y="4269"/>
                    </a:lnTo>
                    <a:lnTo>
                      <a:pt x="461" y="4164"/>
                    </a:lnTo>
                    <a:lnTo>
                      <a:pt x="419" y="4164"/>
                    </a:lnTo>
                    <a:lnTo>
                      <a:pt x="377" y="4206"/>
                    </a:lnTo>
                    <a:lnTo>
                      <a:pt x="335" y="4248"/>
                    </a:lnTo>
                    <a:lnTo>
                      <a:pt x="252" y="4415"/>
                    </a:lnTo>
                    <a:lnTo>
                      <a:pt x="252" y="4478"/>
                    </a:lnTo>
                    <a:lnTo>
                      <a:pt x="335" y="4582"/>
                    </a:lnTo>
                    <a:lnTo>
                      <a:pt x="377" y="4624"/>
                    </a:lnTo>
                    <a:lnTo>
                      <a:pt x="335" y="4666"/>
                    </a:lnTo>
                    <a:lnTo>
                      <a:pt x="252" y="4666"/>
                    </a:lnTo>
                    <a:lnTo>
                      <a:pt x="126" y="4687"/>
                    </a:lnTo>
                    <a:lnTo>
                      <a:pt x="1" y="4813"/>
                    </a:lnTo>
                    <a:lnTo>
                      <a:pt x="43" y="4834"/>
                    </a:lnTo>
                    <a:lnTo>
                      <a:pt x="126" y="4834"/>
                    </a:lnTo>
                    <a:lnTo>
                      <a:pt x="43" y="4896"/>
                    </a:lnTo>
                    <a:lnTo>
                      <a:pt x="43" y="5001"/>
                    </a:lnTo>
                    <a:lnTo>
                      <a:pt x="126" y="5085"/>
                    </a:lnTo>
                    <a:lnTo>
                      <a:pt x="168" y="5106"/>
                    </a:lnTo>
                    <a:lnTo>
                      <a:pt x="315" y="5106"/>
                    </a:lnTo>
                    <a:lnTo>
                      <a:pt x="335" y="5147"/>
                    </a:lnTo>
                    <a:lnTo>
                      <a:pt x="356" y="5147"/>
                    </a:lnTo>
                    <a:lnTo>
                      <a:pt x="377" y="5085"/>
                    </a:lnTo>
                    <a:lnTo>
                      <a:pt x="440" y="5085"/>
                    </a:lnTo>
                    <a:lnTo>
                      <a:pt x="524" y="5126"/>
                    </a:lnTo>
                    <a:lnTo>
                      <a:pt x="566" y="5210"/>
                    </a:lnTo>
                    <a:lnTo>
                      <a:pt x="545" y="5252"/>
                    </a:lnTo>
                    <a:lnTo>
                      <a:pt x="587" y="5315"/>
                    </a:lnTo>
                    <a:lnTo>
                      <a:pt x="670" y="5315"/>
                    </a:lnTo>
                    <a:lnTo>
                      <a:pt x="733" y="5336"/>
                    </a:lnTo>
                    <a:lnTo>
                      <a:pt x="754" y="5461"/>
                    </a:lnTo>
                    <a:lnTo>
                      <a:pt x="859" y="5545"/>
                    </a:lnTo>
                    <a:lnTo>
                      <a:pt x="942" y="5608"/>
                    </a:lnTo>
                    <a:lnTo>
                      <a:pt x="838" y="5670"/>
                    </a:lnTo>
                    <a:lnTo>
                      <a:pt x="879" y="5670"/>
                    </a:lnTo>
                    <a:lnTo>
                      <a:pt x="1005" y="5629"/>
                    </a:lnTo>
                    <a:lnTo>
                      <a:pt x="1005" y="5670"/>
                    </a:lnTo>
                    <a:lnTo>
                      <a:pt x="1110" y="5712"/>
                    </a:lnTo>
                    <a:lnTo>
                      <a:pt x="1256" y="5670"/>
                    </a:lnTo>
                    <a:lnTo>
                      <a:pt x="1465" y="5608"/>
                    </a:lnTo>
                    <a:lnTo>
                      <a:pt x="1612" y="5461"/>
                    </a:lnTo>
                    <a:lnTo>
                      <a:pt x="1737" y="5419"/>
                    </a:lnTo>
                    <a:lnTo>
                      <a:pt x="1737" y="5357"/>
                    </a:lnTo>
                    <a:lnTo>
                      <a:pt x="1716" y="5252"/>
                    </a:lnTo>
                    <a:lnTo>
                      <a:pt x="1800" y="5315"/>
                    </a:lnTo>
                    <a:lnTo>
                      <a:pt x="1779" y="5398"/>
                    </a:lnTo>
                    <a:lnTo>
                      <a:pt x="1905" y="5336"/>
                    </a:lnTo>
                    <a:lnTo>
                      <a:pt x="1926" y="5210"/>
                    </a:lnTo>
                    <a:lnTo>
                      <a:pt x="2009" y="5106"/>
                    </a:lnTo>
                    <a:lnTo>
                      <a:pt x="2198" y="5022"/>
                    </a:lnTo>
                    <a:lnTo>
                      <a:pt x="2323" y="5022"/>
                    </a:lnTo>
                    <a:lnTo>
                      <a:pt x="2365" y="5001"/>
                    </a:lnTo>
                    <a:lnTo>
                      <a:pt x="2365" y="4959"/>
                    </a:lnTo>
                    <a:lnTo>
                      <a:pt x="2260" y="4959"/>
                    </a:lnTo>
                    <a:lnTo>
                      <a:pt x="2323" y="4938"/>
                    </a:lnTo>
                    <a:lnTo>
                      <a:pt x="2344" y="4917"/>
                    </a:lnTo>
                    <a:lnTo>
                      <a:pt x="2323" y="4896"/>
                    </a:lnTo>
                    <a:lnTo>
                      <a:pt x="2449" y="4729"/>
                    </a:lnTo>
                    <a:lnTo>
                      <a:pt x="2532" y="4582"/>
                    </a:lnTo>
                    <a:lnTo>
                      <a:pt x="2574" y="4415"/>
                    </a:lnTo>
                    <a:lnTo>
                      <a:pt x="2658" y="4310"/>
                    </a:lnTo>
                    <a:lnTo>
                      <a:pt x="2930" y="4143"/>
                    </a:lnTo>
                    <a:lnTo>
                      <a:pt x="2972" y="4038"/>
                    </a:lnTo>
                    <a:lnTo>
                      <a:pt x="2993" y="3913"/>
                    </a:lnTo>
                    <a:lnTo>
                      <a:pt x="3097" y="3746"/>
                    </a:lnTo>
                    <a:lnTo>
                      <a:pt x="3160" y="3641"/>
                    </a:lnTo>
                    <a:lnTo>
                      <a:pt x="3181" y="3536"/>
                    </a:lnTo>
                    <a:lnTo>
                      <a:pt x="3265" y="3432"/>
                    </a:lnTo>
                    <a:lnTo>
                      <a:pt x="3369" y="3369"/>
                    </a:lnTo>
                    <a:lnTo>
                      <a:pt x="3390" y="3264"/>
                    </a:lnTo>
                    <a:lnTo>
                      <a:pt x="3474" y="3348"/>
                    </a:lnTo>
                    <a:lnTo>
                      <a:pt x="3516" y="3348"/>
                    </a:lnTo>
                    <a:lnTo>
                      <a:pt x="3558" y="3243"/>
                    </a:lnTo>
                    <a:lnTo>
                      <a:pt x="3662" y="3243"/>
                    </a:lnTo>
                    <a:lnTo>
                      <a:pt x="3725" y="3222"/>
                    </a:lnTo>
                    <a:lnTo>
                      <a:pt x="3788" y="3139"/>
                    </a:lnTo>
                    <a:lnTo>
                      <a:pt x="3788" y="3034"/>
                    </a:lnTo>
                    <a:lnTo>
                      <a:pt x="3704" y="2950"/>
                    </a:lnTo>
                    <a:lnTo>
                      <a:pt x="3704" y="2950"/>
                    </a:lnTo>
                    <a:lnTo>
                      <a:pt x="3809" y="3013"/>
                    </a:lnTo>
                    <a:lnTo>
                      <a:pt x="3830" y="3139"/>
                    </a:lnTo>
                    <a:lnTo>
                      <a:pt x="3892" y="3139"/>
                    </a:lnTo>
                    <a:lnTo>
                      <a:pt x="3976" y="3118"/>
                    </a:lnTo>
                    <a:lnTo>
                      <a:pt x="3976" y="3055"/>
                    </a:lnTo>
                    <a:lnTo>
                      <a:pt x="4039" y="3013"/>
                    </a:lnTo>
                    <a:lnTo>
                      <a:pt x="4123" y="3034"/>
                    </a:lnTo>
                    <a:lnTo>
                      <a:pt x="4123" y="3097"/>
                    </a:lnTo>
                    <a:lnTo>
                      <a:pt x="4018" y="3139"/>
                    </a:lnTo>
                    <a:lnTo>
                      <a:pt x="4123" y="3139"/>
                    </a:lnTo>
                    <a:lnTo>
                      <a:pt x="4227" y="3160"/>
                    </a:lnTo>
                    <a:lnTo>
                      <a:pt x="4248" y="3118"/>
                    </a:lnTo>
                    <a:lnTo>
                      <a:pt x="4248" y="3034"/>
                    </a:lnTo>
                    <a:lnTo>
                      <a:pt x="4290" y="2992"/>
                    </a:lnTo>
                    <a:lnTo>
                      <a:pt x="4311" y="3013"/>
                    </a:lnTo>
                    <a:lnTo>
                      <a:pt x="4311" y="3139"/>
                    </a:lnTo>
                    <a:lnTo>
                      <a:pt x="4332" y="3160"/>
                    </a:lnTo>
                    <a:lnTo>
                      <a:pt x="4395" y="3118"/>
                    </a:lnTo>
                    <a:lnTo>
                      <a:pt x="4416" y="2950"/>
                    </a:lnTo>
                    <a:lnTo>
                      <a:pt x="4353" y="2867"/>
                    </a:lnTo>
                    <a:lnTo>
                      <a:pt x="4290" y="2867"/>
                    </a:lnTo>
                    <a:lnTo>
                      <a:pt x="4311" y="2825"/>
                    </a:lnTo>
                    <a:lnTo>
                      <a:pt x="4311" y="2699"/>
                    </a:lnTo>
                    <a:lnTo>
                      <a:pt x="4332" y="2511"/>
                    </a:lnTo>
                    <a:lnTo>
                      <a:pt x="4416" y="2490"/>
                    </a:lnTo>
                    <a:lnTo>
                      <a:pt x="4562" y="2427"/>
                    </a:lnTo>
                    <a:lnTo>
                      <a:pt x="4750" y="2323"/>
                    </a:lnTo>
                    <a:lnTo>
                      <a:pt x="4771" y="2260"/>
                    </a:lnTo>
                    <a:lnTo>
                      <a:pt x="4918" y="2093"/>
                    </a:lnTo>
                    <a:lnTo>
                      <a:pt x="4918" y="1988"/>
                    </a:lnTo>
                    <a:lnTo>
                      <a:pt x="5043" y="1862"/>
                    </a:lnTo>
                    <a:lnTo>
                      <a:pt x="5127" y="1883"/>
                    </a:lnTo>
                    <a:lnTo>
                      <a:pt x="5127" y="1821"/>
                    </a:lnTo>
                    <a:lnTo>
                      <a:pt x="5336" y="1632"/>
                    </a:lnTo>
                    <a:lnTo>
                      <a:pt x="5336" y="1549"/>
                    </a:lnTo>
                    <a:lnTo>
                      <a:pt x="5650" y="1277"/>
                    </a:lnTo>
                    <a:lnTo>
                      <a:pt x="5755" y="1235"/>
                    </a:lnTo>
                    <a:lnTo>
                      <a:pt x="5692" y="1214"/>
                    </a:lnTo>
                    <a:lnTo>
                      <a:pt x="5671" y="1109"/>
                    </a:lnTo>
                    <a:lnTo>
                      <a:pt x="5608" y="1005"/>
                    </a:lnTo>
                    <a:lnTo>
                      <a:pt x="5650" y="900"/>
                    </a:lnTo>
                    <a:lnTo>
                      <a:pt x="5671" y="774"/>
                    </a:lnTo>
                    <a:lnTo>
                      <a:pt x="5692" y="816"/>
                    </a:lnTo>
                    <a:lnTo>
                      <a:pt x="5797" y="649"/>
                    </a:lnTo>
                    <a:lnTo>
                      <a:pt x="5713" y="691"/>
                    </a:lnTo>
                    <a:lnTo>
                      <a:pt x="5650" y="691"/>
                    </a:lnTo>
                    <a:lnTo>
                      <a:pt x="5755" y="628"/>
                    </a:lnTo>
                    <a:lnTo>
                      <a:pt x="5817" y="502"/>
                    </a:lnTo>
                    <a:lnTo>
                      <a:pt x="5797" y="502"/>
                    </a:lnTo>
                    <a:lnTo>
                      <a:pt x="5797" y="419"/>
                    </a:lnTo>
                    <a:lnTo>
                      <a:pt x="5713" y="419"/>
                    </a:lnTo>
                    <a:lnTo>
                      <a:pt x="5650" y="544"/>
                    </a:lnTo>
                    <a:lnTo>
                      <a:pt x="5671" y="586"/>
                    </a:lnTo>
                    <a:lnTo>
                      <a:pt x="5713" y="607"/>
                    </a:lnTo>
                    <a:lnTo>
                      <a:pt x="5608" y="649"/>
                    </a:lnTo>
                    <a:lnTo>
                      <a:pt x="5566" y="607"/>
                    </a:lnTo>
                    <a:lnTo>
                      <a:pt x="5566" y="544"/>
                    </a:lnTo>
                    <a:lnTo>
                      <a:pt x="5504" y="544"/>
                    </a:lnTo>
                    <a:lnTo>
                      <a:pt x="5441" y="523"/>
                    </a:lnTo>
                    <a:lnTo>
                      <a:pt x="5378" y="586"/>
                    </a:lnTo>
                    <a:lnTo>
                      <a:pt x="5294" y="691"/>
                    </a:lnTo>
                    <a:lnTo>
                      <a:pt x="5232" y="628"/>
                    </a:lnTo>
                    <a:lnTo>
                      <a:pt x="5169" y="481"/>
                    </a:lnTo>
                    <a:lnTo>
                      <a:pt x="5232" y="440"/>
                    </a:lnTo>
                    <a:lnTo>
                      <a:pt x="5273" y="377"/>
                    </a:lnTo>
                    <a:lnTo>
                      <a:pt x="5273" y="314"/>
                    </a:lnTo>
                    <a:lnTo>
                      <a:pt x="5252" y="293"/>
                    </a:lnTo>
                    <a:lnTo>
                      <a:pt x="5273" y="251"/>
                    </a:lnTo>
                    <a:lnTo>
                      <a:pt x="5232" y="209"/>
                    </a:lnTo>
                    <a:lnTo>
                      <a:pt x="5169" y="251"/>
                    </a:lnTo>
                    <a:lnTo>
                      <a:pt x="5127" y="230"/>
                    </a:lnTo>
                    <a:lnTo>
                      <a:pt x="5064" y="188"/>
                    </a:lnTo>
                    <a:lnTo>
                      <a:pt x="5085" y="105"/>
                    </a:lnTo>
                    <a:lnTo>
                      <a:pt x="516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9" name="Google Shape;1667;p39">
                <a:extLst>
                  <a:ext uri="{FF2B5EF4-FFF2-40B4-BE49-F238E27FC236}">
                    <a16:creationId xmlns:a16="http://schemas.microsoft.com/office/drawing/2014/main" id="{33391469-846A-1AFD-4BF5-D93CC2FAAEE6}"/>
                  </a:ext>
                </a:extLst>
              </p:cNvPr>
              <p:cNvSpPr/>
              <p:nvPr/>
            </p:nvSpPr>
            <p:spPr>
              <a:xfrm>
                <a:off x="6101375" y="3852150"/>
                <a:ext cx="82150" cy="171075"/>
              </a:xfrm>
              <a:custGeom>
                <a:avLst/>
                <a:gdLst/>
                <a:ahLst/>
                <a:cxnLst/>
                <a:rect l="l" t="t" r="r" b="b"/>
                <a:pathLst>
                  <a:path w="3286" h="6843" extrusionOk="0">
                    <a:moveTo>
                      <a:pt x="880" y="0"/>
                    </a:moveTo>
                    <a:lnTo>
                      <a:pt x="796" y="21"/>
                    </a:lnTo>
                    <a:lnTo>
                      <a:pt x="650" y="21"/>
                    </a:lnTo>
                    <a:lnTo>
                      <a:pt x="650" y="42"/>
                    </a:lnTo>
                    <a:lnTo>
                      <a:pt x="733" y="126"/>
                    </a:lnTo>
                    <a:lnTo>
                      <a:pt x="859" y="440"/>
                    </a:lnTo>
                    <a:lnTo>
                      <a:pt x="859" y="544"/>
                    </a:lnTo>
                    <a:lnTo>
                      <a:pt x="859" y="733"/>
                    </a:lnTo>
                    <a:lnTo>
                      <a:pt x="796" y="774"/>
                    </a:lnTo>
                    <a:lnTo>
                      <a:pt x="754" y="774"/>
                    </a:lnTo>
                    <a:lnTo>
                      <a:pt x="754" y="795"/>
                    </a:lnTo>
                    <a:lnTo>
                      <a:pt x="796" y="1046"/>
                    </a:lnTo>
                    <a:lnTo>
                      <a:pt x="838" y="1067"/>
                    </a:lnTo>
                    <a:lnTo>
                      <a:pt x="942" y="1026"/>
                    </a:lnTo>
                    <a:lnTo>
                      <a:pt x="1047" y="1026"/>
                    </a:lnTo>
                    <a:lnTo>
                      <a:pt x="963" y="1046"/>
                    </a:lnTo>
                    <a:lnTo>
                      <a:pt x="880" y="1151"/>
                    </a:lnTo>
                    <a:lnTo>
                      <a:pt x="901" y="1277"/>
                    </a:lnTo>
                    <a:lnTo>
                      <a:pt x="984" y="1444"/>
                    </a:lnTo>
                    <a:lnTo>
                      <a:pt x="1005" y="1716"/>
                    </a:lnTo>
                    <a:lnTo>
                      <a:pt x="1005" y="1904"/>
                    </a:lnTo>
                    <a:lnTo>
                      <a:pt x="1005" y="2030"/>
                    </a:lnTo>
                    <a:lnTo>
                      <a:pt x="1068" y="2009"/>
                    </a:lnTo>
                    <a:lnTo>
                      <a:pt x="1089" y="1904"/>
                    </a:lnTo>
                    <a:lnTo>
                      <a:pt x="1068" y="1821"/>
                    </a:lnTo>
                    <a:lnTo>
                      <a:pt x="1089" y="1800"/>
                    </a:lnTo>
                    <a:lnTo>
                      <a:pt x="1152" y="1842"/>
                    </a:lnTo>
                    <a:lnTo>
                      <a:pt x="1152" y="1967"/>
                    </a:lnTo>
                    <a:lnTo>
                      <a:pt x="1194" y="1967"/>
                    </a:lnTo>
                    <a:lnTo>
                      <a:pt x="1214" y="1904"/>
                    </a:lnTo>
                    <a:lnTo>
                      <a:pt x="1194" y="1842"/>
                    </a:lnTo>
                    <a:lnTo>
                      <a:pt x="1214" y="1842"/>
                    </a:lnTo>
                    <a:lnTo>
                      <a:pt x="1256" y="1925"/>
                    </a:lnTo>
                    <a:lnTo>
                      <a:pt x="1173" y="2030"/>
                    </a:lnTo>
                    <a:lnTo>
                      <a:pt x="1152" y="2134"/>
                    </a:lnTo>
                    <a:lnTo>
                      <a:pt x="1152" y="2197"/>
                    </a:lnTo>
                    <a:lnTo>
                      <a:pt x="1110" y="2218"/>
                    </a:lnTo>
                    <a:lnTo>
                      <a:pt x="1068" y="2134"/>
                    </a:lnTo>
                    <a:lnTo>
                      <a:pt x="1005" y="2134"/>
                    </a:lnTo>
                    <a:lnTo>
                      <a:pt x="1047" y="2323"/>
                    </a:lnTo>
                    <a:lnTo>
                      <a:pt x="1110" y="2532"/>
                    </a:lnTo>
                    <a:lnTo>
                      <a:pt x="1173" y="2553"/>
                    </a:lnTo>
                    <a:lnTo>
                      <a:pt x="1194" y="2532"/>
                    </a:lnTo>
                    <a:lnTo>
                      <a:pt x="1256" y="2616"/>
                    </a:lnTo>
                    <a:lnTo>
                      <a:pt x="1256" y="2658"/>
                    </a:lnTo>
                    <a:lnTo>
                      <a:pt x="1298" y="2699"/>
                    </a:lnTo>
                    <a:lnTo>
                      <a:pt x="1194" y="2762"/>
                    </a:lnTo>
                    <a:lnTo>
                      <a:pt x="1194" y="2825"/>
                    </a:lnTo>
                    <a:lnTo>
                      <a:pt x="1214" y="2867"/>
                    </a:lnTo>
                    <a:lnTo>
                      <a:pt x="1194" y="2950"/>
                    </a:lnTo>
                    <a:lnTo>
                      <a:pt x="1110" y="3139"/>
                    </a:lnTo>
                    <a:lnTo>
                      <a:pt x="1152" y="3243"/>
                    </a:lnTo>
                    <a:lnTo>
                      <a:pt x="1089" y="3264"/>
                    </a:lnTo>
                    <a:lnTo>
                      <a:pt x="1173" y="3348"/>
                    </a:lnTo>
                    <a:lnTo>
                      <a:pt x="1152" y="3369"/>
                    </a:lnTo>
                    <a:lnTo>
                      <a:pt x="1068" y="3369"/>
                    </a:lnTo>
                    <a:lnTo>
                      <a:pt x="1005" y="3474"/>
                    </a:lnTo>
                    <a:lnTo>
                      <a:pt x="1005" y="3536"/>
                    </a:lnTo>
                    <a:lnTo>
                      <a:pt x="1068" y="3599"/>
                    </a:lnTo>
                    <a:lnTo>
                      <a:pt x="1005" y="3641"/>
                    </a:lnTo>
                    <a:lnTo>
                      <a:pt x="942" y="3641"/>
                    </a:lnTo>
                    <a:lnTo>
                      <a:pt x="880" y="3767"/>
                    </a:lnTo>
                    <a:lnTo>
                      <a:pt x="796" y="4164"/>
                    </a:lnTo>
                    <a:lnTo>
                      <a:pt x="796" y="4269"/>
                    </a:lnTo>
                    <a:lnTo>
                      <a:pt x="733" y="4331"/>
                    </a:lnTo>
                    <a:lnTo>
                      <a:pt x="629" y="4331"/>
                    </a:lnTo>
                    <a:lnTo>
                      <a:pt x="545" y="4290"/>
                    </a:lnTo>
                    <a:lnTo>
                      <a:pt x="419" y="4311"/>
                    </a:lnTo>
                    <a:lnTo>
                      <a:pt x="210" y="4415"/>
                    </a:lnTo>
                    <a:lnTo>
                      <a:pt x="106" y="4520"/>
                    </a:lnTo>
                    <a:lnTo>
                      <a:pt x="64" y="4645"/>
                    </a:lnTo>
                    <a:lnTo>
                      <a:pt x="106" y="4834"/>
                    </a:lnTo>
                    <a:lnTo>
                      <a:pt x="210" y="4917"/>
                    </a:lnTo>
                    <a:lnTo>
                      <a:pt x="357" y="5022"/>
                    </a:lnTo>
                    <a:lnTo>
                      <a:pt x="440" y="5168"/>
                    </a:lnTo>
                    <a:lnTo>
                      <a:pt x="587" y="5231"/>
                    </a:lnTo>
                    <a:lnTo>
                      <a:pt x="650" y="5273"/>
                    </a:lnTo>
                    <a:lnTo>
                      <a:pt x="670" y="5545"/>
                    </a:lnTo>
                    <a:lnTo>
                      <a:pt x="691" y="5566"/>
                    </a:lnTo>
                    <a:lnTo>
                      <a:pt x="670" y="5587"/>
                    </a:lnTo>
                    <a:lnTo>
                      <a:pt x="670" y="5733"/>
                    </a:lnTo>
                    <a:lnTo>
                      <a:pt x="629" y="5838"/>
                    </a:lnTo>
                    <a:lnTo>
                      <a:pt x="378" y="6110"/>
                    </a:lnTo>
                    <a:lnTo>
                      <a:pt x="231" y="6277"/>
                    </a:lnTo>
                    <a:lnTo>
                      <a:pt x="43" y="6424"/>
                    </a:lnTo>
                    <a:lnTo>
                      <a:pt x="1" y="6508"/>
                    </a:lnTo>
                    <a:lnTo>
                      <a:pt x="22" y="6549"/>
                    </a:lnTo>
                    <a:lnTo>
                      <a:pt x="126" y="6591"/>
                    </a:lnTo>
                    <a:lnTo>
                      <a:pt x="147" y="6528"/>
                    </a:lnTo>
                    <a:lnTo>
                      <a:pt x="210" y="6528"/>
                    </a:lnTo>
                    <a:lnTo>
                      <a:pt x="210" y="6612"/>
                    </a:lnTo>
                    <a:lnTo>
                      <a:pt x="210" y="6675"/>
                    </a:lnTo>
                    <a:lnTo>
                      <a:pt x="231" y="6696"/>
                    </a:lnTo>
                    <a:lnTo>
                      <a:pt x="273" y="6675"/>
                    </a:lnTo>
                    <a:lnTo>
                      <a:pt x="315" y="6717"/>
                    </a:lnTo>
                    <a:lnTo>
                      <a:pt x="315" y="6800"/>
                    </a:lnTo>
                    <a:lnTo>
                      <a:pt x="336" y="6842"/>
                    </a:lnTo>
                    <a:lnTo>
                      <a:pt x="419" y="6821"/>
                    </a:lnTo>
                    <a:lnTo>
                      <a:pt x="629" y="6675"/>
                    </a:lnTo>
                    <a:lnTo>
                      <a:pt x="796" y="6528"/>
                    </a:lnTo>
                    <a:lnTo>
                      <a:pt x="984" y="6361"/>
                    </a:lnTo>
                    <a:lnTo>
                      <a:pt x="1152" y="6173"/>
                    </a:lnTo>
                    <a:lnTo>
                      <a:pt x="1319" y="5901"/>
                    </a:lnTo>
                    <a:lnTo>
                      <a:pt x="1424" y="5859"/>
                    </a:lnTo>
                    <a:lnTo>
                      <a:pt x="1507" y="5859"/>
                    </a:lnTo>
                    <a:lnTo>
                      <a:pt x="1570" y="5775"/>
                    </a:lnTo>
                    <a:lnTo>
                      <a:pt x="1570" y="5691"/>
                    </a:lnTo>
                    <a:lnTo>
                      <a:pt x="1612" y="5650"/>
                    </a:lnTo>
                    <a:lnTo>
                      <a:pt x="1717" y="5587"/>
                    </a:lnTo>
                    <a:lnTo>
                      <a:pt x="1800" y="5357"/>
                    </a:lnTo>
                    <a:lnTo>
                      <a:pt x="1905" y="5210"/>
                    </a:lnTo>
                    <a:lnTo>
                      <a:pt x="1905" y="5147"/>
                    </a:lnTo>
                    <a:lnTo>
                      <a:pt x="1989" y="5106"/>
                    </a:lnTo>
                    <a:lnTo>
                      <a:pt x="1884" y="4980"/>
                    </a:lnTo>
                    <a:lnTo>
                      <a:pt x="1717" y="4980"/>
                    </a:lnTo>
                    <a:lnTo>
                      <a:pt x="1800" y="4938"/>
                    </a:lnTo>
                    <a:lnTo>
                      <a:pt x="1884" y="4917"/>
                    </a:lnTo>
                    <a:lnTo>
                      <a:pt x="2114" y="4624"/>
                    </a:lnTo>
                    <a:lnTo>
                      <a:pt x="2240" y="4603"/>
                    </a:lnTo>
                    <a:lnTo>
                      <a:pt x="2428" y="4624"/>
                    </a:lnTo>
                    <a:lnTo>
                      <a:pt x="2512" y="4624"/>
                    </a:lnTo>
                    <a:lnTo>
                      <a:pt x="2512" y="4708"/>
                    </a:lnTo>
                    <a:lnTo>
                      <a:pt x="2512" y="4792"/>
                    </a:lnTo>
                    <a:lnTo>
                      <a:pt x="2616" y="4708"/>
                    </a:lnTo>
                    <a:lnTo>
                      <a:pt x="2679" y="4645"/>
                    </a:lnTo>
                    <a:lnTo>
                      <a:pt x="2533" y="4603"/>
                    </a:lnTo>
                    <a:lnTo>
                      <a:pt x="2554" y="4499"/>
                    </a:lnTo>
                    <a:lnTo>
                      <a:pt x="2637" y="4311"/>
                    </a:lnTo>
                    <a:lnTo>
                      <a:pt x="2679" y="4227"/>
                    </a:lnTo>
                    <a:lnTo>
                      <a:pt x="2784" y="4227"/>
                    </a:lnTo>
                    <a:lnTo>
                      <a:pt x="2826" y="4290"/>
                    </a:lnTo>
                    <a:lnTo>
                      <a:pt x="2867" y="4227"/>
                    </a:lnTo>
                    <a:lnTo>
                      <a:pt x="2930" y="4122"/>
                    </a:lnTo>
                    <a:lnTo>
                      <a:pt x="3077" y="3892"/>
                    </a:lnTo>
                    <a:lnTo>
                      <a:pt x="3077" y="3808"/>
                    </a:lnTo>
                    <a:lnTo>
                      <a:pt x="3077" y="3746"/>
                    </a:lnTo>
                    <a:lnTo>
                      <a:pt x="3098" y="3599"/>
                    </a:lnTo>
                    <a:lnTo>
                      <a:pt x="3202" y="3495"/>
                    </a:lnTo>
                    <a:lnTo>
                      <a:pt x="3286" y="3453"/>
                    </a:lnTo>
                    <a:lnTo>
                      <a:pt x="3286" y="3411"/>
                    </a:lnTo>
                    <a:lnTo>
                      <a:pt x="3160" y="3369"/>
                    </a:lnTo>
                    <a:lnTo>
                      <a:pt x="3098" y="3285"/>
                    </a:lnTo>
                    <a:lnTo>
                      <a:pt x="3139" y="3285"/>
                    </a:lnTo>
                    <a:lnTo>
                      <a:pt x="3160" y="3243"/>
                    </a:lnTo>
                    <a:lnTo>
                      <a:pt x="3035" y="3222"/>
                    </a:lnTo>
                    <a:lnTo>
                      <a:pt x="2888" y="3327"/>
                    </a:lnTo>
                    <a:lnTo>
                      <a:pt x="2679" y="3536"/>
                    </a:lnTo>
                    <a:lnTo>
                      <a:pt x="2554" y="3536"/>
                    </a:lnTo>
                    <a:lnTo>
                      <a:pt x="2470" y="3578"/>
                    </a:lnTo>
                    <a:lnTo>
                      <a:pt x="2365" y="3536"/>
                    </a:lnTo>
                    <a:lnTo>
                      <a:pt x="2135" y="3285"/>
                    </a:lnTo>
                    <a:lnTo>
                      <a:pt x="2051" y="3285"/>
                    </a:lnTo>
                    <a:lnTo>
                      <a:pt x="1989" y="3181"/>
                    </a:lnTo>
                    <a:lnTo>
                      <a:pt x="1947" y="3118"/>
                    </a:lnTo>
                    <a:lnTo>
                      <a:pt x="2010" y="3034"/>
                    </a:lnTo>
                    <a:lnTo>
                      <a:pt x="2030" y="2888"/>
                    </a:lnTo>
                    <a:lnTo>
                      <a:pt x="1926" y="2720"/>
                    </a:lnTo>
                    <a:lnTo>
                      <a:pt x="1926" y="2637"/>
                    </a:lnTo>
                    <a:lnTo>
                      <a:pt x="1905" y="2595"/>
                    </a:lnTo>
                    <a:lnTo>
                      <a:pt x="1905" y="2448"/>
                    </a:lnTo>
                    <a:lnTo>
                      <a:pt x="1947" y="2365"/>
                    </a:lnTo>
                    <a:lnTo>
                      <a:pt x="1884" y="2365"/>
                    </a:lnTo>
                    <a:lnTo>
                      <a:pt x="1884" y="2239"/>
                    </a:lnTo>
                    <a:lnTo>
                      <a:pt x="1842" y="2176"/>
                    </a:lnTo>
                    <a:lnTo>
                      <a:pt x="1800" y="2197"/>
                    </a:lnTo>
                    <a:lnTo>
                      <a:pt x="1717" y="2134"/>
                    </a:lnTo>
                    <a:lnTo>
                      <a:pt x="1675" y="2197"/>
                    </a:lnTo>
                    <a:lnTo>
                      <a:pt x="1779" y="2281"/>
                    </a:lnTo>
                    <a:lnTo>
                      <a:pt x="1738" y="2365"/>
                    </a:lnTo>
                    <a:lnTo>
                      <a:pt x="1779" y="2427"/>
                    </a:lnTo>
                    <a:lnTo>
                      <a:pt x="1696" y="2511"/>
                    </a:lnTo>
                    <a:lnTo>
                      <a:pt x="1696" y="2595"/>
                    </a:lnTo>
                    <a:lnTo>
                      <a:pt x="1779" y="2699"/>
                    </a:lnTo>
                    <a:lnTo>
                      <a:pt x="1779" y="2741"/>
                    </a:lnTo>
                    <a:lnTo>
                      <a:pt x="1675" y="2762"/>
                    </a:lnTo>
                    <a:lnTo>
                      <a:pt x="1612" y="2720"/>
                    </a:lnTo>
                    <a:lnTo>
                      <a:pt x="1591" y="2616"/>
                    </a:lnTo>
                    <a:lnTo>
                      <a:pt x="1486" y="2595"/>
                    </a:lnTo>
                    <a:lnTo>
                      <a:pt x="1486" y="2532"/>
                    </a:lnTo>
                    <a:lnTo>
                      <a:pt x="1382" y="2511"/>
                    </a:lnTo>
                    <a:lnTo>
                      <a:pt x="1319" y="2511"/>
                    </a:lnTo>
                    <a:lnTo>
                      <a:pt x="1298" y="2448"/>
                    </a:lnTo>
                    <a:lnTo>
                      <a:pt x="1403" y="2406"/>
                    </a:lnTo>
                    <a:lnTo>
                      <a:pt x="1424" y="2323"/>
                    </a:lnTo>
                    <a:lnTo>
                      <a:pt x="1319" y="2239"/>
                    </a:lnTo>
                    <a:lnTo>
                      <a:pt x="1403" y="2114"/>
                    </a:lnTo>
                    <a:lnTo>
                      <a:pt x="1486" y="2093"/>
                    </a:lnTo>
                    <a:lnTo>
                      <a:pt x="1507" y="1988"/>
                    </a:lnTo>
                    <a:lnTo>
                      <a:pt x="1486" y="1904"/>
                    </a:lnTo>
                    <a:lnTo>
                      <a:pt x="1507" y="1821"/>
                    </a:lnTo>
                    <a:lnTo>
                      <a:pt x="1466" y="1758"/>
                    </a:lnTo>
                    <a:lnTo>
                      <a:pt x="1486" y="1611"/>
                    </a:lnTo>
                    <a:lnTo>
                      <a:pt x="1361" y="1507"/>
                    </a:lnTo>
                    <a:lnTo>
                      <a:pt x="1361" y="1465"/>
                    </a:lnTo>
                    <a:lnTo>
                      <a:pt x="1424" y="1507"/>
                    </a:lnTo>
                    <a:lnTo>
                      <a:pt x="1528" y="1486"/>
                    </a:lnTo>
                    <a:lnTo>
                      <a:pt x="1570" y="1360"/>
                    </a:lnTo>
                    <a:lnTo>
                      <a:pt x="1591" y="1318"/>
                    </a:lnTo>
                    <a:lnTo>
                      <a:pt x="1591" y="1151"/>
                    </a:lnTo>
                    <a:lnTo>
                      <a:pt x="1570" y="1026"/>
                    </a:lnTo>
                    <a:lnTo>
                      <a:pt x="1570" y="921"/>
                    </a:lnTo>
                    <a:lnTo>
                      <a:pt x="1507" y="942"/>
                    </a:lnTo>
                    <a:lnTo>
                      <a:pt x="1382" y="984"/>
                    </a:lnTo>
                    <a:lnTo>
                      <a:pt x="1277" y="879"/>
                    </a:lnTo>
                    <a:lnTo>
                      <a:pt x="1361" y="837"/>
                    </a:lnTo>
                    <a:lnTo>
                      <a:pt x="1277" y="774"/>
                    </a:lnTo>
                    <a:lnTo>
                      <a:pt x="1214" y="754"/>
                    </a:lnTo>
                    <a:lnTo>
                      <a:pt x="1277" y="712"/>
                    </a:lnTo>
                    <a:lnTo>
                      <a:pt x="1361" y="649"/>
                    </a:lnTo>
                    <a:lnTo>
                      <a:pt x="1361" y="607"/>
                    </a:lnTo>
                    <a:lnTo>
                      <a:pt x="1256" y="565"/>
                    </a:lnTo>
                    <a:lnTo>
                      <a:pt x="1173" y="502"/>
                    </a:lnTo>
                    <a:lnTo>
                      <a:pt x="1089" y="544"/>
                    </a:lnTo>
                    <a:lnTo>
                      <a:pt x="1089" y="440"/>
                    </a:lnTo>
                    <a:lnTo>
                      <a:pt x="1110" y="440"/>
                    </a:lnTo>
                    <a:lnTo>
                      <a:pt x="1173" y="356"/>
                    </a:lnTo>
                    <a:lnTo>
                      <a:pt x="1110" y="356"/>
                    </a:lnTo>
                    <a:lnTo>
                      <a:pt x="1047" y="398"/>
                    </a:lnTo>
                    <a:lnTo>
                      <a:pt x="1047" y="461"/>
                    </a:lnTo>
                    <a:lnTo>
                      <a:pt x="1005" y="544"/>
                    </a:lnTo>
                    <a:lnTo>
                      <a:pt x="942" y="523"/>
                    </a:lnTo>
                    <a:lnTo>
                      <a:pt x="963" y="419"/>
                    </a:lnTo>
                    <a:lnTo>
                      <a:pt x="901" y="335"/>
                    </a:lnTo>
                    <a:lnTo>
                      <a:pt x="880" y="209"/>
                    </a:lnTo>
                    <a:lnTo>
                      <a:pt x="880" y="105"/>
                    </a:lnTo>
                    <a:lnTo>
                      <a:pt x="880" y="42"/>
                    </a:lnTo>
                    <a:lnTo>
                      <a:pt x="942" y="42"/>
                    </a:lnTo>
                    <a:lnTo>
                      <a:pt x="88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85" name="Google Shape;1668;p39">
              <a:extLst>
                <a:ext uri="{FF2B5EF4-FFF2-40B4-BE49-F238E27FC236}">
                  <a16:creationId xmlns:a16="http://schemas.microsoft.com/office/drawing/2014/main" id="{F6F32323-3960-0470-0BDE-02C3410EA328}"/>
                </a:ext>
              </a:extLst>
            </p:cNvPr>
            <p:cNvSpPr/>
            <p:nvPr/>
          </p:nvSpPr>
          <p:spPr>
            <a:xfrm>
              <a:off x="3608564" y="2619698"/>
              <a:ext cx="60550" cy="35232"/>
            </a:xfrm>
            <a:custGeom>
              <a:avLst/>
              <a:gdLst/>
              <a:ahLst/>
              <a:cxnLst/>
              <a:rect l="l" t="t" r="r" b="b"/>
              <a:pathLst>
                <a:path w="5085" h="3098" extrusionOk="0">
                  <a:moveTo>
                    <a:pt x="900" y="1"/>
                  </a:moveTo>
                  <a:lnTo>
                    <a:pt x="733" y="22"/>
                  </a:lnTo>
                  <a:lnTo>
                    <a:pt x="733" y="64"/>
                  </a:lnTo>
                  <a:lnTo>
                    <a:pt x="775" y="126"/>
                  </a:lnTo>
                  <a:lnTo>
                    <a:pt x="837" y="126"/>
                  </a:lnTo>
                  <a:lnTo>
                    <a:pt x="858" y="64"/>
                  </a:lnTo>
                  <a:lnTo>
                    <a:pt x="942" y="64"/>
                  </a:lnTo>
                  <a:lnTo>
                    <a:pt x="984" y="126"/>
                  </a:lnTo>
                  <a:lnTo>
                    <a:pt x="1088" y="147"/>
                  </a:lnTo>
                  <a:lnTo>
                    <a:pt x="1047" y="210"/>
                  </a:lnTo>
                  <a:lnTo>
                    <a:pt x="942" y="168"/>
                  </a:lnTo>
                  <a:lnTo>
                    <a:pt x="837" y="168"/>
                  </a:lnTo>
                  <a:lnTo>
                    <a:pt x="858" y="231"/>
                  </a:lnTo>
                  <a:lnTo>
                    <a:pt x="1005" y="315"/>
                  </a:lnTo>
                  <a:lnTo>
                    <a:pt x="1109" y="440"/>
                  </a:lnTo>
                  <a:lnTo>
                    <a:pt x="1088" y="524"/>
                  </a:lnTo>
                  <a:lnTo>
                    <a:pt x="1047" y="545"/>
                  </a:lnTo>
                  <a:lnTo>
                    <a:pt x="1047" y="461"/>
                  </a:lnTo>
                  <a:lnTo>
                    <a:pt x="900" y="377"/>
                  </a:lnTo>
                  <a:lnTo>
                    <a:pt x="837" y="461"/>
                  </a:lnTo>
                  <a:lnTo>
                    <a:pt x="775" y="440"/>
                  </a:lnTo>
                  <a:lnTo>
                    <a:pt x="796" y="356"/>
                  </a:lnTo>
                  <a:lnTo>
                    <a:pt x="691" y="252"/>
                  </a:lnTo>
                  <a:lnTo>
                    <a:pt x="586" y="210"/>
                  </a:lnTo>
                  <a:lnTo>
                    <a:pt x="524" y="252"/>
                  </a:lnTo>
                  <a:lnTo>
                    <a:pt x="586" y="356"/>
                  </a:lnTo>
                  <a:lnTo>
                    <a:pt x="565" y="419"/>
                  </a:lnTo>
                  <a:lnTo>
                    <a:pt x="524" y="315"/>
                  </a:lnTo>
                  <a:lnTo>
                    <a:pt x="419" y="273"/>
                  </a:lnTo>
                  <a:lnTo>
                    <a:pt x="377" y="356"/>
                  </a:lnTo>
                  <a:lnTo>
                    <a:pt x="461" y="440"/>
                  </a:lnTo>
                  <a:lnTo>
                    <a:pt x="524" y="482"/>
                  </a:lnTo>
                  <a:lnTo>
                    <a:pt x="565" y="545"/>
                  </a:lnTo>
                  <a:lnTo>
                    <a:pt x="461" y="482"/>
                  </a:lnTo>
                  <a:lnTo>
                    <a:pt x="356" y="545"/>
                  </a:lnTo>
                  <a:lnTo>
                    <a:pt x="419" y="608"/>
                  </a:lnTo>
                  <a:lnTo>
                    <a:pt x="565" y="670"/>
                  </a:lnTo>
                  <a:lnTo>
                    <a:pt x="482" y="670"/>
                  </a:lnTo>
                  <a:lnTo>
                    <a:pt x="461" y="733"/>
                  </a:lnTo>
                  <a:lnTo>
                    <a:pt x="482" y="775"/>
                  </a:lnTo>
                  <a:lnTo>
                    <a:pt x="461" y="775"/>
                  </a:lnTo>
                  <a:lnTo>
                    <a:pt x="272" y="649"/>
                  </a:lnTo>
                  <a:lnTo>
                    <a:pt x="231" y="608"/>
                  </a:lnTo>
                  <a:lnTo>
                    <a:pt x="168" y="670"/>
                  </a:lnTo>
                  <a:lnTo>
                    <a:pt x="252" y="796"/>
                  </a:lnTo>
                  <a:lnTo>
                    <a:pt x="314" y="880"/>
                  </a:lnTo>
                  <a:lnTo>
                    <a:pt x="252" y="900"/>
                  </a:lnTo>
                  <a:lnTo>
                    <a:pt x="147" y="775"/>
                  </a:lnTo>
                  <a:lnTo>
                    <a:pt x="63" y="754"/>
                  </a:lnTo>
                  <a:lnTo>
                    <a:pt x="0" y="859"/>
                  </a:lnTo>
                  <a:lnTo>
                    <a:pt x="126" y="900"/>
                  </a:lnTo>
                  <a:lnTo>
                    <a:pt x="231" y="1005"/>
                  </a:lnTo>
                  <a:lnTo>
                    <a:pt x="356" y="1047"/>
                  </a:lnTo>
                  <a:lnTo>
                    <a:pt x="440" y="942"/>
                  </a:lnTo>
                  <a:lnTo>
                    <a:pt x="565" y="900"/>
                  </a:lnTo>
                  <a:lnTo>
                    <a:pt x="628" y="796"/>
                  </a:lnTo>
                  <a:lnTo>
                    <a:pt x="649" y="859"/>
                  </a:lnTo>
                  <a:lnTo>
                    <a:pt x="649" y="900"/>
                  </a:lnTo>
                  <a:lnTo>
                    <a:pt x="691" y="900"/>
                  </a:lnTo>
                  <a:lnTo>
                    <a:pt x="775" y="880"/>
                  </a:lnTo>
                  <a:lnTo>
                    <a:pt x="796" y="984"/>
                  </a:lnTo>
                  <a:lnTo>
                    <a:pt x="858" y="984"/>
                  </a:lnTo>
                  <a:lnTo>
                    <a:pt x="942" y="900"/>
                  </a:lnTo>
                  <a:lnTo>
                    <a:pt x="963" y="859"/>
                  </a:lnTo>
                  <a:lnTo>
                    <a:pt x="984" y="963"/>
                  </a:lnTo>
                  <a:lnTo>
                    <a:pt x="1005" y="963"/>
                  </a:lnTo>
                  <a:lnTo>
                    <a:pt x="1151" y="859"/>
                  </a:lnTo>
                  <a:lnTo>
                    <a:pt x="1109" y="900"/>
                  </a:lnTo>
                  <a:lnTo>
                    <a:pt x="1088" y="1005"/>
                  </a:lnTo>
                  <a:lnTo>
                    <a:pt x="1151" y="1047"/>
                  </a:lnTo>
                  <a:lnTo>
                    <a:pt x="1214" y="984"/>
                  </a:lnTo>
                  <a:lnTo>
                    <a:pt x="1360" y="1068"/>
                  </a:lnTo>
                  <a:lnTo>
                    <a:pt x="1277" y="1089"/>
                  </a:lnTo>
                  <a:lnTo>
                    <a:pt x="1193" y="1089"/>
                  </a:lnTo>
                  <a:lnTo>
                    <a:pt x="1109" y="1131"/>
                  </a:lnTo>
                  <a:lnTo>
                    <a:pt x="1047" y="1131"/>
                  </a:lnTo>
                  <a:lnTo>
                    <a:pt x="879" y="1214"/>
                  </a:lnTo>
                  <a:lnTo>
                    <a:pt x="879" y="1256"/>
                  </a:lnTo>
                  <a:lnTo>
                    <a:pt x="1068" y="1298"/>
                  </a:lnTo>
                  <a:lnTo>
                    <a:pt x="1172" y="1298"/>
                  </a:lnTo>
                  <a:lnTo>
                    <a:pt x="1214" y="1214"/>
                  </a:lnTo>
                  <a:lnTo>
                    <a:pt x="1277" y="1193"/>
                  </a:lnTo>
                  <a:lnTo>
                    <a:pt x="1277" y="1298"/>
                  </a:lnTo>
                  <a:lnTo>
                    <a:pt x="1193" y="1382"/>
                  </a:lnTo>
                  <a:lnTo>
                    <a:pt x="1005" y="1403"/>
                  </a:lnTo>
                  <a:lnTo>
                    <a:pt x="942" y="1382"/>
                  </a:lnTo>
                  <a:lnTo>
                    <a:pt x="858" y="1486"/>
                  </a:lnTo>
                  <a:lnTo>
                    <a:pt x="796" y="1403"/>
                  </a:lnTo>
                  <a:lnTo>
                    <a:pt x="775" y="1382"/>
                  </a:lnTo>
                  <a:lnTo>
                    <a:pt x="775" y="1319"/>
                  </a:lnTo>
                  <a:lnTo>
                    <a:pt x="691" y="1319"/>
                  </a:lnTo>
                  <a:lnTo>
                    <a:pt x="691" y="1361"/>
                  </a:lnTo>
                  <a:lnTo>
                    <a:pt x="691" y="1382"/>
                  </a:lnTo>
                  <a:lnTo>
                    <a:pt x="628" y="1465"/>
                  </a:lnTo>
                  <a:lnTo>
                    <a:pt x="544" y="1403"/>
                  </a:lnTo>
                  <a:lnTo>
                    <a:pt x="461" y="1424"/>
                  </a:lnTo>
                  <a:lnTo>
                    <a:pt x="356" y="1486"/>
                  </a:lnTo>
                  <a:lnTo>
                    <a:pt x="252" y="1424"/>
                  </a:lnTo>
                  <a:lnTo>
                    <a:pt x="168" y="1465"/>
                  </a:lnTo>
                  <a:lnTo>
                    <a:pt x="126" y="1465"/>
                  </a:lnTo>
                  <a:lnTo>
                    <a:pt x="168" y="1591"/>
                  </a:lnTo>
                  <a:lnTo>
                    <a:pt x="231" y="1654"/>
                  </a:lnTo>
                  <a:lnTo>
                    <a:pt x="377" y="1696"/>
                  </a:lnTo>
                  <a:lnTo>
                    <a:pt x="377" y="1633"/>
                  </a:lnTo>
                  <a:lnTo>
                    <a:pt x="565" y="1696"/>
                  </a:lnTo>
                  <a:lnTo>
                    <a:pt x="900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837" y="1842"/>
                  </a:lnTo>
                  <a:lnTo>
                    <a:pt x="942" y="1926"/>
                  </a:lnTo>
                  <a:lnTo>
                    <a:pt x="963" y="2009"/>
                  </a:lnTo>
                  <a:lnTo>
                    <a:pt x="1005" y="2009"/>
                  </a:lnTo>
                  <a:lnTo>
                    <a:pt x="1172" y="1905"/>
                  </a:lnTo>
                  <a:lnTo>
                    <a:pt x="1151" y="1988"/>
                  </a:lnTo>
                  <a:lnTo>
                    <a:pt x="1047" y="2030"/>
                  </a:lnTo>
                  <a:lnTo>
                    <a:pt x="984" y="2135"/>
                  </a:lnTo>
                  <a:lnTo>
                    <a:pt x="1068" y="2177"/>
                  </a:lnTo>
                  <a:lnTo>
                    <a:pt x="1214" y="2051"/>
                  </a:lnTo>
                  <a:lnTo>
                    <a:pt x="1360" y="2114"/>
                  </a:lnTo>
                  <a:lnTo>
                    <a:pt x="1381" y="2156"/>
                  </a:lnTo>
                  <a:lnTo>
                    <a:pt x="1298" y="2114"/>
                  </a:lnTo>
                  <a:lnTo>
                    <a:pt x="1193" y="2156"/>
                  </a:lnTo>
                  <a:lnTo>
                    <a:pt x="1109" y="2240"/>
                  </a:lnTo>
                  <a:lnTo>
                    <a:pt x="984" y="2240"/>
                  </a:lnTo>
                  <a:lnTo>
                    <a:pt x="984" y="2323"/>
                  </a:lnTo>
                  <a:lnTo>
                    <a:pt x="942" y="2365"/>
                  </a:lnTo>
                  <a:lnTo>
                    <a:pt x="879" y="2365"/>
                  </a:lnTo>
                  <a:lnTo>
                    <a:pt x="796" y="2407"/>
                  </a:lnTo>
                  <a:lnTo>
                    <a:pt x="775" y="2344"/>
                  </a:lnTo>
                  <a:lnTo>
                    <a:pt x="670" y="2261"/>
                  </a:lnTo>
                  <a:lnTo>
                    <a:pt x="670" y="2323"/>
                  </a:lnTo>
                  <a:lnTo>
                    <a:pt x="628" y="2323"/>
                  </a:lnTo>
                  <a:lnTo>
                    <a:pt x="649" y="2449"/>
                  </a:lnTo>
                  <a:lnTo>
                    <a:pt x="691" y="2470"/>
                  </a:lnTo>
                  <a:lnTo>
                    <a:pt x="670" y="2512"/>
                  </a:lnTo>
                  <a:lnTo>
                    <a:pt x="649" y="2700"/>
                  </a:lnTo>
                  <a:lnTo>
                    <a:pt x="775" y="2679"/>
                  </a:lnTo>
                  <a:lnTo>
                    <a:pt x="837" y="2658"/>
                  </a:lnTo>
                  <a:lnTo>
                    <a:pt x="900" y="2700"/>
                  </a:lnTo>
                  <a:lnTo>
                    <a:pt x="1088" y="2742"/>
                  </a:lnTo>
                  <a:lnTo>
                    <a:pt x="1214" y="2637"/>
                  </a:lnTo>
                  <a:lnTo>
                    <a:pt x="1360" y="2679"/>
                  </a:lnTo>
                  <a:lnTo>
                    <a:pt x="1423" y="2637"/>
                  </a:lnTo>
                  <a:lnTo>
                    <a:pt x="1465" y="2679"/>
                  </a:lnTo>
                  <a:lnTo>
                    <a:pt x="1528" y="2700"/>
                  </a:lnTo>
                  <a:lnTo>
                    <a:pt x="1632" y="2679"/>
                  </a:lnTo>
                  <a:lnTo>
                    <a:pt x="1632" y="2784"/>
                  </a:lnTo>
                  <a:lnTo>
                    <a:pt x="1779" y="2930"/>
                  </a:lnTo>
                  <a:lnTo>
                    <a:pt x="1842" y="2972"/>
                  </a:lnTo>
                  <a:lnTo>
                    <a:pt x="1946" y="2888"/>
                  </a:lnTo>
                  <a:lnTo>
                    <a:pt x="2051" y="2888"/>
                  </a:lnTo>
                  <a:lnTo>
                    <a:pt x="2239" y="3077"/>
                  </a:lnTo>
                  <a:lnTo>
                    <a:pt x="2469" y="3077"/>
                  </a:lnTo>
                  <a:lnTo>
                    <a:pt x="2574" y="3097"/>
                  </a:lnTo>
                  <a:lnTo>
                    <a:pt x="2741" y="3056"/>
                  </a:lnTo>
                  <a:lnTo>
                    <a:pt x="2721" y="2951"/>
                  </a:lnTo>
                  <a:lnTo>
                    <a:pt x="2741" y="2867"/>
                  </a:lnTo>
                  <a:lnTo>
                    <a:pt x="2762" y="2951"/>
                  </a:lnTo>
                  <a:lnTo>
                    <a:pt x="2888" y="2972"/>
                  </a:lnTo>
                  <a:lnTo>
                    <a:pt x="3034" y="2867"/>
                  </a:lnTo>
                  <a:lnTo>
                    <a:pt x="3034" y="2700"/>
                  </a:lnTo>
                  <a:lnTo>
                    <a:pt x="3181" y="2700"/>
                  </a:lnTo>
                  <a:lnTo>
                    <a:pt x="3139" y="2763"/>
                  </a:lnTo>
                  <a:lnTo>
                    <a:pt x="3181" y="2846"/>
                  </a:lnTo>
                  <a:lnTo>
                    <a:pt x="3202" y="2763"/>
                  </a:lnTo>
                  <a:lnTo>
                    <a:pt x="3306" y="2763"/>
                  </a:lnTo>
                  <a:lnTo>
                    <a:pt x="3411" y="2637"/>
                  </a:lnTo>
                  <a:lnTo>
                    <a:pt x="3474" y="2658"/>
                  </a:lnTo>
                  <a:lnTo>
                    <a:pt x="3495" y="2637"/>
                  </a:lnTo>
                  <a:lnTo>
                    <a:pt x="3599" y="2658"/>
                  </a:lnTo>
                  <a:lnTo>
                    <a:pt x="3599" y="2679"/>
                  </a:lnTo>
                  <a:lnTo>
                    <a:pt x="3662" y="2658"/>
                  </a:lnTo>
                  <a:lnTo>
                    <a:pt x="3892" y="2449"/>
                  </a:lnTo>
                  <a:lnTo>
                    <a:pt x="3976" y="2323"/>
                  </a:lnTo>
                  <a:lnTo>
                    <a:pt x="4248" y="2261"/>
                  </a:lnTo>
                  <a:lnTo>
                    <a:pt x="4332" y="2177"/>
                  </a:lnTo>
                  <a:lnTo>
                    <a:pt x="4290" y="2135"/>
                  </a:lnTo>
                  <a:lnTo>
                    <a:pt x="4311" y="2051"/>
                  </a:lnTo>
                  <a:lnTo>
                    <a:pt x="4353" y="2051"/>
                  </a:lnTo>
                  <a:lnTo>
                    <a:pt x="4394" y="2156"/>
                  </a:lnTo>
                  <a:lnTo>
                    <a:pt x="4541" y="2177"/>
                  </a:lnTo>
                  <a:lnTo>
                    <a:pt x="4625" y="2114"/>
                  </a:lnTo>
                  <a:lnTo>
                    <a:pt x="4625" y="2030"/>
                  </a:lnTo>
                  <a:lnTo>
                    <a:pt x="4604" y="2009"/>
                  </a:lnTo>
                  <a:lnTo>
                    <a:pt x="4604" y="1926"/>
                  </a:lnTo>
                  <a:lnTo>
                    <a:pt x="4666" y="1905"/>
                  </a:lnTo>
                  <a:lnTo>
                    <a:pt x="4625" y="1779"/>
                  </a:lnTo>
                  <a:lnTo>
                    <a:pt x="4666" y="1716"/>
                  </a:lnTo>
                  <a:lnTo>
                    <a:pt x="4771" y="1779"/>
                  </a:lnTo>
                  <a:lnTo>
                    <a:pt x="4771" y="1884"/>
                  </a:lnTo>
                  <a:lnTo>
                    <a:pt x="4876" y="1842"/>
                  </a:lnTo>
                  <a:lnTo>
                    <a:pt x="4938" y="1716"/>
                  </a:lnTo>
                  <a:lnTo>
                    <a:pt x="4917" y="1612"/>
                  </a:lnTo>
                  <a:lnTo>
                    <a:pt x="4813" y="1507"/>
                  </a:lnTo>
                  <a:lnTo>
                    <a:pt x="4813" y="1403"/>
                  </a:lnTo>
                  <a:lnTo>
                    <a:pt x="4855" y="1361"/>
                  </a:lnTo>
                  <a:lnTo>
                    <a:pt x="4855" y="1256"/>
                  </a:lnTo>
                  <a:lnTo>
                    <a:pt x="4959" y="1193"/>
                  </a:lnTo>
                  <a:lnTo>
                    <a:pt x="5043" y="1193"/>
                  </a:lnTo>
                  <a:lnTo>
                    <a:pt x="5085" y="1110"/>
                  </a:lnTo>
                  <a:lnTo>
                    <a:pt x="5022" y="1005"/>
                  </a:lnTo>
                  <a:lnTo>
                    <a:pt x="4771" y="984"/>
                  </a:lnTo>
                  <a:lnTo>
                    <a:pt x="4708" y="1068"/>
                  </a:lnTo>
                  <a:lnTo>
                    <a:pt x="4750" y="963"/>
                  </a:lnTo>
                  <a:lnTo>
                    <a:pt x="4750" y="859"/>
                  </a:lnTo>
                  <a:lnTo>
                    <a:pt x="4625" y="859"/>
                  </a:lnTo>
                  <a:lnTo>
                    <a:pt x="4604" y="880"/>
                  </a:lnTo>
                  <a:lnTo>
                    <a:pt x="4541" y="775"/>
                  </a:lnTo>
                  <a:lnTo>
                    <a:pt x="4625" y="670"/>
                  </a:lnTo>
                  <a:lnTo>
                    <a:pt x="4708" y="649"/>
                  </a:lnTo>
                  <a:lnTo>
                    <a:pt x="4708" y="482"/>
                  </a:lnTo>
                  <a:lnTo>
                    <a:pt x="4645" y="461"/>
                  </a:lnTo>
                  <a:lnTo>
                    <a:pt x="4562" y="545"/>
                  </a:lnTo>
                  <a:lnTo>
                    <a:pt x="4457" y="482"/>
                  </a:lnTo>
                  <a:lnTo>
                    <a:pt x="4415" y="377"/>
                  </a:lnTo>
                  <a:lnTo>
                    <a:pt x="4520" y="336"/>
                  </a:lnTo>
                  <a:lnTo>
                    <a:pt x="4541" y="252"/>
                  </a:lnTo>
                  <a:lnTo>
                    <a:pt x="4604" y="210"/>
                  </a:lnTo>
                  <a:lnTo>
                    <a:pt x="4708" y="168"/>
                  </a:lnTo>
                  <a:lnTo>
                    <a:pt x="4562" y="126"/>
                  </a:lnTo>
                  <a:lnTo>
                    <a:pt x="4499" y="147"/>
                  </a:lnTo>
                  <a:lnTo>
                    <a:pt x="4311" y="336"/>
                  </a:lnTo>
                  <a:lnTo>
                    <a:pt x="4290" y="419"/>
                  </a:lnTo>
                  <a:lnTo>
                    <a:pt x="4206" y="440"/>
                  </a:lnTo>
                  <a:lnTo>
                    <a:pt x="4122" y="315"/>
                  </a:lnTo>
                  <a:lnTo>
                    <a:pt x="4185" y="252"/>
                  </a:lnTo>
                  <a:lnTo>
                    <a:pt x="4122" y="210"/>
                  </a:lnTo>
                  <a:lnTo>
                    <a:pt x="4101" y="84"/>
                  </a:lnTo>
                  <a:lnTo>
                    <a:pt x="3997" y="64"/>
                  </a:lnTo>
                  <a:lnTo>
                    <a:pt x="3913" y="126"/>
                  </a:lnTo>
                  <a:lnTo>
                    <a:pt x="3829" y="84"/>
                  </a:lnTo>
                  <a:lnTo>
                    <a:pt x="3788" y="168"/>
                  </a:lnTo>
                  <a:lnTo>
                    <a:pt x="3829" y="315"/>
                  </a:lnTo>
                  <a:lnTo>
                    <a:pt x="3788" y="377"/>
                  </a:lnTo>
                  <a:lnTo>
                    <a:pt x="3683" y="377"/>
                  </a:lnTo>
                  <a:lnTo>
                    <a:pt x="3578" y="440"/>
                  </a:lnTo>
                  <a:lnTo>
                    <a:pt x="3557" y="336"/>
                  </a:lnTo>
                  <a:lnTo>
                    <a:pt x="3495" y="315"/>
                  </a:lnTo>
                  <a:lnTo>
                    <a:pt x="3453" y="377"/>
                  </a:lnTo>
                  <a:lnTo>
                    <a:pt x="3369" y="545"/>
                  </a:lnTo>
                  <a:lnTo>
                    <a:pt x="3265" y="545"/>
                  </a:lnTo>
                  <a:lnTo>
                    <a:pt x="3160" y="356"/>
                  </a:lnTo>
                  <a:lnTo>
                    <a:pt x="3076" y="356"/>
                  </a:lnTo>
                  <a:lnTo>
                    <a:pt x="3034" y="336"/>
                  </a:lnTo>
                  <a:lnTo>
                    <a:pt x="2951" y="356"/>
                  </a:lnTo>
                  <a:lnTo>
                    <a:pt x="2888" y="545"/>
                  </a:lnTo>
                  <a:lnTo>
                    <a:pt x="2993" y="754"/>
                  </a:lnTo>
                  <a:lnTo>
                    <a:pt x="2888" y="1047"/>
                  </a:lnTo>
                  <a:lnTo>
                    <a:pt x="2930" y="775"/>
                  </a:lnTo>
                  <a:lnTo>
                    <a:pt x="2825" y="608"/>
                  </a:lnTo>
                  <a:lnTo>
                    <a:pt x="2825" y="524"/>
                  </a:lnTo>
                  <a:lnTo>
                    <a:pt x="2762" y="482"/>
                  </a:lnTo>
                  <a:lnTo>
                    <a:pt x="2783" y="356"/>
                  </a:lnTo>
                  <a:lnTo>
                    <a:pt x="2658" y="273"/>
                  </a:lnTo>
                  <a:lnTo>
                    <a:pt x="2448" y="440"/>
                  </a:lnTo>
                  <a:lnTo>
                    <a:pt x="2428" y="566"/>
                  </a:lnTo>
                  <a:lnTo>
                    <a:pt x="2448" y="649"/>
                  </a:lnTo>
                  <a:lnTo>
                    <a:pt x="2344" y="796"/>
                  </a:lnTo>
                  <a:lnTo>
                    <a:pt x="2260" y="796"/>
                  </a:lnTo>
                  <a:lnTo>
                    <a:pt x="2260" y="649"/>
                  </a:lnTo>
                  <a:lnTo>
                    <a:pt x="2156" y="587"/>
                  </a:lnTo>
                  <a:lnTo>
                    <a:pt x="2156" y="356"/>
                  </a:lnTo>
                  <a:lnTo>
                    <a:pt x="2093" y="315"/>
                  </a:lnTo>
                  <a:lnTo>
                    <a:pt x="1925" y="440"/>
                  </a:lnTo>
                  <a:lnTo>
                    <a:pt x="1946" y="691"/>
                  </a:lnTo>
                  <a:lnTo>
                    <a:pt x="2009" y="775"/>
                  </a:lnTo>
                  <a:lnTo>
                    <a:pt x="2009" y="963"/>
                  </a:lnTo>
                  <a:lnTo>
                    <a:pt x="1925" y="1047"/>
                  </a:lnTo>
                  <a:lnTo>
                    <a:pt x="1842" y="1047"/>
                  </a:lnTo>
                  <a:lnTo>
                    <a:pt x="1821" y="900"/>
                  </a:lnTo>
                  <a:lnTo>
                    <a:pt x="1716" y="963"/>
                  </a:lnTo>
                  <a:lnTo>
                    <a:pt x="1674" y="1110"/>
                  </a:lnTo>
                  <a:lnTo>
                    <a:pt x="1612" y="1131"/>
                  </a:lnTo>
                  <a:lnTo>
                    <a:pt x="1591" y="1319"/>
                  </a:lnTo>
                  <a:lnTo>
                    <a:pt x="1507" y="1131"/>
                  </a:lnTo>
                  <a:lnTo>
                    <a:pt x="1423" y="1131"/>
                  </a:lnTo>
                  <a:lnTo>
                    <a:pt x="1465" y="1068"/>
                  </a:lnTo>
                  <a:lnTo>
                    <a:pt x="1528" y="963"/>
                  </a:lnTo>
                  <a:lnTo>
                    <a:pt x="1528" y="859"/>
                  </a:lnTo>
                  <a:lnTo>
                    <a:pt x="1402" y="859"/>
                  </a:lnTo>
                  <a:lnTo>
                    <a:pt x="1465" y="775"/>
                  </a:lnTo>
                  <a:lnTo>
                    <a:pt x="1402" y="649"/>
                  </a:lnTo>
                  <a:lnTo>
                    <a:pt x="1486" y="691"/>
                  </a:lnTo>
                  <a:lnTo>
                    <a:pt x="1570" y="608"/>
                  </a:lnTo>
                  <a:lnTo>
                    <a:pt x="1528" y="545"/>
                  </a:lnTo>
                  <a:lnTo>
                    <a:pt x="1423" y="482"/>
                  </a:lnTo>
                  <a:lnTo>
                    <a:pt x="1528" y="440"/>
                  </a:lnTo>
                  <a:lnTo>
                    <a:pt x="1465" y="336"/>
                  </a:lnTo>
                  <a:lnTo>
                    <a:pt x="1381" y="377"/>
                  </a:lnTo>
                  <a:lnTo>
                    <a:pt x="1319" y="315"/>
                  </a:lnTo>
                  <a:lnTo>
                    <a:pt x="1193" y="231"/>
                  </a:lnTo>
                  <a:lnTo>
                    <a:pt x="1193" y="126"/>
                  </a:lnTo>
                  <a:lnTo>
                    <a:pt x="1109" y="22"/>
                  </a:lnTo>
                  <a:lnTo>
                    <a:pt x="1005" y="43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86" name="Google Shape;1669;p39">
              <a:extLst>
                <a:ext uri="{FF2B5EF4-FFF2-40B4-BE49-F238E27FC236}">
                  <a16:creationId xmlns:a16="http://schemas.microsoft.com/office/drawing/2014/main" id="{13A54954-8BD1-9C99-25BC-46D593A2EB8C}"/>
                </a:ext>
              </a:extLst>
            </p:cNvPr>
            <p:cNvSpPr/>
            <p:nvPr/>
          </p:nvSpPr>
          <p:spPr>
            <a:xfrm>
              <a:off x="4188328" y="2704412"/>
              <a:ext cx="421823" cy="300791"/>
            </a:xfrm>
            <a:custGeom>
              <a:avLst/>
              <a:gdLst/>
              <a:ahLst/>
              <a:cxnLst/>
              <a:rect l="l" t="t" r="r" b="b"/>
              <a:pathLst>
                <a:path w="35425" h="26449" extrusionOk="0">
                  <a:moveTo>
                    <a:pt x="27390" y="1"/>
                  </a:moveTo>
                  <a:lnTo>
                    <a:pt x="27369" y="21"/>
                  </a:lnTo>
                  <a:lnTo>
                    <a:pt x="27180" y="42"/>
                  </a:lnTo>
                  <a:lnTo>
                    <a:pt x="27139" y="126"/>
                  </a:lnTo>
                  <a:lnTo>
                    <a:pt x="27097" y="126"/>
                  </a:lnTo>
                  <a:lnTo>
                    <a:pt x="27055" y="189"/>
                  </a:lnTo>
                  <a:lnTo>
                    <a:pt x="26867" y="189"/>
                  </a:lnTo>
                  <a:lnTo>
                    <a:pt x="26741" y="147"/>
                  </a:lnTo>
                  <a:lnTo>
                    <a:pt x="26678" y="231"/>
                  </a:lnTo>
                  <a:lnTo>
                    <a:pt x="26574" y="231"/>
                  </a:lnTo>
                  <a:lnTo>
                    <a:pt x="26532" y="335"/>
                  </a:lnTo>
                  <a:lnTo>
                    <a:pt x="26448" y="356"/>
                  </a:lnTo>
                  <a:lnTo>
                    <a:pt x="26344" y="356"/>
                  </a:lnTo>
                  <a:lnTo>
                    <a:pt x="26260" y="398"/>
                  </a:lnTo>
                  <a:lnTo>
                    <a:pt x="26176" y="419"/>
                  </a:lnTo>
                  <a:lnTo>
                    <a:pt x="26051" y="419"/>
                  </a:lnTo>
                  <a:lnTo>
                    <a:pt x="25967" y="461"/>
                  </a:lnTo>
                  <a:lnTo>
                    <a:pt x="25967" y="545"/>
                  </a:lnTo>
                  <a:lnTo>
                    <a:pt x="25904" y="649"/>
                  </a:lnTo>
                  <a:lnTo>
                    <a:pt x="25862" y="754"/>
                  </a:lnTo>
                  <a:lnTo>
                    <a:pt x="25820" y="817"/>
                  </a:lnTo>
                  <a:lnTo>
                    <a:pt x="25820" y="858"/>
                  </a:lnTo>
                  <a:lnTo>
                    <a:pt x="25800" y="921"/>
                  </a:lnTo>
                  <a:lnTo>
                    <a:pt x="25800" y="1068"/>
                  </a:lnTo>
                  <a:lnTo>
                    <a:pt x="25820" y="1089"/>
                  </a:lnTo>
                  <a:lnTo>
                    <a:pt x="25862" y="1130"/>
                  </a:lnTo>
                  <a:lnTo>
                    <a:pt x="26009" y="1047"/>
                  </a:lnTo>
                  <a:lnTo>
                    <a:pt x="26072" y="984"/>
                  </a:lnTo>
                  <a:lnTo>
                    <a:pt x="26155" y="1005"/>
                  </a:lnTo>
                  <a:lnTo>
                    <a:pt x="26239" y="1151"/>
                  </a:lnTo>
                  <a:lnTo>
                    <a:pt x="26281" y="1256"/>
                  </a:lnTo>
                  <a:lnTo>
                    <a:pt x="26364" y="1340"/>
                  </a:lnTo>
                  <a:lnTo>
                    <a:pt x="26364" y="1402"/>
                  </a:lnTo>
                  <a:lnTo>
                    <a:pt x="26385" y="1486"/>
                  </a:lnTo>
                  <a:lnTo>
                    <a:pt x="26385" y="1612"/>
                  </a:lnTo>
                  <a:lnTo>
                    <a:pt x="26323" y="1674"/>
                  </a:lnTo>
                  <a:lnTo>
                    <a:pt x="26239" y="1779"/>
                  </a:lnTo>
                  <a:lnTo>
                    <a:pt x="26218" y="1926"/>
                  </a:lnTo>
                  <a:lnTo>
                    <a:pt x="26134" y="1988"/>
                  </a:lnTo>
                  <a:lnTo>
                    <a:pt x="26072" y="2093"/>
                  </a:lnTo>
                  <a:lnTo>
                    <a:pt x="26051" y="2198"/>
                  </a:lnTo>
                  <a:lnTo>
                    <a:pt x="26134" y="2281"/>
                  </a:lnTo>
                  <a:lnTo>
                    <a:pt x="26092" y="2344"/>
                  </a:lnTo>
                  <a:lnTo>
                    <a:pt x="26134" y="2490"/>
                  </a:lnTo>
                  <a:lnTo>
                    <a:pt x="26176" y="2532"/>
                  </a:lnTo>
                  <a:lnTo>
                    <a:pt x="26176" y="2658"/>
                  </a:lnTo>
                  <a:lnTo>
                    <a:pt x="26092" y="2700"/>
                  </a:lnTo>
                  <a:lnTo>
                    <a:pt x="26072" y="2742"/>
                  </a:lnTo>
                  <a:lnTo>
                    <a:pt x="26134" y="2846"/>
                  </a:lnTo>
                  <a:lnTo>
                    <a:pt x="26134" y="3034"/>
                  </a:lnTo>
                  <a:lnTo>
                    <a:pt x="26092" y="3076"/>
                  </a:lnTo>
                  <a:lnTo>
                    <a:pt x="26092" y="3244"/>
                  </a:lnTo>
                  <a:lnTo>
                    <a:pt x="26155" y="3244"/>
                  </a:lnTo>
                  <a:lnTo>
                    <a:pt x="26218" y="3265"/>
                  </a:lnTo>
                  <a:lnTo>
                    <a:pt x="26260" y="3244"/>
                  </a:lnTo>
                  <a:lnTo>
                    <a:pt x="26281" y="3265"/>
                  </a:lnTo>
                  <a:lnTo>
                    <a:pt x="26323" y="3390"/>
                  </a:lnTo>
                  <a:lnTo>
                    <a:pt x="26281" y="3495"/>
                  </a:lnTo>
                  <a:lnTo>
                    <a:pt x="26218" y="3578"/>
                  </a:lnTo>
                  <a:lnTo>
                    <a:pt x="26009" y="3620"/>
                  </a:lnTo>
                  <a:lnTo>
                    <a:pt x="25862" y="3704"/>
                  </a:lnTo>
                  <a:lnTo>
                    <a:pt x="25569" y="3976"/>
                  </a:lnTo>
                  <a:lnTo>
                    <a:pt x="25527" y="3997"/>
                  </a:lnTo>
                  <a:lnTo>
                    <a:pt x="25444" y="3913"/>
                  </a:lnTo>
                  <a:lnTo>
                    <a:pt x="25276" y="3892"/>
                  </a:lnTo>
                  <a:lnTo>
                    <a:pt x="25172" y="3913"/>
                  </a:lnTo>
                  <a:lnTo>
                    <a:pt x="25130" y="3871"/>
                  </a:lnTo>
                  <a:lnTo>
                    <a:pt x="25004" y="3871"/>
                  </a:lnTo>
                  <a:lnTo>
                    <a:pt x="25004" y="3892"/>
                  </a:lnTo>
                  <a:lnTo>
                    <a:pt x="24879" y="4792"/>
                  </a:lnTo>
                  <a:lnTo>
                    <a:pt x="24900" y="4959"/>
                  </a:lnTo>
                  <a:lnTo>
                    <a:pt x="24858" y="5148"/>
                  </a:lnTo>
                  <a:lnTo>
                    <a:pt x="24879" y="5252"/>
                  </a:lnTo>
                  <a:lnTo>
                    <a:pt x="24795" y="5524"/>
                  </a:lnTo>
                  <a:lnTo>
                    <a:pt x="24900" y="5692"/>
                  </a:lnTo>
                  <a:lnTo>
                    <a:pt x="25172" y="5838"/>
                  </a:lnTo>
                  <a:lnTo>
                    <a:pt x="25339" y="5671"/>
                  </a:lnTo>
                  <a:lnTo>
                    <a:pt x="25569" y="5671"/>
                  </a:lnTo>
                  <a:lnTo>
                    <a:pt x="25841" y="5734"/>
                  </a:lnTo>
                  <a:lnTo>
                    <a:pt x="25946" y="5838"/>
                  </a:lnTo>
                  <a:lnTo>
                    <a:pt x="26072" y="5629"/>
                  </a:lnTo>
                  <a:lnTo>
                    <a:pt x="26072" y="5483"/>
                  </a:lnTo>
                  <a:lnTo>
                    <a:pt x="26072" y="5378"/>
                  </a:lnTo>
                  <a:lnTo>
                    <a:pt x="26239" y="5336"/>
                  </a:lnTo>
                  <a:lnTo>
                    <a:pt x="26281" y="5273"/>
                  </a:lnTo>
                  <a:lnTo>
                    <a:pt x="26553" y="5357"/>
                  </a:lnTo>
                  <a:lnTo>
                    <a:pt x="26699" y="5545"/>
                  </a:lnTo>
                  <a:lnTo>
                    <a:pt x="26908" y="5734"/>
                  </a:lnTo>
                  <a:lnTo>
                    <a:pt x="27076" y="5943"/>
                  </a:lnTo>
                  <a:lnTo>
                    <a:pt x="27285" y="6089"/>
                  </a:lnTo>
                  <a:lnTo>
                    <a:pt x="27306" y="6194"/>
                  </a:lnTo>
                  <a:lnTo>
                    <a:pt x="27327" y="6278"/>
                  </a:lnTo>
                  <a:lnTo>
                    <a:pt x="27327" y="6382"/>
                  </a:lnTo>
                  <a:lnTo>
                    <a:pt x="27285" y="6424"/>
                  </a:lnTo>
                  <a:lnTo>
                    <a:pt x="27285" y="6508"/>
                  </a:lnTo>
                  <a:lnTo>
                    <a:pt x="27264" y="6591"/>
                  </a:lnTo>
                  <a:lnTo>
                    <a:pt x="27139" y="6571"/>
                  </a:lnTo>
                  <a:lnTo>
                    <a:pt x="27097" y="6508"/>
                  </a:lnTo>
                  <a:lnTo>
                    <a:pt x="26992" y="6529"/>
                  </a:lnTo>
                  <a:lnTo>
                    <a:pt x="26908" y="6591"/>
                  </a:lnTo>
                  <a:lnTo>
                    <a:pt x="26762" y="6508"/>
                  </a:lnTo>
                  <a:lnTo>
                    <a:pt x="26657" y="6529"/>
                  </a:lnTo>
                  <a:lnTo>
                    <a:pt x="26553" y="6675"/>
                  </a:lnTo>
                  <a:lnTo>
                    <a:pt x="26385" y="6801"/>
                  </a:lnTo>
                  <a:lnTo>
                    <a:pt x="26323" y="6843"/>
                  </a:lnTo>
                  <a:lnTo>
                    <a:pt x="26218" y="6780"/>
                  </a:lnTo>
                  <a:lnTo>
                    <a:pt x="26155" y="6801"/>
                  </a:lnTo>
                  <a:lnTo>
                    <a:pt x="26155" y="6905"/>
                  </a:lnTo>
                  <a:lnTo>
                    <a:pt x="26092" y="6947"/>
                  </a:lnTo>
                  <a:lnTo>
                    <a:pt x="26030" y="6989"/>
                  </a:lnTo>
                  <a:lnTo>
                    <a:pt x="25967" y="6947"/>
                  </a:lnTo>
                  <a:lnTo>
                    <a:pt x="25925" y="7031"/>
                  </a:lnTo>
                  <a:lnTo>
                    <a:pt x="25820" y="7198"/>
                  </a:lnTo>
                  <a:lnTo>
                    <a:pt x="25800" y="7366"/>
                  </a:lnTo>
                  <a:lnTo>
                    <a:pt x="25800" y="7470"/>
                  </a:lnTo>
                  <a:lnTo>
                    <a:pt x="25737" y="7554"/>
                  </a:lnTo>
                  <a:lnTo>
                    <a:pt x="25611" y="7575"/>
                  </a:lnTo>
                  <a:lnTo>
                    <a:pt x="25381" y="7763"/>
                  </a:lnTo>
                  <a:lnTo>
                    <a:pt x="25214" y="7763"/>
                  </a:lnTo>
                  <a:lnTo>
                    <a:pt x="25088" y="7742"/>
                  </a:lnTo>
                  <a:lnTo>
                    <a:pt x="25004" y="7784"/>
                  </a:lnTo>
                  <a:lnTo>
                    <a:pt x="24900" y="7993"/>
                  </a:lnTo>
                  <a:lnTo>
                    <a:pt x="24795" y="8077"/>
                  </a:lnTo>
                  <a:lnTo>
                    <a:pt x="24670" y="8182"/>
                  </a:lnTo>
                  <a:lnTo>
                    <a:pt x="24586" y="8265"/>
                  </a:lnTo>
                  <a:lnTo>
                    <a:pt x="24565" y="8370"/>
                  </a:lnTo>
                  <a:lnTo>
                    <a:pt x="24502" y="8370"/>
                  </a:lnTo>
                  <a:lnTo>
                    <a:pt x="24377" y="8307"/>
                  </a:lnTo>
                  <a:lnTo>
                    <a:pt x="24251" y="8286"/>
                  </a:lnTo>
                  <a:lnTo>
                    <a:pt x="24063" y="8203"/>
                  </a:lnTo>
                  <a:lnTo>
                    <a:pt x="23937" y="8140"/>
                  </a:lnTo>
                  <a:lnTo>
                    <a:pt x="23770" y="8098"/>
                  </a:lnTo>
                  <a:lnTo>
                    <a:pt x="23561" y="8161"/>
                  </a:lnTo>
                  <a:lnTo>
                    <a:pt x="23435" y="8265"/>
                  </a:lnTo>
                  <a:lnTo>
                    <a:pt x="23331" y="8391"/>
                  </a:lnTo>
                  <a:lnTo>
                    <a:pt x="23331" y="8621"/>
                  </a:lnTo>
                  <a:lnTo>
                    <a:pt x="23351" y="8768"/>
                  </a:lnTo>
                  <a:lnTo>
                    <a:pt x="23331" y="8830"/>
                  </a:lnTo>
                  <a:lnTo>
                    <a:pt x="23603" y="9019"/>
                  </a:lnTo>
                  <a:lnTo>
                    <a:pt x="23833" y="9144"/>
                  </a:lnTo>
                  <a:lnTo>
                    <a:pt x="23833" y="9228"/>
                  </a:lnTo>
                  <a:lnTo>
                    <a:pt x="23770" y="9332"/>
                  </a:lnTo>
                  <a:lnTo>
                    <a:pt x="23707" y="9437"/>
                  </a:lnTo>
                  <a:lnTo>
                    <a:pt x="23435" y="9730"/>
                  </a:lnTo>
                  <a:lnTo>
                    <a:pt x="23310" y="9960"/>
                  </a:lnTo>
                  <a:lnTo>
                    <a:pt x="23226" y="10169"/>
                  </a:lnTo>
                  <a:lnTo>
                    <a:pt x="23121" y="10169"/>
                  </a:lnTo>
                  <a:lnTo>
                    <a:pt x="22933" y="10232"/>
                  </a:lnTo>
                  <a:lnTo>
                    <a:pt x="22807" y="10232"/>
                  </a:lnTo>
                  <a:lnTo>
                    <a:pt x="22661" y="10337"/>
                  </a:lnTo>
                  <a:lnTo>
                    <a:pt x="22494" y="10462"/>
                  </a:lnTo>
                  <a:lnTo>
                    <a:pt x="22347" y="10462"/>
                  </a:lnTo>
                  <a:lnTo>
                    <a:pt x="22096" y="10483"/>
                  </a:lnTo>
                  <a:lnTo>
                    <a:pt x="21908" y="10546"/>
                  </a:lnTo>
                  <a:lnTo>
                    <a:pt x="21740" y="10588"/>
                  </a:lnTo>
                  <a:lnTo>
                    <a:pt x="21322" y="10755"/>
                  </a:lnTo>
                  <a:lnTo>
                    <a:pt x="21008" y="10860"/>
                  </a:lnTo>
                  <a:lnTo>
                    <a:pt x="20841" y="11027"/>
                  </a:lnTo>
                  <a:lnTo>
                    <a:pt x="20590" y="11216"/>
                  </a:lnTo>
                  <a:lnTo>
                    <a:pt x="20485" y="11320"/>
                  </a:lnTo>
                  <a:lnTo>
                    <a:pt x="20338" y="11320"/>
                  </a:lnTo>
                  <a:lnTo>
                    <a:pt x="20192" y="11278"/>
                  </a:lnTo>
                  <a:lnTo>
                    <a:pt x="20192" y="11216"/>
                  </a:lnTo>
                  <a:lnTo>
                    <a:pt x="20171" y="11111"/>
                  </a:lnTo>
                  <a:lnTo>
                    <a:pt x="19899" y="11195"/>
                  </a:lnTo>
                  <a:lnTo>
                    <a:pt x="19732" y="11216"/>
                  </a:lnTo>
                  <a:lnTo>
                    <a:pt x="19522" y="11111"/>
                  </a:lnTo>
                  <a:lnTo>
                    <a:pt x="19355" y="11090"/>
                  </a:lnTo>
                  <a:lnTo>
                    <a:pt x="18999" y="10965"/>
                  </a:lnTo>
                  <a:lnTo>
                    <a:pt x="18623" y="10797"/>
                  </a:lnTo>
                  <a:lnTo>
                    <a:pt x="18413" y="10609"/>
                  </a:lnTo>
                  <a:lnTo>
                    <a:pt x="18288" y="10588"/>
                  </a:lnTo>
                  <a:lnTo>
                    <a:pt x="17869" y="10567"/>
                  </a:lnTo>
                  <a:lnTo>
                    <a:pt x="17493" y="10567"/>
                  </a:lnTo>
                  <a:lnTo>
                    <a:pt x="17430" y="10546"/>
                  </a:lnTo>
                  <a:lnTo>
                    <a:pt x="17367" y="10588"/>
                  </a:lnTo>
                  <a:lnTo>
                    <a:pt x="17325" y="10651"/>
                  </a:lnTo>
                  <a:lnTo>
                    <a:pt x="17137" y="10713"/>
                  </a:lnTo>
                  <a:lnTo>
                    <a:pt x="16865" y="10755"/>
                  </a:lnTo>
                  <a:lnTo>
                    <a:pt x="16384" y="10693"/>
                  </a:lnTo>
                  <a:lnTo>
                    <a:pt x="16028" y="10713"/>
                  </a:lnTo>
                  <a:lnTo>
                    <a:pt x="15777" y="10693"/>
                  </a:lnTo>
                  <a:lnTo>
                    <a:pt x="15547" y="10713"/>
                  </a:lnTo>
                  <a:lnTo>
                    <a:pt x="15442" y="10755"/>
                  </a:lnTo>
                  <a:lnTo>
                    <a:pt x="15338" y="10713"/>
                  </a:lnTo>
                  <a:lnTo>
                    <a:pt x="15191" y="10462"/>
                  </a:lnTo>
                  <a:lnTo>
                    <a:pt x="15149" y="10337"/>
                  </a:lnTo>
                  <a:lnTo>
                    <a:pt x="15024" y="10169"/>
                  </a:lnTo>
                  <a:lnTo>
                    <a:pt x="14919" y="10044"/>
                  </a:lnTo>
                  <a:lnTo>
                    <a:pt x="14856" y="9877"/>
                  </a:lnTo>
                  <a:lnTo>
                    <a:pt x="14856" y="9814"/>
                  </a:lnTo>
                  <a:lnTo>
                    <a:pt x="14752" y="9709"/>
                  </a:lnTo>
                  <a:lnTo>
                    <a:pt x="14668" y="9667"/>
                  </a:lnTo>
                  <a:lnTo>
                    <a:pt x="14626" y="9667"/>
                  </a:lnTo>
                  <a:lnTo>
                    <a:pt x="14584" y="9604"/>
                  </a:lnTo>
                  <a:lnTo>
                    <a:pt x="14564" y="9500"/>
                  </a:lnTo>
                  <a:lnTo>
                    <a:pt x="14333" y="9500"/>
                  </a:lnTo>
                  <a:lnTo>
                    <a:pt x="14187" y="9416"/>
                  </a:lnTo>
                  <a:lnTo>
                    <a:pt x="13978" y="9249"/>
                  </a:lnTo>
                  <a:lnTo>
                    <a:pt x="13873" y="9249"/>
                  </a:lnTo>
                  <a:lnTo>
                    <a:pt x="13768" y="9228"/>
                  </a:lnTo>
                  <a:lnTo>
                    <a:pt x="13706" y="9186"/>
                  </a:lnTo>
                  <a:lnTo>
                    <a:pt x="13517" y="9040"/>
                  </a:lnTo>
                  <a:lnTo>
                    <a:pt x="13141" y="8977"/>
                  </a:lnTo>
                  <a:lnTo>
                    <a:pt x="13099" y="8977"/>
                  </a:lnTo>
                  <a:lnTo>
                    <a:pt x="13057" y="9019"/>
                  </a:lnTo>
                  <a:lnTo>
                    <a:pt x="12890" y="9019"/>
                  </a:lnTo>
                  <a:lnTo>
                    <a:pt x="12639" y="9040"/>
                  </a:lnTo>
                  <a:lnTo>
                    <a:pt x="12053" y="8914"/>
                  </a:lnTo>
                  <a:lnTo>
                    <a:pt x="11948" y="8830"/>
                  </a:lnTo>
                  <a:lnTo>
                    <a:pt x="11823" y="8663"/>
                  </a:lnTo>
                  <a:lnTo>
                    <a:pt x="11802" y="8558"/>
                  </a:lnTo>
                  <a:lnTo>
                    <a:pt x="11802" y="8475"/>
                  </a:lnTo>
                  <a:lnTo>
                    <a:pt x="11823" y="8412"/>
                  </a:lnTo>
                  <a:lnTo>
                    <a:pt x="11906" y="8349"/>
                  </a:lnTo>
                  <a:lnTo>
                    <a:pt x="11948" y="8244"/>
                  </a:lnTo>
                  <a:lnTo>
                    <a:pt x="11885" y="8161"/>
                  </a:lnTo>
                  <a:lnTo>
                    <a:pt x="11843" y="8035"/>
                  </a:lnTo>
                  <a:lnTo>
                    <a:pt x="11885" y="7952"/>
                  </a:lnTo>
                  <a:lnTo>
                    <a:pt x="11885" y="7826"/>
                  </a:lnTo>
                  <a:lnTo>
                    <a:pt x="11823" y="7763"/>
                  </a:lnTo>
                  <a:lnTo>
                    <a:pt x="11739" y="7638"/>
                  </a:lnTo>
                  <a:lnTo>
                    <a:pt x="11676" y="7575"/>
                  </a:lnTo>
                  <a:lnTo>
                    <a:pt x="11592" y="7533"/>
                  </a:lnTo>
                  <a:lnTo>
                    <a:pt x="11530" y="7428"/>
                  </a:lnTo>
                  <a:lnTo>
                    <a:pt x="11488" y="7345"/>
                  </a:lnTo>
                  <a:lnTo>
                    <a:pt x="11446" y="7240"/>
                  </a:lnTo>
                  <a:lnTo>
                    <a:pt x="11425" y="7136"/>
                  </a:lnTo>
                  <a:lnTo>
                    <a:pt x="11383" y="7052"/>
                  </a:lnTo>
                  <a:lnTo>
                    <a:pt x="11279" y="6989"/>
                  </a:lnTo>
                  <a:lnTo>
                    <a:pt x="11195" y="6947"/>
                  </a:lnTo>
                  <a:lnTo>
                    <a:pt x="11153" y="6884"/>
                  </a:lnTo>
                  <a:lnTo>
                    <a:pt x="11069" y="6843"/>
                  </a:lnTo>
                  <a:lnTo>
                    <a:pt x="10965" y="6843"/>
                  </a:lnTo>
                  <a:lnTo>
                    <a:pt x="10902" y="6905"/>
                  </a:lnTo>
                  <a:lnTo>
                    <a:pt x="10860" y="6926"/>
                  </a:lnTo>
                  <a:lnTo>
                    <a:pt x="10776" y="6905"/>
                  </a:lnTo>
                  <a:lnTo>
                    <a:pt x="10693" y="6801"/>
                  </a:lnTo>
                  <a:lnTo>
                    <a:pt x="10672" y="6738"/>
                  </a:lnTo>
                  <a:lnTo>
                    <a:pt x="10567" y="6738"/>
                  </a:lnTo>
                  <a:lnTo>
                    <a:pt x="10442" y="6801"/>
                  </a:lnTo>
                  <a:lnTo>
                    <a:pt x="10400" y="6843"/>
                  </a:lnTo>
                  <a:lnTo>
                    <a:pt x="10379" y="6926"/>
                  </a:lnTo>
                  <a:lnTo>
                    <a:pt x="10337" y="6926"/>
                  </a:lnTo>
                  <a:lnTo>
                    <a:pt x="10211" y="6843"/>
                  </a:lnTo>
                  <a:lnTo>
                    <a:pt x="10170" y="6780"/>
                  </a:lnTo>
                  <a:lnTo>
                    <a:pt x="10170" y="6717"/>
                  </a:lnTo>
                  <a:lnTo>
                    <a:pt x="10107" y="6633"/>
                  </a:lnTo>
                  <a:lnTo>
                    <a:pt x="10002" y="6571"/>
                  </a:lnTo>
                  <a:lnTo>
                    <a:pt x="9877" y="6466"/>
                  </a:lnTo>
                  <a:lnTo>
                    <a:pt x="9835" y="6424"/>
                  </a:lnTo>
                  <a:lnTo>
                    <a:pt x="9751" y="6382"/>
                  </a:lnTo>
                  <a:lnTo>
                    <a:pt x="9730" y="6299"/>
                  </a:lnTo>
                  <a:lnTo>
                    <a:pt x="9730" y="6215"/>
                  </a:lnTo>
                  <a:lnTo>
                    <a:pt x="9709" y="6173"/>
                  </a:lnTo>
                  <a:lnTo>
                    <a:pt x="9688" y="6173"/>
                  </a:lnTo>
                  <a:lnTo>
                    <a:pt x="9688" y="6215"/>
                  </a:lnTo>
                  <a:lnTo>
                    <a:pt x="9646" y="6215"/>
                  </a:lnTo>
                  <a:lnTo>
                    <a:pt x="9605" y="6152"/>
                  </a:lnTo>
                  <a:lnTo>
                    <a:pt x="9584" y="6110"/>
                  </a:lnTo>
                  <a:lnTo>
                    <a:pt x="9584" y="5985"/>
                  </a:lnTo>
                  <a:lnTo>
                    <a:pt x="9542" y="5943"/>
                  </a:lnTo>
                  <a:lnTo>
                    <a:pt x="9521" y="5943"/>
                  </a:lnTo>
                  <a:lnTo>
                    <a:pt x="9395" y="5880"/>
                  </a:lnTo>
                  <a:lnTo>
                    <a:pt x="9312" y="5880"/>
                  </a:lnTo>
                  <a:lnTo>
                    <a:pt x="9333" y="5901"/>
                  </a:lnTo>
                  <a:lnTo>
                    <a:pt x="9228" y="6006"/>
                  </a:lnTo>
                  <a:lnTo>
                    <a:pt x="9123" y="6068"/>
                  </a:lnTo>
                  <a:lnTo>
                    <a:pt x="8998" y="6215"/>
                  </a:lnTo>
                  <a:lnTo>
                    <a:pt x="8977" y="6319"/>
                  </a:lnTo>
                  <a:lnTo>
                    <a:pt x="9019" y="6382"/>
                  </a:lnTo>
                  <a:lnTo>
                    <a:pt x="8956" y="6508"/>
                  </a:lnTo>
                  <a:lnTo>
                    <a:pt x="8768" y="6571"/>
                  </a:lnTo>
                  <a:lnTo>
                    <a:pt x="8684" y="6633"/>
                  </a:lnTo>
                  <a:lnTo>
                    <a:pt x="8663" y="6780"/>
                  </a:lnTo>
                  <a:lnTo>
                    <a:pt x="8663" y="7010"/>
                  </a:lnTo>
                  <a:lnTo>
                    <a:pt x="8768" y="7240"/>
                  </a:lnTo>
                  <a:lnTo>
                    <a:pt x="8872" y="7408"/>
                  </a:lnTo>
                  <a:lnTo>
                    <a:pt x="8872" y="7470"/>
                  </a:lnTo>
                  <a:lnTo>
                    <a:pt x="8705" y="7638"/>
                  </a:lnTo>
                  <a:lnTo>
                    <a:pt x="8579" y="7680"/>
                  </a:lnTo>
                  <a:lnTo>
                    <a:pt x="8496" y="7784"/>
                  </a:lnTo>
                  <a:lnTo>
                    <a:pt x="8433" y="7826"/>
                  </a:lnTo>
                  <a:lnTo>
                    <a:pt x="8349" y="7826"/>
                  </a:lnTo>
                  <a:lnTo>
                    <a:pt x="8307" y="7742"/>
                  </a:lnTo>
                  <a:lnTo>
                    <a:pt x="8245" y="7742"/>
                  </a:lnTo>
                  <a:lnTo>
                    <a:pt x="8014" y="7784"/>
                  </a:lnTo>
                  <a:lnTo>
                    <a:pt x="7847" y="7763"/>
                  </a:lnTo>
                  <a:lnTo>
                    <a:pt x="7638" y="7680"/>
                  </a:lnTo>
                  <a:lnTo>
                    <a:pt x="7429" y="7680"/>
                  </a:lnTo>
                  <a:lnTo>
                    <a:pt x="7387" y="7952"/>
                  </a:lnTo>
                  <a:lnTo>
                    <a:pt x="7324" y="8098"/>
                  </a:lnTo>
                  <a:lnTo>
                    <a:pt x="7324" y="8244"/>
                  </a:lnTo>
                  <a:lnTo>
                    <a:pt x="7261" y="8579"/>
                  </a:lnTo>
                  <a:lnTo>
                    <a:pt x="7261" y="8830"/>
                  </a:lnTo>
                  <a:lnTo>
                    <a:pt x="7240" y="8914"/>
                  </a:lnTo>
                  <a:lnTo>
                    <a:pt x="7303" y="8977"/>
                  </a:lnTo>
                  <a:lnTo>
                    <a:pt x="7429" y="9019"/>
                  </a:lnTo>
                  <a:lnTo>
                    <a:pt x="7387" y="9144"/>
                  </a:lnTo>
                  <a:lnTo>
                    <a:pt x="7387" y="9228"/>
                  </a:lnTo>
                  <a:lnTo>
                    <a:pt x="7303" y="9228"/>
                  </a:lnTo>
                  <a:lnTo>
                    <a:pt x="7219" y="9291"/>
                  </a:lnTo>
                  <a:lnTo>
                    <a:pt x="7136" y="9291"/>
                  </a:lnTo>
                  <a:lnTo>
                    <a:pt x="7073" y="9228"/>
                  </a:lnTo>
                  <a:lnTo>
                    <a:pt x="6989" y="9249"/>
                  </a:lnTo>
                  <a:lnTo>
                    <a:pt x="6864" y="9291"/>
                  </a:lnTo>
                  <a:lnTo>
                    <a:pt x="6592" y="9332"/>
                  </a:lnTo>
                  <a:lnTo>
                    <a:pt x="6445" y="9416"/>
                  </a:lnTo>
                  <a:lnTo>
                    <a:pt x="6341" y="9416"/>
                  </a:lnTo>
                  <a:lnTo>
                    <a:pt x="6278" y="9353"/>
                  </a:lnTo>
                  <a:lnTo>
                    <a:pt x="6173" y="9416"/>
                  </a:lnTo>
                  <a:lnTo>
                    <a:pt x="6069" y="9521"/>
                  </a:lnTo>
                  <a:lnTo>
                    <a:pt x="6069" y="9604"/>
                  </a:lnTo>
                  <a:lnTo>
                    <a:pt x="6173" y="9667"/>
                  </a:lnTo>
                  <a:lnTo>
                    <a:pt x="6341" y="9646"/>
                  </a:lnTo>
                  <a:lnTo>
                    <a:pt x="6466" y="9667"/>
                  </a:lnTo>
                  <a:lnTo>
                    <a:pt x="6466" y="9730"/>
                  </a:lnTo>
                  <a:lnTo>
                    <a:pt x="6382" y="9814"/>
                  </a:lnTo>
                  <a:lnTo>
                    <a:pt x="6445" y="9981"/>
                  </a:lnTo>
                  <a:lnTo>
                    <a:pt x="6445" y="10065"/>
                  </a:lnTo>
                  <a:lnTo>
                    <a:pt x="6487" y="10149"/>
                  </a:lnTo>
                  <a:lnTo>
                    <a:pt x="6508" y="10253"/>
                  </a:lnTo>
                  <a:lnTo>
                    <a:pt x="6613" y="10441"/>
                  </a:lnTo>
                  <a:lnTo>
                    <a:pt x="6654" y="10546"/>
                  </a:lnTo>
                  <a:lnTo>
                    <a:pt x="6780" y="10609"/>
                  </a:lnTo>
                  <a:lnTo>
                    <a:pt x="6822" y="10860"/>
                  </a:lnTo>
                  <a:lnTo>
                    <a:pt x="6738" y="10923"/>
                  </a:lnTo>
                  <a:lnTo>
                    <a:pt x="6696" y="11027"/>
                  </a:lnTo>
                  <a:lnTo>
                    <a:pt x="6801" y="11132"/>
                  </a:lnTo>
                  <a:lnTo>
                    <a:pt x="6738" y="11174"/>
                  </a:lnTo>
                  <a:lnTo>
                    <a:pt x="6738" y="11216"/>
                  </a:lnTo>
                  <a:lnTo>
                    <a:pt x="6613" y="11299"/>
                  </a:lnTo>
                  <a:lnTo>
                    <a:pt x="6654" y="11446"/>
                  </a:lnTo>
                  <a:lnTo>
                    <a:pt x="6508" y="11509"/>
                  </a:lnTo>
                  <a:lnTo>
                    <a:pt x="6278" y="11446"/>
                  </a:lnTo>
                  <a:lnTo>
                    <a:pt x="6027" y="11174"/>
                  </a:lnTo>
                  <a:lnTo>
                    <a:pt x="5922" y="11195"/>
                  </a:lnTo>
                  <a:lnTo>
                    <a:pt x="5671" y="11090"/>
                  </a:lnTo>
                  <a:lnTo>
                    <a:pt x="5336" y="11090"/>
                  </a:lnTo>
                  <a:lnTo>
                    <a:pt x="5148" y="11132"/>
                  </a:lnTo>
                  <a:lnTo>
                    <a:pt x="4876" y="11069"/>
                  </a:lnTo>
                  <a:lnTo>
                    <a:pt x="4583" y="11132"/>
                  </a:lnTo>
                  <a:lnTo>
                    <a:pt x="4457" y="11132"/>
                  </a:lnTo>
                  <a:lnTo>
                    <a:pt x="4311" y="11111"/>
                  </a:lnTo>
                  <a:lnTo>
                    <a:pt x="4206" y="11195"/>
                  </a:lnTo>
                  <a:lnTo>
                    <a:pt x="4102" y="11237"/>
                  </a:lnTo>
                  <a:lnTo>
                    <a:pt x="3767" y="11195"/>
                  </a:lnTo>
                  <a:lnTo>
                    <a:pt x="3558" y="11132"/>
                  </a:lnTo>
                  <a:lnTo>
                    <a:pt x="3432" y="11069"/>
                  </a:lnTo>
                  <a:lnTo>
                    <a:pt x="3244" y="11069"/>
                  </a:lnTo>
                  <a:lnTo>
                    <a:pt x="3202" y="11111"/>
                  </a:lnTo>
                  <a:lnTo>
                    <a:pt x="3035" y="11090"/>
                  </a:lnTo>
                  <a:lnTo>
                    <a:pt x="2930" y="11069"/>
                  </a:lnTo>
                  <a:lnTo>
                    <a:pt x="2888" y="11111"/>
                  </a:lnTo>
                  <a:lnTo>
                    <a:pt x="2888" y="11237"/>
                  </a:lnTo>
                  <a:lnTo>
                    <a:pt x="2909" y="11383"/>
                  </a:lnTo>
                  <a:lnTo>
                    <a:pt x="2930" y="11509"/>
                  </a:lnTo>
                  <a:lnTo>
                    <a:pt x="2742" y="11550"/>
                  </a:lnTo>
                  <a:lnTo>
                    <a:pt x="2386" y="11550"/>
                  </a:lnTo>
                  <a:lnTo>
                    <a:pt x="1968" y="11509"/>
                  </a:lnTo>
                  <a:lnTo>
                    <a:pt x="1863" y="11446"/>
                  </a:lnTo>
                  <a:lnTo>
                    <a:pt x="1675" y="11425"/>
                  </a:lnTo>
                  <a:lnTo>
                    <a:pt x="1570" y="11550"/>
                  </a:lnTo>
                  <a:lnTo>
                    <a:pt x="1591" y="11613"/>
                  </a:lnTo>
                  <a:lnTo>
                    <a:pt x="1465" y="11697"/>
                  </a:lnTo>
                  <a:lnTo>
                    <a:pt x="1465" y="11739"/>
                  </a:lnTo>
                  <a:lnTo>
                    <a:pt x="1507" y="11739"/>
                  </a:lnTo>
                  <a:lnTo>
                    <a:pt x="1507" y="11864"/>
                  </a:lnTo>
                  <a:lnTo>
                    <a:pt x="1340" y="12157"/>
                  </a:lnTo>
                  <a:lnTo>
                    <a:pt x="1256" y="12283"/>
                  </a:lnTo>
                  <a:lnTo>
                    <a:pt x="1361" y="12366"/>
                  </a:lnTo>
                  <a:lnTo>
                    <a:pt x="1633" y="12450"/>
                  </a:lnTo>
                  <a:lnTo>
                    <a:pt x="1737" y="12555"/>
                  </a:lnTo>
                  <a:lnTo>
                    <a:pt x="1842" y="12576"/>
                  </a:lnTo>
                  <a:lnTo>
                    <a:pt x="1947" y="12471"/>
                  </a:lnTo>
                  <a:lnTo>
                    <a:pt x="1947" y="12325"/>
                  </a:lnTo>
                  <a:lnTo>
                    <a:pt x="2009" y="12325"/>
                  </a:lnTo>
                  <a:lnTo>
                    <a:pt x="2302" y="12555"/>
                  </a:lnTo>
                  <a:lnTo>
                    <a:pt x="2323" y="12659"/>
                  </a:lnTo>
                  <a:lnTo>
                    <a:pt x="2177" y="12848"/>
                  </a:lnTo>
                  <a:lnTo>
                    <a:pt x="1968" y="12848"/>
                  </a:lnTo>
                  <a:lnTo>
                    <a:pt x="1675" y="12890"/>
                  </a:lnTo>
                  <a:lnTo>
                    <a:pt x="1654" y="12785"/>
                  </a:lnTo>
                  <a:lnTo>
                    <a:pt x="1507" y="12659"/>
                  </a:lnTo>
                  <a:lnTo>
                    <a:pt x="1340" y="12869"/>
                  </a:lnTo>
                  <a:lnTo>
                    <a:pt x="1235" y="12848"/>
                  </a:lnTo>
                  <a:lnTo>
                    <a:pt x="1068" y="12973"/>
                  </a:lnTo>
                  <a:lnTo>
                    <a:pt x="921" y="13015"/>
                  </a:lnTo>
                  <a:lnTo>
                    <a:pt x="921" y="13162"/>
                  </a:lnTo>
                  <a:lnTo>
                    <a:pt x="1110" y="13224"/>
                  </a:lnTo>
                  <a:lnTo>
                    <a:pt x="1068" y="13371"/>
                  </a:lnTo>
                  <a:lnTo>
                    <a:pt x="900" y="13434"/>
                  </a:lnTo>
                  <a:lnTo>
                    <a:pt x="628" y="13496"/>
                  </a:lnTo>
                  <a:lnTo>
                    <a:pt x="691" y="13538"/>
                  </a:lnTo>
                  <a:lnTo>
                    <a:pt x="733" y="13622"/>
                  </a:lnTo>
                  <a:lnTo>
                    <a:pt x="503" y="13706"/>
                  </a:lnTo>
                  <a:lnTo>
                    <a:pt x="503" y="13831"/>
                  </a:lnTo>
                  <a:lnTo>
                    <a:pt x="398" y="13852"/>
                  </a:lnTo>
                  <a:lnTo>
                    <a:pt x="126" y="13831"/>
                  </a:lnTo>
                  <a:lnTo>
                    <a:pt x="1" y="13936"/>
                  </a:lnTo>
                  <a:lnTo>
                    <a:pt x="1" y="14103"/>
                  </a:lnTo>
                  <a:lnTo>
                    <a:pt x="168" y="14333"/>
                  </a:lnTo>
                  <a:lnTo>
                    <a:pt x="273" y="14270"/>
                  </a:lnTo>
                  <a:lnTo>
                    <a:pt x="419" y="14250"/>
                  </a:lnTo>
                  <a:lnTo>
                    <a:pt x="440" y="14375"/>
                  </a:lnTo>
                  <a:lnTo>
                    <a:pt x="398" y="14522"/>
                  </a:lnTo>
                  <a:lnTo>
                    <a:pt x="461" y="14668"/>
                  </a:lnTo>
                  <a:lnTo>
                    <a:pt x="587" y="14731"/>
                  </a:lnTo>
                  <a:lnTo>
                    <a:pt x="607" y="14877"/>
                  </a:lnTo>
                  <a:lnTo>
                    <a:pt x="545" y="14940"/>
                  </a:lnTo>
                  <a:lnTo>
                    <a:pt x="419" y="15212"/>
                  </a:lnTo>
                  <a:lnTo>
                    <a:pt x="377" y="15589"/>
                  </a:lnTo>
                  <a:lnTo>
                    <a:pt x="335" y="15526"/>
                  </a:lnTo>
                  <a:lnTo>
                    <a:pt x="440" y="15693"/>
                  </a:lnTo>
                  <a:lnTo>
                    <a:pt x="545" y="15714"/>
                  </a:lnTo>
                  <a:lnTo>
                    <a:pt x="733" y="15693"/>
                  </a:lnTo>
                  <a:lnTo>
                    <a:pt x="859" y="15610"/>
                  </a:lnTo>
                  <a:lnTo>
                    <a:pt x="921" y="15526"/>
                  </a:lnTo>
                  <a:lnTo>
                    <a:pt x="984" y="15505"/>
                  </a:lnTo>
                  <a:lnTo>
                    <a:pt x="1047" y="15463"/>
                  </a:lnTo>
                  <a:lnTo>
                    <a:pt x="1110" y="15484"/>
                  </a:lnTo>
                  <a:lnTo>
                    <a:pt x="1172" y="15568"/>
                  </a:lnTo>
                  <a:lnTo>
                    <a:pt x="1361" y="15589"/>
                  </a:lnTo>
                  <a:lnTo>
                    <a:pt x="1361" y="15505"/>
                  </a:lnTo>
                  <a:lnTo>
                    <a:pt x="1319" y="15463"/>
                  </a:lnTo>
                  <a:lnTo>
                    <a:pt x="1319" y="15358"/>
                  </a:lnTo>
                  <a:lnTo>
                    <a:pt x="1444" y="15317"/>
                  </a:lnTo>
                  <a:lnTo>
                    <a:pt x="1486" y="15275"/>
                  </a:lnTo>
                  <a:lnTo>
                    <a:pt x="1549" y="15275"/>
                  </a:lnTo>
                  <a:lnTo>
                    <a:pt x="1570" y="15317"/>
                  </a:lnTo>
                  <a:lnTo>
                    <a:pt x="1695" y="15317"/>
                  </a:lnTo>
                  <a:lnTo>
                    <a:pt x="1779" y="15191"/>
                  </a:lnTo>
                  <a:lnTo>
                    <a:pt x="1758" y="15045"/>
                  </a:lnTo>
                  <a:lnTo>
                    <a:pt x="1779" y="14961"/>
                  </a:lnTo>
                  <a:lnTo>
                    <a:pt x="1863" y="14898"/>
                  </a:lnTo>
                  <a:lnTo>
                    <a:pt x="1884" y="14731"/>
                  </a:lnTo>
                  <a:lnTo>
                    <a:pt x="1947" y="14626"/>
                  </a:lnTo>
                  <a:lnTo>
                    <a:pt x="2072" y="14626"/>
                  </a:lnTo>
                  <a:lnTo>
                    <a:pt x="2177" y="14689"/>
                  </a:lnTo>
                  <a:lnTo>
                    <a:pt x="2281" y="14752"/>
                  </a:lnTo>
                  <a:lnTo>
                    <a:pt x="2281" y="14835"/>
                  </a:lnTo>
                  <a:lnTo>
                    <a:pt x="2260" y="14982"/>
                  </a:lnTo>
                  <a:lnTo>
                    <a:pt x="2281" y="15086"/>
                  </a:lnTo>
                  <a:lnTo>
                    <a:pt x="2386" y="15086"/>
                  </a:lnTo>
                  <a:lnTo>
                    <a:pt x="2428" y="15191"/>
                  </a:lnTo>
                  <a:lnTo>
                    <a:pt x="2407" y="15317"/>
                  </a:lnTo>
                  <a:lnTo>
                    <a:pt x="2428" y="15463"/>
                  </a:lnTo>
                  <a:lnTo>
                    <a:pt x="2428" y="15672"/>
                  </a:lnTo>
                  <a:lnTo>
                    <a:pt x="2532" y="15798"/>
                  </a:lnTo>
                  <a:lnTo>
                    <a:pt x="2532" y="15882"/>
                  </a:lnTo>
                  <a:lnTo>
                    <a:pt x="2637" y="15903"/>
                  </a:lnTo>
                  <a:lnTo>
                    <a:pt x="2784" y="15903"/>
                  </a:lnTo>
                  <a:lnTo>
                    <a:pt x="2888" y="15819"/>
                  </a:lnTo>
                  <a:lnTo>
                    <a:pt x="2909" y="15777"/>
                  </a:lnTo>
                  <a:lnTo>
                    <a:pt x="3076" y="15693"/>
                  </a:lnTo>
                  <a:lnTo>
                    <a:pt x="3202" y="15610"/>
                  </a:lnTo>
                  <a:lnTo>
                    <a:pt x="3223" y="15484"/>
                  </a:lnTo>
                  <a:lnTo>
                    <a:pt x="3307" y="15421"/>
                  </a:lnTo>
                  <a:lnTo>
                    <a:pt x="3558" y="15275"/>
                  </a:lnTo>
                  <a:lnTo>
                    <a:pt x="3725" y="15212"/>
                  </a:lnTo>
                  <a:lnTo>
                    <a:pt x="3746" y="15358"/>
                  </a:lnTo>
                  <a:lnTo>
                    <a:pt x="3976" y="15317"/>
                  </a:lnTo>
                  <a:lnTo>
                    <a:pt x="4039" y="15212"/>
                  </a:lnTo>
                  <a:lnTo>
                    <a:pt x="4290" y="15212"/>
                  </a:lnTo>
                  <a:lnTo>
                    <a:pt x="4311" y="15317"/>
                  </a:lnTo>
                  <a:lnTo>
                    <a:pt x="4123" y="15484"/>
                  </a:lnTo>
                  <a:lnTo>
                    <a:pt x="4248" y="15505"/>
                  </a:lnTo>
                  <a:lnTo>
                    <a:pt x="4290" y="15463"/>
                  </a:lnTo>
                  <a:lnTo>
                    <a:pt x="4374" y="15463"/>
                  </a:lnTo>
                  <a:lnTo>
                    <a:pt x="4478" y="15526"/>
                  </a:lnTo>
                  <a:lnTo>
                    <a:pt x="4520" y="15505"/>
                  </a:lnTo>
                  <a:lnTo>
                    <a:pt x="4625" y="15505"/>
                  </a:lnTo>
                  <a:lnTo>
                    <a:pt x="4688" y="15463"/>
                  </a:lnTo>
                  <a:lnTo>
                    <a:pt x="4729" y="15400"/>
                  </a:lnTo>
                  <a:lnTo>
                    <a:pt x="4813" y="15400"/>
                  </a:lnTo>
                  <a:lnTo>
                    <a:pt x="4897" y="15484"/>
                  </a:lnTo>
                  <a:lnTo>
                    <a:pt x="4981" y="15672"/>
                  </a:lnTo>
                  <a:lnTo>
                    <a:pt x="5232" y="16049"/>
                  </a:lnTo>
                  <a:lnTo>
                    <a:pt x="5357" y="16133"/>
                  </a:lnTo>
                  <a:lnTo>
                    <a:pt x="5399" y="16300"/>
                  </a:lnTo>
                  <a:lnTo>
                    <a:pt x="5462" y="16363"/>
                  </a:lnTo>
                  <a:lnTo>
                    <a:pt x="5545" y="16447"/>
                  </a:lnTo>
                  <a:lnTo>
                    <a:pt x="5776" y="16467"/>
                  </a:lnTo>
                  <a:lnTo>
                    <a:pt x="5985" y="16467"/>
                  </a:lnTo>
                  <a:lnTo>
                    <a:pt x="6089" y="16509"/>
                  </a:lnTo>
                  <a:lnTo>
                    <a:pt x="6131" y="16635"/>
                  </a:lnTo>
                  <a:lnTo>
                    <a:pt x="6361" y="16719"/>
                  </a:lnTo>
                  <a:lnTo>
                    <a:pt x="6550" y="16823"/>
                  </a:lnTo>
                  <a:lnTo>
                    <a:pt x="6654" y="17095"/>
                  </a:lnTo>
                  <a:lnTo>
                    <a:pt x="6801" y="17263"/>
                  </a:lnTo>
                  <a:lnTo>
                    <a:pt x="6989" y="17367"/>
                  </a:lnTo>
                  <a:lnTo>
                    <a:pt x="7073" y="17514"/>
                  </a:lnTo>
                  <a:lnTo>
                    <a:pt x="7073" y="17786"/>
                  </a:lnTo>
                  <a:lnTo>
                    <a:pt x="7177" y="18037"/>
                  </a:lnTo>
                  <a:lnTo>
                    <a:pt x="7324" y="18079"/>
                  </a:lnTo>
                  <a:lnTo>
                    <a:pt x="7387" y="18330"/>
                  </a:lnTo>
                  <a:lnTo>
                    <a:pt x="7429" y="18539"/>
                  </a:lnTo>
                  <a:lnTo>
                    <a:pt x="7345" y="18664"/>
                  </a:lnTo>
                  <a:lnTo>
                    <a:pt x="7324" y="18602"/>
                  </a:lnTo>
                  <a:lnTo>
                    <a:pt x="7219" y="18539"/>
                  </a:lnTo>
                  <a:lnTo>
                    <a:pt x="7073" y="18727"/>
                  </a:lnTo>
                  <a:lnTo>
                    <a:pt x="7094" y="18811"/>
                  </a:lnTo>
                  <a:lnTo>
                    <a:pt x="7115" y="18874"/>
                  </a:lnTo>
                  <a:lnTo>
                    <a:pt x="7261" y="18957"/>
                  </a:lnTo>
                  <a:lnTo>
                    <a:pt x="7240" y="19188"/>
                  </a:lnTo>
                  <a:lnTo>
                    <a:pt x="7303" y="19292"/>
                  </a:lnTo>
                  <a:lnTo>
                    <a:pt x="7261" y="19376"/>
                  </a:lnTo>
                  <a:lnTo>
                    <a:pt x="7324" y="19397"/>
                  </a:lnTo>
                  <a:lnTo>
                    <a:pt x="7408" y="19501"/>
                  </a:lnTo>
                  <a:lnTo>
                    <a:pt x="7408" y="19606"/>
                  </a:lnTo>
                  <a:lnTo>
                    <a:pt x="7449" y="19606"/>
                  </a:lnTo>
                  <a:lnTo>
                    <a:pt x="7491" y="19752"/>
                  </a:lnTo>
                  <a:lnTo>
                    <a:pt x="7617" y="19794"/>
                  </a:lnTo>
                  <a:lnTo>
                    <a:pt x="7701" y="19690"/>
                  </a:lnTo>
                  <a:lnTo>
                    <a:pt x="7826" y="19690"/>
                  </a:lnTo>
                  <a:lnTo>
                    <a:pt x="7868" y="19773"/>
                  </a:lnTo>
                  <a:lnTo>
                    <a:pt x="8014" y="19794"/>
                  </a:lnTo>
                  <a:lnTo>
                    <a:pt x="8119" y="19899"/>
                  </a:lnTo>
                  <a:lnTo>
                    <a:pt x="8182" y="19920"/>
                  </a:lnTo>
                  <a:lnTo>
                    <a:pt x="8266" y="20087"/>
                  </a:lnTo>
                  <a:lnTo>
                    <a:pt x="8370" y="20087"/>
                  </a:lnTo>
                  <a:lnTo>
                    <a:pt x="8391" y="20192"/>
                  </a:lnTo>
                  <a:lnTo>
                    <a:pt x="8433" y="20171"/>
                  </a:lnTo>
                  <a:lnTo>
                    <a:pt x="8454" y="20129"/>
                  </a:lnTo>
                  <a:lnTo>
                    <a:pt x="8600" y="20213"/>
                  </a:lnTo>
                  <a:lnTo>
                    <a:pt x="8663" y="20296"/>
                  </a:lnTo>
                  <a:lnTo>
                    <a:pt x="8768" y="20296"/>
                  </a:lnTo>
                  <a:lnTo>
                    <a:pt x="8830" y="20317"/>
                  </a:lnTo>
                  <a:lnTo>
                    <a:pt x="8893" y="20213"/>
                  </a:lnTo>
                  <a:lnTo>
                    <a:pt x="9061" y="20192"/>
                  </a:lnTo>
                  <a:lnTo>
                    <a:pt x="9270" y="20276"/>
                  </a:lnTo>
                  <a:lnTo>
                    <a:pt x="9312" y="20338"/>
                  </a:lnTo>
                  <a:lnTo>
                    <a:pt x="9437" y="20338"/>
                  </a:lnTo>
                  <a:lnTo>
                    <a:pt x="9542" y="20401"/>
                  </a:lnTo>
                  <a:lnTo>
                    <a:pt x="9709" y="20589"/>
                  </a:lnTo>
                  <a:lnTo>
                    <a:pt x="9835" y="20589"/>
                  </a:lnTo>
                  <a:lnTo>
                    <a:pt x="9960" y="20652"/>
                  </a:lnTo>
                  <a:lnTo>
                    <a:pt x="10023" y="20715"/>
                  </a:lnTo>
                  <a:lnTo>
                    <a:pt x="10128" y="20840"/>
                  </a:lnTo>
                  <a:lnTo>
                    <a:pt x="10170" y="20966"/>
                  </a:lnTo>
                  <a:lnTo>
                    <a:pt x="10232" y="20945"/>
                  </a:lnTo>
                  <a:lnTo>
                    <a:pt x="10232" y="20757"/>
                  </a:lnTo>
                  <a:lnTo>
                    <a:pt x="10316" y="20715"/>
                  </a:lnTo>
                  <a:lnTo>
                    <a:pt x="10337" y="20757"/>
                  </a:lnTo>
                  <a:lnTo>
                    <a:pt x="10462" y="20757"/>
                  </a:lnTo>
                  <a:lnTo>
                    <a:pt x="10588" y="20840"/>
                  </a:lnTo>
                  <a:lnTo>
                    <a:pt x="10588" y="21008"/>
                  </a:lnTo>
                  <a:lnTo>
                    <a:pt x="10755" y="21133"/>
                  </a:lnTo>
                  <a:lnTo>
                    <a:pt x="10923" y="21071"/>
                  </a:lnTo>
                  <a:lnTo>
                    <a:pt x="11069" y="21071"/>
                  </a:lnTo>
                  <a:lnTo>
                    <a:pt x="11048" y="21322"/>
                  </a:lnTo>
                  <a:lnTo>
                    <a:pt x="11090" y="21468"/>
                  </a:lnTo>
                  <a:lnTo>
                    <a:pt x="11195" y="21447"/>
                  </a:lnTo>
                  <a:lnTo>
                    <a:pt x="11362" y="21531"/>
                  </a:lnTo>
                  <a:lnTo>
                    <a:pt x="11425" y="21447"/>
                  </a:lnTo>
                  <a:lnTo>
                    <a:pt x="11571" y="21426"/>
                  </a:lnTo>
                  <a:lnTo>
                    <a:pt x="11676" y="21322"/>
                  </a:lnTo>
                  <a:lnTo>
                    <a:pt x="11885" y="21322"/>
                  </a:lnTo>
                  <a:lnTo>
                    <a:pt x="12011" y="21384"/>
                  </a:lnTo>
                  <a:lnTo>
                    <a:pt x="12053" y="21531"/>
                  </a:lnTo>
                  <a:lnTo>
                    <a:pt x="12220" y="21594"/>
                  </a:lnTo>
                  <a:lnTo>
                    <a:pt x="12346" y="21761"/>
                  </a:lnTo>
                  <a:lnTo>
                    <a:pt x="12429" y="21782"/>
                  </a:lnTo>
                  <a:lnTo>
                    <a:pt x="12576" y="21740"/>
                  </a:lnTo>
                  <a:lnTo>
                    <a:pt x="12639" y="21761"/>
                  </a:lnTo>
                  <a:lnTo>
                    <a:pt x="12785" y="21698"/>
                  </a:lnTo>
                  <a:lnTo>
                    <a:pt x="12931" y="21698"/>
                  </a:lnTo>
                  <a:lnTo>
                    <a:pt x="13015" y="21594"/>
                  </a:lnTo>
                  <a:lnTo>
                    <a:pt x="13162" y="21594"/>
                  </a:lnTo>
                  <a:lnTo>
                    <a:pt x="13203" y="21698"/>
                  </a:lnTo>
                  <a:lnTo>
                    <a:pt x="13245" y="21866"/>
                  </a:lnTo>
                  <a:lnTo>
                    <a:pt x="13350" y="21949"/>
                  </a:lnTo>
                  <a:lnTo>
                    <a:pt x="13475" y="21887"/>
                  </a:lnTo>
                  <a:lnTo>
                    <a:pt x="13601" y="21636"/>
                  </a:lnTo>
                  <a:lnTo>
                    <a:pt x="13873" y="21468"/>
                  </a:lnTo>
                  <a:lnTo>
                    <a:pt x="14040" y="21447"/>
                  </a:lnTo>
                  <a:lnTo>
                    <a:pt x="14124" y="21552"/>
                  </a:lnTo>
                  <a:lnTo>
                    <a:pt x="14396" y="21573"/>
                  </a:lnTo>
                  <a:lnTo>
                    <a:pt x="14501" y="21636"/>
                  </a:lnTo>
                  <a:lnTo>
                    <a:pt x="14647" y="21552"/>
                  </a:lnTo>
                  <a:lnTo>
                    <a:pt x="14815" y="21573"/>
                  </a:lnTo>
                  <a:lnTo>
                    <a:pt x="14877" y="21677"/>
                  </a:lnTo>
                  <a:lnTo>
                    <a:pt x="14982" y="21677"/>
                  </a:lnTo>
                  <a:lnTo>
                    <a:pt x="15191" y="21636"/>
                  </a:lnTo>
                  <a:lnTo>
                    <a:pt x="15296" y="21636"/>
                  </a:lnTo>
                  <a:lnTo>
                    <a:pt x="15359" y="21468"/>
                  </a:lnTo>
                  <a:lnTo>
                    <a:pt x="15442" y="21426"/>
                  </a:lnTo>
                  <a:lnTo>
                    <a:pt x="15547" y="21447"/>
                  </a:lnTo>
                  <a:lnTo>
                    <a:pt x="15547" y="21364"/>
                  </a:lnTo>
                  <a:lnTo>
                    <a:pt x="15631" y="21343"/>
                  </a:lnTo>
                  <a:lnTo>
                    <a:pt x="15693" y="21217"/>
                  </a:lnTo>
                  <a:lnTo>
                    <a:pt x="15798" y="21112"/>
                  </a:lnTo>
                  <a:lnTo>
                    <a:pt x="15903" y="21071"/>
                  </a:lnTo>
                  <a:lnTo>
                    <a:pt x="16133" y="21029"/>
                  </a:lnTo>
                  <a:lnTo>
                    <a:pt x="16237" y="20861"/>
                  </a:lnTo>
                  <a:lnTo>
                    <a:pt x="16237" y="20736"/>
                  </a:lnTo>
                  <a:lnTo>
                    <a:pt x="16321" y="20736"/>
                  </a:lnTo>
                  <a:lnTo>
                    <a:pt x="16447" y="20631"/>
                  </a:lnTo>
                  <a:lnTo>
                    <a:pt x="16551" y="20799"/>
                  </a:lnTo>
                  <a:lnTo>
                    <a:pt x="16719" y="20736"/>
                  </a:lnTo>
                  <a:lnTo>
                    <a:pt x="16928" y="20820"/>
                  </a:lnTo>
                  <a:lnTo>
                    <a:pt x="17012" y="20757"/>
                  </a:lnTo>
                  <a:lnTo>
                    <a:pt x="16970" y="20652"/>
                  </a:lnTo>
                  <a:lnTo>
                    <a:pt x="17242" y="20506"/>
                  </a:lnTo>
                  <a:lnTo>
                    <a:pt x="17325" y="20527"/>
                  </a:lnTo>
                  <a:lnTo>
                    <a:pt x="17367" y="20610"/>
                  </a:lnTo>
                  <a:lnTo>
                    <a:pt x="17451" y="20610"/>
                  </a:lnTo>
                  <a:lnTo>
                    <a:pt x="17472" y="20652"/>
                  </a:lnTo>
                  <a:lnTo>
                    <a:pt x="17388" y="20820"/>
                  </a:lnTo>
                  <a:lnTo>
                    <a:pt x="17451" y="20903"/>
                  </a:lnTo>
                  <a:lnTo>
                    <a:pt x="17535" y="20903"/>
                  </a:lnTo>
                  <a:lnTo>
                    <a:pt x="17597" y="20861"/>
                  </a:lnTo>
                  <a:lnTo>
                    <a:pt x="17639" y="20945"/>
                  </a:lnTo>
                  <a:lnTo>
                    <a:pt x="17702" y="21050"/>
                  </a:lnTo>
                  <a:lnTo>
                    <a:pt x="17702" y="21133"/>
                  </a:lnTo>
                  <a:lnTo>
                    <a:pt x="17597" y="21238"/>
                  </a:lnTo>
                  <a:lnTo>
                    <a:pt x="17639" y="21343"/>
                  </a:lnTo>
                  <a:lnTo>
                    <a:pt x="17765" y="21364"/>
                  </a:lnTo>
                  <a:lnTo>
                    <a:pt x="17849" y="21322"/>
                  </a:lnTo>
                  <a:lnTo>
                    <a:pt x="17953" y="21364"/>
                  </a:lnTo>
                  <a:lnTo>
                    <a:pt x="18016" y="21468"/>
                  </a:lnTo>
                  <a:lnTo>
                    <a:pt x="18121" y="21426"/>
                  </a:lnTo>
                  <a:lnTo>
                    <a:pt x="18246" y="21468"/>
                  </a:lnTo>
                  <a:lnTo>
                    <a:pt x="18330" y="21426"/>
                  </a:lnTo>
                  <a:lnTo>
                    <a:pt x="18497" y="21426"/>
                  </a:lnTo>
                  <a:lnTo>
                    <a:pt x="18539" y="21573"/>
                  </a:lnTo>
                  <a:lnTo>
                    <a:pt x="18685" y="21677"/>
                  </a:lnTo>
                  <a:lnTo>
                    <a:pt x="18706" y="21845"/>
                  </a:lnTo>
                  <a:lnTo>
                    <a:pt x="18811" y="21845"/>
                  </a:lnTo>
                  <a:lnTo>
                    <a:pt x="18916" y="21970"/>
                  </a:lnTo>
                  <a:lnTo>
                    <a:pt x="18916" y="22117"/>
                  </a:lnTo>
                  <a:lnTo>
                    <a:pt x="18999" y="22326"/>
                  </a:lnTo>
                  <a:lnTo>
                    <a:pt x="19020" y="22493"/>
                  </a:lnTo>
                  <a:lnTo>
                    <a:pt x="18999" y="22745"/>
                  </a:lnTo>
                  <a:lnTo>
                    <a:pt x="18999" y="22849"/>
                  </a:lnTo>
                  <a:lnTo>
                    <a:pt x="18957" y="22933"/>
                  </a:lnTo>
                  <a:lnTo>
                    <a:pt x="18853" y="22996"/>
                  </a:lnTo>
                  <a:lnTo>
                    <a:pt x="18832" y="23100"/>
                  </a:lnTo>
                  <a:lnTo>
                    <a:pt x="18769" y="23121"/>
                  </a:lnTo>
                  <a:lnTo>
                    <a:pt x="18748" y="23205"/>
                  </a:lnTo>
                  <a:lnTo>
                    <a:pt x="18811" y="23309"/>
                  </a:lnTo>
                  <a:lnTo>
                    <a:pt x="18748" y="23351"/>
                  </a:lnTo>
                  <a:lnTo>
                    <a:pt x="18685" y="23330"/>
                  </a:lnTo>
                  <a:lnTo>
                    <a:pt x="18602" y="23435"/>
                  </a:lnTo>
                  <a:lnTo>
                    <a:pt x="18539" y="23519"/>
                  </a:lnTo>
                  <a:lnTo>
                    <a:pt x="18602" y="23581"/>
                  </a:lnTo>
                  <a:lnTo>
                    <a:pt x="18539" y="23665"/>
                  </a:lnTo>
                  <a:lnTo>
                    <a:pt x="18539" y="23770"/>
                  </a:lnTo>
                  <a:lnTo>
                    <a:pt x="18644" y="23833"/>
                  </a:lnTo>
                  <a:lnTo>
                    <a:pt x="18706" y="23895"/>
                  </a:lnTo>
                  <a:lnTo>
                    <a:pt x="18769" y="23958"/>
                  </a:lnTo>
                  <a:lnTo>
                    <a:pt x="18748" y="24105"/>
                  </a:lnTo>
                  <a:lnTo>
                    <a:pt x="18811" y="24251"/>
                  </a:lnTo>
                  <a:lnTo>
                    <a:pt x="18937" y="24146"/>
                  </a:lnTo>
                  <a:lnTo>
                    <a:pt x="19209" y="24084"/>
                  </a:lnTo>
                  <a:lnTo>
                    <a:pt x="19229" y="24167"/>
                  </a:lnTo>
                  <a:lnTo>
                    <a:pt x="19209" y="24251"/>
                  </a:lnTo>
                  <a:lnTo>
                    <a:pt x="19271" y="24293"/>
                  </a:lnTo>
                  <a:lnTo>
                    <a:pt x="19418" y="24272"/>
                  </a:lnTo>
                  <a:lnTo>
                    <a:pt x="19439" y="24377"/>
                  </a:lnTo>
                  <a:lnTo>
                    <a:pt x="19418" y="24481"/>
                  </a:lnTo>
                  <a:lnTo>
                    <a:pt x="19481" y="24565"/>
                  </a:lnTo>
                  <a:lnTo>
                    <a:pt x="19627" y="24586"/>
                  </a:lnTo>
                  <a:lnTo>
                    <a:pt x="19585" y="24628"/>
                  </a:lnTo>
                  <a:lnTo>
                    <a:pt x="19648" y="24711"/>
                  </a:lnTo>
                  <a:lnTo>
                    <a:pt x="19669" y="24670"/>
                  </a:lnTo>
                  <a:lnTo>
                    <a:pt x="19815" y="24670"/>
                  </a:lnTo>
                  <a:lnTo>
                    <a:pt x="19941" y="24732"/>
                  </a:lnTo>
                  <a:lnTo>
                    <a:pt x="19941" y="24816"/>
                  </a:lnTo>
                  <a:lnTo>
                    <a:pt x="19878" y="24921"/>
                  </a:lnTo>
                  <a:lnTo>
                    <a:pt x="19899" y="25004"/>
                  </a:lnTo>
                  <a:lnTo>
                    <a:pt x="19753" y="25193"/>
                  </a:lnTo>
                  <a:lnTo>
                    <a:pt x="19648" y="25297"/>
                  </a:lnTo>
                  <a:lnTo>
                    <a:pt x="19669" y="25360"/>
                  </a:lnTo>
                  <a:lnTo>
                    <a:pt x="19753" y="25339"/>
                  </a:lnTo>
                  <a:lnTo>
                    <a:pt x="19941" y="25339"/>
                  </a:lnTo>
                  <a:lnTo>
                    <a:pt x="19983" y="25402"/>
                  </a:lnTo>
                  <a:lnTo>
                    <a:pt x="20066" y="25318"/>
                  </a:lnTo>
                  <a:lnTo>
                    <a:pt x="20150" y="25423"/>
                  </a:lnTo>
                  <a:lnTo>
                    <a:pt x="20108" y="25548"/>
                  </a:lnTo>
                  <a:lnTo>
                    <a:pt x="20150" y="25674"/>
                  </a:lnTo>
                  <a:lnTo>
                    <a:pt x="20276" y="25737"/>
                  </a:lnTo>
                  <a:lnTo>
                    <a:pt x="20338" y="25653"/>
                  </a:lnTo>
                  <a:lnTo>
                    <a:pt x="20485" y="25653"/>
                  </a:lnTo>
                  <a:lnTo>
                    <a:pt x="20736" y="25548"/>
                  </a:lnTo>
                  <a:lnTo>
                    <a:pt x="20841" y="25569"/>
                  </a:lnTo>
                  <a:lnTo>
                    <a:pt x="20841" y="25716"/>
                  </a:lnTo>
                  <a:lnTo>
                    <a:pt x="20799" y="25737"/>
                  </a:lnTo>
                  <a:lnTo>
                    <a:pt x="20862" y="25778"/>
                  </a:lnTo>
                  <a:lnTo>
                    <a:pt x="20924" y="25883"/>
                  </a:lnTo>
                  <a:lnTo>
                    <a:pt x="21050" y="25841"/>
                  </a:lnTo>
                  <a:lnTo>
                    <a:pt x="21154" y="25862"/>
                  </a:lnTo>
                  <a:lnTo>
                    <a:pt x="21134" y="25716"/>
                  </a:lnTo>
                  <a:lnTo>
                    <a:pt x="21134" y="25569"/>
                  </a:lnTo>
                  <a:lnTo>
                    <a:pt x="21092" y="25465"/>
                  </a:lnTo>
                  <a:lnTo>
                    <a:pt x="21092" y="25255"/>
                  </a:lnTo>
                  <a:lnTo>
                    <a:pt x="21154" y="25214"/>
                  </a:lnTo>
                  <a:lnTo>
                    <a:pt x="21154" y="25130"/>
                  </a:lnTo>
                  <a:lnTo>
                    <a:pt x="21364" y="25130"/>
                  </a:lnTo>
                  <a:lnTo>
                    <a:pt x="21426" y="25109"/>
                  </a:lnTo>
                  <a:lnTo>
                    <a:pt x="21468" y="25088"/>
                  </a:lnTo>
                  <a:lnTo>
                    <a:pt x="21510" y="25025"/>
                  </a:lnTo>
                  <a:lnTo>
                    <a:pt x="21552" y="24983"/>
                  </a:lnTo>
                  <a:lnTo>
                    <a:pt x="21678" y="24921"/>
                  </a:lnTo>
                  <a:lnTo>
                    <a:pt x="21761" y="24942"/>
                  </a:lnTo>
                  <a:lnTo>
                    <a:pt x="21740" y="25025"/>
                  </a:lnTo>
                  <a:lnTo>
                    <a:pt x="21782" y="25046"/>
                  </a:lnTo>
                  <a:lnTo>
                    <a:pt x="21866" y="25046"/>
                  </a:lnTo>
                  <a:lnTo>
                    <a:pt x="21887" y="24942"/>
                  </a:lnTo>
                  <a:lnTo>
                    <a:pt x="21970" y="24900"/>
                  </a:lnTo>
                  <a:lnTo>
                    <a:pt x="22096" y="25004"/>
                  </a:lnTo>
                  <a:lnTo>
                    <a:pt x="22159" y="24921"/>
                  </a:lnTo>
                  <a:lnTo>
                    <a:pt x="22242" y="24921"/>
                  </a:lnTo>
                  <a:lnTo>
                    <a:pt x="22263" y="25004"/>
                  </a:lnTo>
                  <a:lnTo>
                    <a:pt x="22389" y="24942"/>
                  </a:lnTo>
                  <a:lnTo>
                    <a:pt x="22389" y="24879"/>
                  </a:lnTo>
                  <a:lnTo>
                    <a:pt x="22556" y="24816"/>
                  </a:lnTo>
                  <a:lnTo>
                    <a:pt x="22661" y="24900"/>
                  </a:lnTo>
                  <a:lnTo>
                    <a:pt x="22870" y="24816"/>
                  </a:lnTo>
                  <a:lnTo>
                    <a:pt x="22828" y="24628"/>
                  </a:lnTo>
                  <a:lnTo>
                    <a:pt x="22954" y="24586"/>
                  </a:lnTo>
                  <a:lnTo>
                    <a:pt x="23100" y="24586"/>
                  </a:lnTo>
                  <a:lnTo>
                    <a:pt x="23184" y="24502"/>
                  </a:lnTo>
                  <a:lnTo>
                    <a:pt x="23310" y="24586"/>
                  </a:lnTo>
                  <a:lnTo>
                    <a:pt x="23310" y="24670"/>
                  </a:lnTo>
                  <a:lnTo>
                    <a:pt x="23435" y="24690"/>
                  </a:lnTo>
                  <a:lnTo>
                    <a:pt x="23477" y="24774"/>
                  </a:lnTo>
                  <a:lnTo>
                    <a:pt x="23749" y="24774"/>
                  </a:lnTo>
                  <a:lnTo>
                    <a:pt x="23812" y="24816"/>
                  </a:lnTo>
                  <a:lnTo>
                    <a:pt x="23958" y="24774"/>
                  </a:lnTo>
                  <a:lnTo>
                    <a:pt x="24042" y="24837"/>
                  </a:lnTo>
                  <a:lnTo>
                    <a:pt x="24042" y="24942"/>
                  </a:lnTo>
                  <a:lnTo>
                    <a:pt x="23937" y="24983"/>
                  </a:lnTo>
                  <a:lnTo>
                    <a:pt x="23875" y="25193"/>
                  </a:lnTo>
                  <a:lnTo>
                    <a:pt x="23958" y="25214"/>
                  </a:lnTo>
                  <a:lnTo>
                    <a:pt x="23979" y="25318"/>
                  </a:lnTo>
                  <a:lnTo>
                    <a:pt x="24230" y="25402"/>
                  </a:lnTo>
                  <a:lnTo>
                    <a:pt x="24251" y="25506"/>
                  </a:lnTo>
                  <a:lnTo>
                    <a:pt x="24377" y="25527"/>
                  </a:lnTo>
                  <a:lnTo>
                    <a:pt x="24481" y="25611"/>
                  </a:lnTo>
                  <a:lnTo>
                    <a:pt x="24586" y="25548"/>
                  </a:lnTo>
                  <a:lnTo>
                    <a:pt x="24649" y="25611"/>
                  </a:lnTo>
                  <a:lnTo>
                    <a:pt x="24711" y="25569"/>
                  </a:lnTo>
                  <a:lnTo>
                    <a:pt x="24816" y="25632"/>
                  </a:lnTo>
                  <a:lnTo>
                    <a:pt x="24858" y="25632"/>
                  </a:lnTo>
                  <a:lnTo>
                    <a:pt x="24900" y="25611"/>
                  </a:lnTo>
                  <a:lnTo>
                    <a:pt x="24963" y="25653"/>
                  </a:lnTo>
                  <a:lnTo>
                    <a:pt x="25046" y="25611"/>
                  </a:lnTo>
                  <a:lnTo>
                    <a:pt x="25046" y="25548"/>
                  </a:lnTo>
                  <a:lnTo>
                    <a:pt x="25088" y="25423"/>
                  </a:lnTo>
                  <a:lnTo>
                    <a:pt x="25130" y="25527"/>
                  </a:lnTo>
                  <a:lnTo>
                    <a:pt x="25235" y="25653"/>
                  </a:lnTo>
                  <a:lnTo>
                    <a:pt x="25297" y="25632"/>
                  </a:lnTo>
                  <a:lnTo>
                    <a:pt x="25444" y="25737"/>
                  </a:lnTo>
                  <a:lnTo>
                    <a:pt x="25569" y="25737"/>
                  </a:lnTo>
                  <a:lnTo>
                    <a:pt x="25632" y="25632"/>
                  </a:lnTo>
                  <a:lnTo>
                    <a:pt x="25716" y="25716"/>
                  </a:lnTo>
                  <a:lnTo>
                    <a:pt x="25820" y="25674"/>
                  </a:lnTo>
                  <a:lnTo>
                    <a:pt x="25862" y="25716"/>
                  </a:lnTo>
                  <a:lnTo>
                    <a:pt x="25862" y="25737"/>
                  </a:lnTo>
                  <a:lnTo>
                    <a:pt x="25800" y="25758"/>
                  </a:lnTo>
                  <a:lnTo>
                    <a:pt x="25758" y="25862"/>
                  </a:lnTo>
                  <a:lnTo>
                    <a:pt x="25695" y="25967"/>
                  </a:lnTo>
                  <a:lnTo>
                    <a:pt x="25695" y="26030"/>
                  </a:lnTo>
                  <a:lnTo>
                    <a:pt x="25820" y="26197"/>
                  </a:lnTo>
                  <a:lnTo>
                    <a:pt x="25904" y="26260"/>
                  </a:lnTo>
                  <a:lnTo>
                    <a:pt x="25904" y="26302"/>
                  </a:lnTo>
                  <a:lnTo>
                    <a:pt x="25925" y="26448"/>
                  </a:lnTo>
                  <a:lnTo>
                    <a:pt x="25946" y="26406"/>
                  </a:lnTo>
                  <a:lnTo>
                    <a:pt x="26009" y="26343"/>
                  </a:lnTo>
                  <a:lnTo>
                    <a:pt x="26092" y="26364"/>
                  </a:lnTo>
                  <a:lnTo>
                    <a:pt x="26134" y="26385"/>
                  </a:lnTo>
                  <a:lnTo>
                    <a:pt x="26176" y="26385"/>
                  </a:lnTo>
                  <a:lnTo>
                    <a:pt x="26281" y="26281"/>
                  </a:lnTo>
                  <a:lnTo>
                    <a:pt x="26260" y="26239"/>
                  </a:lnTo>
                  <a:lnTo>
                    <a:pt x="26218" y="26197"/>
                  </a:lnTo>
                  <a:lnTo>
                    <a:pt x="26218" y="26176"/>
                  </a:lnTo>
                  <a:lnTo>
                    <a:pt x="26155" y="26071"/>
                  </a:lnTo>
                  <a:lnTo>
                    <a:pt x="26072" y="26071"/>
                  </a:lnTo>
                  <a:lnTo>
                    <a:pt x="26030" y="25967"/>
                  </a:lnTo>
                  <a:lnTo>
                    <a:pt x="26051" y="25925"/>
                  </a:lnTo>
                  <a:lnTo>
                    <a:pt x="26155" y="25841"/>
                  </a:lnTo>
                  <a:lnTo>
                    <a:pt x="26155" y="25758"/>
                  </a:lnTo>
                  <a:lnTo>
                    <a:pt x="26155" y="25716"/>
                  </a:lnTo>
                  <a:lnTo>
                    <a:pt x="26176" y="25716"/>
                  </a:lnTo>
                  <a:lnTo>
                    <a:pt x="26218" y="25653"/>
                  </a:lnTo>
                  <a:lnTo>
                    <a:pt x="26239" y="25716"/>
                  </a:lnTo>
                  <a:lnTo>
                    <a:pt x="26260" y="25737"/>
                  </a:lnTo>
                  <a:lnTo>
                    <a:pt x="26281" y="25737"/>
                  </a:lnTo>
                  <a:lnTo>
                    <a:pt x="26260" y="25758"/>
                  </a:lnTo>
                  <a:lnTo>
                    <a:pt x="26260" y="25778"/>
                  </a:lnTo>
                  <a:lnTo>
                    <a:pt x="26323" y="25778"/>
                  </a:lnTo>
                  <a:lnTo>
                    <a:pt x="26281" y="25820"/>
                  </a:lnTo>
                  <a:lnTo>
                    <a:pt x="26344" y="25841"/>
                  </a:lnTo>
                  <a:lnTo>
                    <a:pt x="26385" y="25758"/>
                  </a:lnTo>
                  <a:lnTo>
                    <a:pt x="26490" y="25737"/>
                  </a:lnTo>
                  <a:lnTo>
                    <a:pt x="26553" y="25653"/>
                  </a:lnTo>
                  <a:lnTo>
                    <a:pt x="26616" y="25716"/>
                  </a:lnTo>
                  <a:lnTo>
                    <a:pt x="26741" y="25653"/>
                  </a:lnTo>
                  <a:lnTo>
                    <a:pt x="26867" y="25611"/>
                  </a:lnTo>
                  <a:lnTo>
                    <a:pt x="26804" y="25527"/>
                  </a:lnTo>
                  <a:lnTo>
                    <a:pt x="26908" y="25527"/>
                  </a:lnTo>
                  <a:lnTo>
                    <a:pt x="27013" y="25465"/>
                  </a:lnTo>
                  <a:lnTo>
                    <a:pt x="27139" y="25527"/>
                  </a:lnTo>
                  <a:lnTo>
                    <a:pt x="27201" y="25506"/>
                  </a:lnTo>
                  <a:lnTo>
                    <a:pt x="27327" y="25444"/>
                  </a:lnTo>
                  <a:lnTo>
                    <a:pt x="27432" y="25339"/>
                  </a:lnTo>
                  <a:lnTo>
                    <a:pt x="27515" y="25234"/>
                  </a:lnTo>
                  <a:lnTo>
                    <a:pt x="27536" y="25193"/>
                  </a:lnTo>
                  <a:lnTo>
                    <a:pt x="27578" y="25214"/>
                  </a:lnTo>
                  <a:lnTo>
                    <a:pt x="27620" y="25255"/>
                  </a:lnTo>
                  <a:lnTo>
                    <a:pt x="27662" y="25214"/>
                  </a:lnTo>
                  <a:lnTo>
                    <a:pt x="27724" y="25130"/>
                  </a:lnTo>
                  <a:lnTo>
                    <a:pt x="27808" y="25088"/>
                  </a:lnTo>
                  <a:lnTo>
                    <a:pt x="27787" y="24942"/>
                  </a:lnTo>
                  <a:lnTo>
                    <a:pt x="27745" y="24837"/>
                  </a:lnTo>
                  <a:lnTo>
                    <a:pt x="27787" y="24774"/>
                  </a:lnTo>
                  <a:lnTo>
                    <a:pt x="27745" y="24690"/>
                  </a:lnTo>
                  <a:lnTo>
                    <a:pt x="27808" y="24732"/>
                  </a:lnTo>
                  <a:lnTo>
                    <a:pt x="27934" y="24816"/>
                  </a:lnTo>
                  <a:lnTo>
                    <a:pt x="27955" y="24900"/>
                  </a:lnTo>
                  <a:lnTo>
                    <a:pt x="28059" y="25004"/>
                  </a:lnTo>
                  <a:lnTo>
                    <a:pt x="28143" y="24983"/>
                  </a:lnTo>
                  <a:lnTo>
                    <a:pt x="28143" y="24983"/>
                  </a:lnTo>
                  <a:lnTo>
                    <a:pt x="28101" y="25046"/>
                  </a:lnTo>
                  <a:lnTo>
                    <a:pt x="28017" y="25109"/>
                  </a:lnTo>
                  <a:lnTo>
                    <a:pt x="28038" y="25151"/>
                  </a:lnTo>
                  <a:lnTo>
                    <a:pt x="28248" y="25046"/>
                  </a:lnTo>
                  <a:lnTo>
                    <a:pt x="28248" y="24921"/>
                  </a:lnTo>
                  <a:lnTo>
                    <a:pt x="28352" y="24900"/>
                  </a:lnTo>
                  <a:lnTo>
                    <a:pt x="28415" y="24837"/>
                  </a:lnTo>
                  <a:lnTo>
                    <a:pt x="28520" y="24900"/>
                  </a:lnTo>
                  <a:lnTo>
                    <a:pt x="28582" y="24879"/>
                  </a:lnTo>
                  <a:lnTo>
                    <a:pt x="28624" y="24795"/>
                  </a:lnTo>
                  <a:lnTo>
                    <a:pt x="28687" y="24795"/>
                  </a:lnTo>
                  <a:lnTo>
                    <a:pt x="28708" y="24711"/>
                  </a:lnTo>
                  <a:lnTo>
                    <a:pt x="28771" y="24795"/>
                  </a:lnTo>
                  <a:lnTo>
                    <a:pt x="28854" y="24900"/>
                  </a:lnTo>
                  <a:lnTo>
                    <a:pt x="28896" y="24837"/>
                  </a:lnTo>
                  <a:lnTo>
                    <a:pt x="28938" y="24732"/>
                  </a:lnTo>
                  <a:lnTo>
                    <a:pt x="28980" y="24732"/>
                  </a:lnTo>
                  <a:lnTo>
                    <a:pt x="29001" y="24774"/>
                  </a:lnTo>
                  <a:lnTo>
                    <a:pt x="29085" y="24774"/>
                  </a:lnTo>
                  <a:lnTo>
                    <a:pt x="29105" y="24711"/>
                  </a:lnTo>
                  <a:lnTo>
                    <a:pt x="29231" y="24711"/>
                  </a:lnTo>
                  <a:lnTo>
                    <a:pt x="29294" y="24628"/>
                  </a:lnTo>
                  <a:lnTo>
                    <a:pt x="29357" y="24586"/>
                  </a:lnTo>
                  <a:lnTo>
                    <a:pt x="29377" y="24670"/>
                  </a:lnTo>
                  <a:lnTo>
                    <a:pt x="29398" y="24607"/>
                  </a:lnTo>
                  <a:lnTo>
                    <a:pt x="29482" y="24607"/>
                  </a:lnTo>
                  <a:lnTo>
                    <a:pt x="29566" y="24586"/>
                  </a:lnTo>
                  <a:lnTo>
                    <a:pt x="29524" y="24502"/>
                  </a:lnTo>
                  <a:lnTo>
                    <a:pt x="29587" y="24418"/>
                  </a:lnTo>
                  <a:lnTo>
                    <a:pt x="29608" y="24293"/>
                  </a:lnTo>
                  <a:lnTo>
                    <a:pt x="29566" y="24188"/>
                  </a:lnTo>
                  <a:lnTo>
                    <a:pt x="29566" y="24188"/>
                  </a:lnTo>
                  <a:lnTo>
                    <a:pt x="29608" y="24209"/>
                  </a:lnTo>
                  <a:lnTo>
                    <a:pt x="29670" y="24146"/>
                  </a:lnTo>
                  <a:lnTo>
                    <a:pt x="29796" y="24105"/>
                  </a:lnTo>
                  <a:lnTo>
                    <a:pt x="29817" y="24167"/>
                  </a:lnTo>
                  <a:lnTo>
                    <a:pt x="29921" y="24167"/>
                  </a:lnTo>
                  <a:lnTo>
                    <a:pt x="29942" y="24042"/>
                  </a:lnTo>
                  <a:lnTo>
                    <a:pt x="30005" y="24042"/>
                  </a:lnTo>
                  <a:lnTo>
                    <a:pt x="30026" y="23958"/>
                  </a:lnTo>
                  <a:lnTo>
                    <a:pt x="30089" y="23958"/>
                  </a:lnTo>
                  <a:lnTo>
                    <a:pt x="30089" y="23979"/>
                  </a:lnTo>
                  <a:lnTo>
                    <a:pt x="30110" y="23979"/>
                  </a:lnTo>
                  <a:lnTo>
                    <a:pt x="30193" y="23874"/>
                  </a:lnTo>
                  <a:lnTo>
                    <a:pt x="30256" y="23958"/>
                  </a:lnTo>
                  <a:lnTo>
                    <a:pt x="30256" y="23833"/>
                  </a:lnTo>
                  <a:lnTo>
                    <a:pt x="30340" y="23833"/>
                  </a:lnTo>
                  <a:lnTo>
                    <a:pt x="30361" y="23728"/>
                  </a:lnTo>
                  <a:lnTo>
                    <a:pt x="30277" y="23686"/>
                  </a:lnTo>
                  <a:lnTo>
                    <a:pt x="30193" y="23749"/>
                  </a:lnTo>
                  <a:lnTo>
                    <a:pt x="30047" y="23623"/>
                  </a:lnTo>
                  <a:lnTo>
                    <a:pt x="30235" y="23623"/>
                  </a:lnTo>
                  <a:lnTo>
                    <a:pt x="30340" y="23477"/>
                  </a:lnTo>
                  <a:lnTo>
                    <a:pt x="30361" y="23540"/>
                  </a:lnTo>
                  <a:lnTo>
                    <a:pt x="30445" y="23477"/>
                  </a:lnTo>
                  <a:lnTo>
                    <a:pt x="30612" y="23581"/>
                  </a:lnTo>
                  <a:lnTo>
                    <a:pt x="30633" y="23456"/>
                  </a:lnTo>
                  <a:lnTo>
                    <a:pt x="30549" y="23435"/>
                  </a:lnTo>
                  <a:lnTo>
                    <a:pt x="30507" y="23372"/>
                  </a:lnTo>
                  <a:lnTo>
                    <a:pt x="30528" y="23309"/>
                  </a:lnTo>
                  <a:lnTo>
                    <a:pt x="30633" y="23372"/>
                  </a:lnTo>
                  <a:lnTo>
                    <a:pt x="30717" y="23309"/>
                  </a:lnTo>
                  <a:lnTo>
                    <a:pt x="30675" y="23268"/>
                  </a:lnTo>
                  <a:lnTo>
                    <a:pt x="30612" y="23268"/>
                  </a:lnTo>
                  <a:lnTo>
                    <a:pt x="30612" y="23163"/>
                  </a:lnTo>
                  <a:lnTo>
                    <a:pt x="30528" y="23121"/>
                  </a:lnTo>
                  <a:lnTo>
                    <a:pt x="30612" y="23100"/>
                  </a:lnTo>
                  <a:lnTo>
                    <a:pt x="30654" y="23142"/>
                  </a:lnTo>
                  <a:lnTo>
                    <a:pt x="30717" y="23142"/>
                  </a:lnTo>
                  <a:lnTo>
                    <a:pt x="30758" y="23205"/>
                  </a:lnTo>
                  <a:lnTo>
                    <a:pt x="30758" y="23121"/>
                  </a:lnTo>
                  <a:lnTo>
                    <a:pt x="30654" y="23037"/>
                  </a:lnTo>
                  <a:lnTo>
                    <a:pt x="30654" y="22933"/>
                  </a:lnTo>
                  <a:lnTo>
                    <a:pt x="30737" y="22933"/>
                  </a:lnTo>
                  <a:lnTo>
                    <a:pt x="30758" y="22891"/>
                  </a:lnTo>
                  <a:lnTo>
                    <a:pt x="30863" y="22954"/>
                  </a:lnTo>
                  <a:lnTo>
                    <a:pt x="30863" y="23037"/>
                  </a:lnTo>
                  <a:lnTo>
                    <a:pt x="30926" y="23037"/>
                  </a:lnTo>
                  <a:lnTo>
                    <a:pt x="30968" y="23121"/>
                  </a:lnTo>
                  <a:lnTo>
                    <a:pt x="30989" y="22996"/>
                  </a:lnTo>
                  <a:lnTo>
                    <a:pt x="30947" y="22912"/>
                  </a:lnTo>
                  <a:lnTo>
                    <a:pt x="30884" y="22912"/>
                  </a:lnTo>
                  <a:lnTo>
                    <a:pt x="30863" y="22828"/>
                  </a:lnTo>
                  <a:lnTo>
                    <a:pt x="30947" y="22828"/>
                  </a:lnTo>
                  <a:lnTo>
                    <a:pt x="30947" y="22745"/>
                  </a:lnTo>
                  <a:lnTo>
                    <a:pt x="30863" y="22724"/>
                  </a:lnTo>
                  <a:lnTo>
                    <a:pt x="30989" y="22598"/>
                  </a:lnTo>
                  <a:lnTo>
                    <a:pt x="30926" y="22535"/>
                  </a:lnTo>
                  <a:lnTo>
                    <a:pt x="30842" y="22535"/>
                  </a:lnTo>
                  <a:lnTo>
                    <a:pt x="30779" y="22598"/>
                  </a:lnTo>
                  <a:lnTo>
                    <a:pt x="30800" y="22493"/>
                  </a:lnTo>
                  <a:lnTo>
                    <a:pt x="30947" y="22410"/>
                  </a:lnTo>
                  <a:lnTo>
                    <a:pt x="31135" y="22326"/>
                  </a:lnTo>
                  <a:lnTo>
                    <a:pt x="31072" y="22263"/>
                  </a:lnTo>
                  <a:lnTo>
                    <a:pt x="30989" y="22326"/>
                  </a:lnTo>
                  <a:lnTo>
                    <a:pt x="30863" y="22201"/>
                  </a:lnTo>
                  <a:lnTo>
                    <a:pt x="30968" y="22201"/>
                  </a:lnTo>
                  <a:lnTo>
                    <a:pt x="30884" y="22096"/>
                  </a:lnTo>
                  <a:lnTo>
                    <a:pt x="30800" y="22096"/>
                  </a:lnTo>
                  <a:lnTo>
                    <a:pt x="30863" y="22054"/>
                  </a:lnTo>
                  <a:lnTo>
                    <a:pt x="30800" y="21991"/>
                  </a:lnTo>
                  <a:lnTo>
                    <a:pt x="30884" y="21991"/>
                  </a:lnTo>
                  <a:lnTo>
                    <a:pt x="30926" y="21908"/>
                  </a:lnTo>
                  <a:lnTo>
                    <a:pt x="31030" y="21908"/>
                  </a:lnTo>
                  <a:lnTo>
                    <a:pt x="30989" y="22012"/>
                  </a:lnTo>
                  <a:lnTo>
                    <a:pt x="31072" y="22012"/>
                  </a:lnTo>
                  <a:lnTo>
                    <a:pt x="31240" y="21866"/>
                  </a:lnTo>
                  <a:lnTo>
                    <a:pt x="31240" y="21782"/>
                  </a:lnTo>
                  <a:lnTo>
                    <a:pt x="31365" y="21803"/>
                  </a:lnTo>
                  <a:lnTo>
                    <a:pt x="31281" y="21698"/>
                  </a:lnTo>
                  <a:lnTo>
                    <a:pt x="31198" y="21698"/>
                  </a:lnTo>
                  <a:lnTo>
                    <a:pt x="31240" y="21594"/>
                  </a:lnTo>
                  <a:lnTo>
                    <a:pt x="31302" y="21677"/>
                  </a:lnTo>
                  <a:lnTo>
                    <a:pt x="31386" y="21636"/>
                  </a:lnTo>
                  <a:lnTo>
                    <a:pt x="31386" y="21531"/>
                  </a:lnTo>
                  <a:lnTo>
                    <a:pt x="31449" y="21489"/>
                  </a:lnTo>
                  <a:lnTo>
                    <a:pt x="31386" y="21426"/>
                  </a:lnTo>
                  <a:lnTo>
                    <a:pt x="31386" y="21343"/>
                  </a:lnTo>
                  <a:lnTo>
                    <a:pt x="31470" y="21322"/>
                  </a:lnTo>
                  <a:lnTo>
                    <a:pt x="31407" y="21238"/>
                  </a:lnTo>
                  <a:lnTo>
                    <a:pt x="31407" y="21175"/>
                  </a:lnTo>
                  <a:lnTo>
                    <a:pt x="31302" y="21112"/>
                  </a:lnTo>
                  <a:lnTo>
                    <a:pt x="31470" y="21154"/>
                  </a:lnTo>
                  <a:lnTo>
                    <a:pt x="31512" y="21112"/>
                  </a:lnTo>
                  <a:lnTo>
                    <a:pt x="31616" y="20903"/>
                  </a:lnTo>
                  <a:lnTo>
                    <a:pt x="31700" y="20903"/>
                  </a:lnTo>
                  <a:lnTo>
                    <a:pt x="31721" y="20966"/>
                  </a:lnTo>
                  <a:lnTo>
                    <a:pt x="31763" y="21029"/>
                  </a:lnTo>
                  <a:lnTo>
                    <a:pt x="31784" y="20924"/>
                  </a:lnTo>
                  <a:lnTo>
                    <a:pt x="31846" y="20861"/>
                  </a:lnTo>
                  <a:lnTo>
                    <a:pt x="31805" y="20736"/>
                  </a:lnTo>
                  <a:lnTo>
                    <a:pt x="31679" y="20736"/>
                  </a:lnTo>
                  <a:lnTo>
                    <a:pt x="31616" y="20694"/>
                  </a:lnTo>
                  <a:lnTo>
                    <a:pt x="31679" y="20652"/>
                  </a:lnTo>
                  <a:lnTo>
                    <a:pt x="31763" y="20652"/>
                  </a:lnTo>
                  <a:lnTo>
                    <a:pt x="31826" y="20610"/>
                  </a:lnTo>
                  <a:lnTo>
                    <a:pt x="31784" y="20548"/>
                  </a:lnTo>
                  <a:lnTo>
                    <a:pt x="31700" y="20506"/>
                  </a:lnTo>
                  <a:lnTo>
                    <a:pt x="31784" y="20443"/>
                  </a:lnTo>
                  <a:lnTo>
                    <a:pt x="31826" y="20443"/>
                  </a:lnTo>
                  <a:lnTo>
                    <a:pt x="31826" y="20401"/>
                  </a:lnTo>
                  <a:lnTo>
                    <a:pt x="31784" y="20338"/>
                  </a:lnTo>
                  <a:lnTo>
                    <a:pt x="31574" y="20338"/>
                  </a:lnTo>
                  <a:lnTo>
                    <a:pt x="31595" y="20296"/>
                  </a:lnTo>
                  <a:lnTo>
                    <a:pt x="31721" y="20192"/>
                  </a:lnTo>
                  <a:lnTo>
                    <a:pt x="31826" y="20213"/>
                  </a:lnTo>
                  <a:lnTo>
                    <a:pt x="31846" y="20192"/>
                  </a:lnTo>
                  <a:lnTo>
                    <a:pt x="31888" y="20129"/>
                  </a:lnTo>
                  <a:lnTo>
                    <a:pt x="31930" y="20192"/>
                  </a:lnTo>
                  <a:lnTo>
                    <a:pt x="31972" y="20213"/>
                  </a:lnTo>
                  <a:lnTo>
                    <a:pt x="32014" y="20171"/>
                  </a:lnTo>
                  <a:lnTo>
                    <a:pt x="31993" y="20087"/>
                  </a:lnTo>
                  <a:lnTo>
                    <a:pt x="31972" y="19920"/>
                  </a:lnTo>
                  <a:lnTo>
                    <a:pt x="31909" y="19878"/>
                  </a:lnTo>
                  <a:lnTo>
                    <a:pt x="31826" y="19962"/>
                  </a:lnTo>
                  <a:lnTo>
                    <a:pt x="31846" y="19983"/>
                  </a:lnTo>
                  <a:lnTo>
                    <a:pt x="31846" y="20024"/>
                  </a:lnTo>
                  <a:lnTo>
                    <a:pt x="31763" y="20004"/>
                  </a:lnTo>
                  <a:lnTo>
                    <a:pt x="31595" y="20129"/>
                  </a:lnTo>
                  <a:lnTo>
                    <a:pt x="31512" y="20108"/>
                  </a:lnTo>
                  <a:lnTo>
                    <a:pt x="31512" y="20004"/>
                  </a:lnTo>
                  <a:lnTo>
                    <a:pt x="31679" y="19983"/>
                  </a:lnTo>
                  <a:lnTo>
                    <a:pt x="31930" y="19752"/>
                  </a:lnTo>
                  <a:lnTo>
                    <a:pt x="31909" y="19711"/>
                  </a:lnTo>
                  <a:lnTo>
                    <a:pt x="31805" y="19711"/>
                  </a:lnTo>
                  <a:lnTo>
                    <a:pt x="31763" y="19648"/>
                  </a:lnTo>
                  <a:lnTo>
                    <a:pt x="31721" y="19690"/>
                  </a:lnTo>
                  <a:lnTo>
                    <a:pt x="31553" y="19460"/>
                  </a:lnTo>
                  <a:lnTo>
                    <a:pt x="31386" y="19439"/>
                  </a:lnTo>
                  <a:lnTo>
                    <a:pt x="31240" y="19585"/>
                  </a:lnTo>
                  <a:lnTo>
                    <a:pt x="31135" y="19564"/>
                  </a:lnTo>
                  <a:lnTo>
                    <a:pt x="31030" y="19397"/>
                  </a:lnTo>
                  <a:lnTo>
                    <a:pt x="30884" y="19439"/>
                  </a:lnTo>
                  <a:lnTo>
                    <a:pt x="30779" y="19501"/>
                  </a:lnTo>
                  <a:lnTo>
                    <a:pt x="30737" y="19606"/>
                  </a:lnTo>
                  <a:lnTo>
                    <a:pt x="30758" y="19480"/>
                  </a:lnTo>
                  <a:lnTo>
                    <a:pt x="30884" y="19376"/>
                  </a:lnTo>
                  <a:lnTo>
                    <a:pt x="30968" y="19376"/>
                  </a:lnTo>
                  <a:lnTo>
                    <a:pt x="31051" y="19334"/>
                  </a:lnTo>
                  <a:lnTo>
                    <a:pt x="31177" y="19376"/>
                  </a:lnTo>
                  <a:lnTo>
                    <a:pt x="31281" y="19355"/>
                  </a:lnTo>
                  <a:lnTo>
                    <a:pt x="31281" y="19250"/>
                  </a:lnTo>
                  <a:lnTo>
                    <a:pt x="31323" y="19188"/>
                  </a:lnTo>
                  <a:lnTo>
                    <a:pt x="31407" y="19188"/>
                  </a:lnTo>
                  <a:lnTo>
                    <a:pt x="31553" y="19041"/>
                  </a:lnTo>
                  <a:lnTo>
                    <a:pt x="31700" y="19020"/>
                  </a:lnTo>
                  <a:lnTo>
                    <a:pt x="31700" y="18936"/>
                  </a:lnTo>
                  <a:lnTo>
                    <a:pt x="31574" y="18727"/>
                  </a:lnTo>
                  <a:lnTo>
                    <a:pt x="31281" y="18539"/>
                  </a:lnTo>
                  <a:lnTo>
                    <a:pt x="31072" y="18413"/>
                  </a:lnTo>
                  <a:lnTo>
                    <a:pt x="30842" y="18204"/>
                  </a:lnTo>
                  <a:lnTo>
                    <a:pt x="30737" y="18204"/>
                  </a:lnTo>
                  <a:lnTo>
                    <a:pt x="30549" y="18330"/>
                  </a:lnTo>
                  <a:lnTo>
                    <a:pt x="30445" y="18309"/>
                  </a:lnTo>
                  <a:lnTo>
                    <a:pt x="30319" y="18183"/>
                  </a:lnTo>
                  <a:lnTo>
                    <a:pt x="30319" y="18099"/>
                  </a:lnTo>
                  <a:lnTo>
                    <a:pt x="30235" y="18079"/>
                  </a:lnTo>
                  <a:lnTo>
                    <a:pt x="30110" y="18120"/>
                  </a:lnTo>
                  <a:lnTo>
                    <a:pt x="29984" y="18120"/>
                  </a:lnTo>
                  <a:lnTo>
                    <a:pt x="29838" y="18141"/>
                  </a:lnTo>
                  <a:lnTo>
                    <a:pt x="29691" y="18351"/>
                  </a:lnTo>
                  <a:lnTo>
                    <a:pt x="29817" y="18099"/>
                  </a:lnTo>
                  <a:lnTo>
                    <a:pt x="29921" y="18037"/>
                  </a:lnTo>
                  <a:lnTo>
                    <a:pt x="29984" y="18079"/>
                  </a:lnTo>
                  <a:lnTo>
                    <a:pt x="30047" y="18079"/>
                  </a:lnTo>
                  <a:lnTo>
                    <a:pt x="30089" y="18016"/>
                  </a:lnTo>
                  <a:lnTo>
                    <a:pt x="30193" y="18079"/>
                  </a:lnTo>
                  <a:lnTo>
                    <a:pt x="30340" y="17995"/>
                  </a:lnTo>
                  <a:lnTo>
                    <a:pt x="30403" y="18183"/>
                  </a:lnTo>
                  <a:lnTo>
                    <a:pt x="30465" y="18225"/>
                  </a:lnTo>
                  <a:lnTo>
                    <a:pt x="30570" y="18225"/>
                  </a:lnTo>
                  <a:lnTo>
                    <a:pt x="30654" y="18120"/>
                  </a:lnTo>
                  <a:lnTo>
                    <a:pt x="30842" y="18141"/>
                  </a:lnTo>
                  <a:lnTo>
                    <a:pt x="30968" y="18246"/>
                  </a:lnTo>
                  <a:lnTo>
                    <a:pt x="31051" y="18246"/>
                  </a:lnTo>
                  <a:lnTo>
                    <a:pt x="31177" y="18351"/>
                  </a:lnTo>
                  <a:lnTo>
                    <a:pt x="31323" y="18288"/>
                  </a:lnTo>
                  <a:lnTo>
                    <a:pt x="31574" y="18351"/>
                  </a:lnTo>
                  <a:lnTo>
                    <a:pt x="31658" y="18330"/>
                  </a:lnTo>
                  <a:lnTo>
                    <a:pt x="31553" y="18141"/>
                  </a:lnTo>
                  <a:lnTo>
                    <a:pt x="31491" y="18120"/>
                  </a:lnTo>
                  <a:lnTo>
                    <a:pt x="31323" y="17974"/>
                  </a:lnTo>
                  <a:lnTo>
                    <a:pt x="31323" y="17911"/>
                  </a:lnTo>
                  <a:lnTo>
                    <a:pt x="31281" y="17869"/>
                  </a:lnTo>
                  <a:lnTo>
                    <a:pt x="31177" y="17890"/>
                  </a:lnTo>
                  <a:lnTo>
                    <a:pt x="31051" y="17827"/>
                  </a:lnTo>
                  <a:lnTo>
                    <a:pt x="30884" y="17597"/>
                  </a:lnTo>
                  <a:lnTo>
                    <a:pt x="30884" y="17451"/>
                  </a:lnTo>
                  <a:lnTo>
                    <a:pt x="30675" y="17283"/>
                  </a:lnTo>
                  <a:lnTo>
                    <a:pt x="30675" y="17095"/>
                  </a:lnTo>
                  <a:lnTo>
                    <a:pt x="30549" y="17074"/>
                  </a:lnTo>
                  <a:lnTo>
                    <a:pt x="30612" y="16949"/>
                  </a:lnTo>
                  <a:lnTo>
                    <a:pt x="30570" y="16928"/>
                  </a:lnTo>
                  <a:lnTo>
                    <a:pt x="30403" y="16572"/>
                  </a:lnTo>
                  <a:lnTo>
                    <a:pt x="30089" y="16405"/>
                  </a:lnTo>
                  <a:lnTo>
                    <a:pt x="30005" y="16447"/>
                  </a:lnTo>
                  <a:lnTo>
                    <a:pt x="30005" y="16363"/>
                  </a:lnTo>
                  <a:lnTo>
                    <a:pt x="29712" y="16237"/>
                  </a:lnTo>
                  <a:lnTo>
                    <a:pt x="29670" y="16237"/>
                  </a:lnTo>
                  <a:lnTo>
                    <a:pt x="29670" y="15944"/>
                  </a:lnTo>
                  <a:lnTo>
                    <a:pt x="29712" y="15735"/>
                  </a:lnTo>
                  <a:lnTo>
                    <a:pt x="29670" y="15610"/>
                  </a:lnTo>
                  <a:lnTo>
                    <a:pt x="29691" y="15463"/>
                  </a:lnTo>
                  <a:lnTo>
                    <a:pt x="29712" y="15484"/>
                  </a:lnTo>
                  <a:lnTo>
                    <a:pt x="29817" y="15463"/>
                  </a:lnTo>
                  <a:lnTo>
                    <a:pt x="29921" y="15296"/>
                  </a:lnTo>
                  <a:lnTo>
                    <a:pt x="29984" y="15317"/>
                  </a:lnTo>
                  <a:lnTo>
                    <a:pt x="30089" y="15191"/>
                  </a:lnTo>
                  <a:lnTo>
                    <a:pt x="29984" y="15149"/>
                  </a:lnTo>
                  <a:lnTo>
                    <a:pt x="29921" y="15066"/>
                  </a:lnTo>
                  <a:lnTo>
                    <a:pt x="30005" y="14961"/>
                  </a:lnTo>
                  <a:lnTo>
                    <a:pt x="30193" y="14982"/>
                  </a:lnTo>
                  <a:lnTo>
                    <a:pt x="30193" y="14856"/>
                  </a:lnTo>
                  <a:lnTo>
                    <a:pt x="30319" y="14835"/>
                  </a:lnTo>
                  <a:lnTo>
                    <a:pt x="30319" y="14731"/>
                  </a:lnTo>
                  <a:lnTo>
                    <a:pt x="30193" y="14647"/>
                  </a:lnTo>
                  <a:lnTo>
                    <a:pt x="30319" y="14647"/>
                  </a:lnTo>
                  <a:lnTo>
                    <a:pt x="30424" y="14689"/>
                  </a:lnTo>
                  <a:lnTo>
                    <a:pt x="30445" y="14647"/>
                  </a:lnTo>
                  <a:lnTo>
                    <a:pt x="30549" y="14647"/>
                  </a:lnTo>
                  <a:lnTo>
                    <a:pt x="30654" y="14563"/>
                  </a:lnTo>
                  <a:lnTo>
                    <a:pt x="30717" y="14563"/>
                  </a:lnTo>
                  <a:lnTo>
                    <a:pt x="30842" y="14375"/>
                  </a:lnTo>
                  <a:lnTo>
                    <a:pt x="30884" y="14459"/>
                  </a:lnTo>
                  <a:lnTo>
                    <a:pt x="30947" y="14417"/>
                  </a:lnTo>
                  <a:lnTo>
                    <a:pt x="30947" y="14459"/>
                  </a:lnTo>
                  <a:lnTo>
                    <a:pt x="31093" y="14563"/>
                  </a:lnTo>
                  <a:lnTo>
                    <a:pt x="31240" y="14438"/>
                  </a:lnTo>
                  <a:lnTo>
                    <a:pt x="31240" y="14375"/>
                  </a:lnTo>
                  <a:lnTo>
                    <a:pt x="31156" y="14354"/>
                  </a:lnTo>
                  <a:lnTo>
                    <a:pt x="31135" y="14250"/>
                  </a:lnTo>
                  <a:lnTo>
                    <a:pt x="31198" y="14208"/>
                  </a:lnTo>
                  <a:lnTo>
                    <a:pt x="31261" y="14208"/>
                  </a:lnTo>
                  <a:lnTo>
                    <a:pt x="31177" y="14061"/>
                  </a:lnTo>
                  <a:lnTo>
                    <a:pt x="31177" y="13998"/>
                  </a:lnTo>
                  <a:lnTo>
                    <a:pt x="31302" y="13957"/>
                  </a:lnTo>
                  <a:lnTo>
                    <a:pt x="31240" y="13936"/>
                  </a:lnTo>
                  <a:lnTo>
                    <a:pt x="31093" y="13957"/>
                  </a:lnTo>
                  <a:lnTo>
                    <a:pt x="30947" y="13957"/>
                  </a:lnTo>
                  <a:lnTo>
                    <a:pt x="30947" y="13915"/>
                  </a:lnTo>
                  <a:lnTo>
                    <a:pt x="30800" y="13915"/>
                  </a:lnTo>
                  <a:lnTo>
                    <a:pt x="30758" y="13957"/>
                  </a:lnTo>
                  <a:lnTo>
                    <a:pt x="30403" y="13998"/>
                  </a:lnTo>
                  <a:lnTo>
                    <a:pt x="30319" y="13915"/>
                  </a:lnTo>
                  <a:lnTo>
                    <a:pt x="30256" y="13894"/>
                  </a:lnTo>
                  <a:lnTo>
                    <a:pt x="30193" y="13789"/>
                  </a:lnTo>
                  <a:lnTo>
                    <a:pt x="30131" y="13747"/>
                  </a:lnTo>
                  <a:lnTo>
                    <a:pt x="30089" y="13706"/>
                  </a:lnTo>
                  <a:lnTo>
                    <a:pt x="29817" y="13831"/>
                  </a:lnTo>
                  <a:lnTo>
                    <a:pt x="29691" y="13831"/>
                  </a:lnTo>
                  <a:lnTo>
                    <a:pt x="29733" y="13894"/>
                  </a:lnTo>
                  <a:lnTo>
                    <a:pt x="29733" y="13998"/>
                  </a:lnTo>
                  <a:lnTo>
                    <a:pt x="29670" y="14040"/>
                  </a:lnTo>
                  <a:lnTo>
                    <a:pt x="29503" y="14103"/>
                  </a:lnTo>
                  <a:lnTo>
                    <a:pt x="29524" y="14124"/>
                  </a:lnTo>
                  <a:lnTo>
                    <a:pt x="29587" y="14208"/>
                  </a:lnTo>
                  <a:lnTo>
                    <a:pt x="29524" y="14312"/>
                  </a:lnTo>
                  <a:lnTo>
                    <a:pt x="29482" y="14354"/>
                  </a:lnTo>
                  <a:lnTo>
                    <a:pt x="29357" y="14312"/>
                  </a:lnTo>
                  <a:lnTo>
                    <a:pt x="29231" y="14375"/>
                  </a:lnTo>
                  <a:lnTo>
                    <a:pt x="29085" y="14354"/>
                  </a:lnTo>
                  <a:lnTo>
                    <a:pt x="28938" y="14061"/>
                  </a:lnTo>
                  <a:lnTo>
                    <a:pt x="28938" y="13915"/>
                  </a:lnTo>
                  <a:lnTo>
                    <a:pt x="28896" y="13810"/>
                  </a:lnTo>
                  <a:lnTo>
                    <a:pt x="28750" y="13810"/>
                  </a:lnTo>
                  <a:lnTo>
                    <a:pt x="28687" y="13831"/>
                  </a:lnTo>
                  <a:lnTo>
                    <a:pt x="28687" y="13789"/>
                  </a:lnTo>
                  <a:lnTo>
                    <a:pt x="28624" y="13789"/>
                  </a:lnTo>
                  <a:lnTo>
                    <a:pt x="28561" y="13852"/>
                  </a:lnTo>
                  <a:lnTo>
                    <a:pt x="28540" y="13789"/>
                  </a:lnTo>
                  <a:lnTo>
                    <a:pt x="28540" y="13831"/>
                  </a:lnTo>
                  <a:lnTo>
                    <a:pt x="28436" y="13706"/>
                  </a:lnTo>
                  <a:lnTo>
                    <a:pt x="28436" y="13622"/>
                  </a:lnTo>
                  <a:lnTo>
                    <a:pt x="28227" y="13496"/>
                  </a:lnTo>
                  <a:lnTo>
                    <a:pt x="28122" y="13413"/>
                  </a:lnTo>
                  <a:lnTo>
                    <a:pt x="28101" y="13287"/>
                  </a:lnTo>
                  <a:lnTo>
                    <a:pt x="28038" y="13162"/>
                  </a:lnTo>
                  <a:lnTo>
                    <a:pt x="28101" y="13099"/>
                  </a:lnTo>
                  <a:lnTo>
                    <a:pt x="28101" y="13057"/>
                  </a:lnTo>
                  <a:lnTo>
                    <a:pt x="28101" y="12994"/>
                  </a:lnTo>
                  <a:lnTo>
                    <a:pt x="28122" y="12869"/>
                  </a:lnTo>
                  <a:lnTo>
                    <a:pt x="28164" y="12806"/>
                  </a:lnTo>
                  <a:lnTo>
                    <a:pt x="28185" y="12764"/>
                  </a:lnTo>
                  <a:lnTo>
                    <a:pt x="28415" y="12848"/>
                  </a:lnTo>
                  <a:lnTo>
                    <a:pt x="28750" y="12848"/>
                  </a:lnTo>
                  <a:lnTo>
                    <a:pt x="28792" y="12701"/>
                  </a:lnTo>
                  <a:lnTo>
                    <a:pt x="28771" y="12659"/>
                  </a:lnTo>
                  <a:lnTo>
                    <a:pt x="28854" y="12659"/>
                  </a:lnTo>
                  <a:lnTo>
                    <a:pt x="28833" y="12492"/>
                  </a:lnTo>
                  <a:lnTo>
                    <a:pt x="28792" y="12471"/>
                  </a:lnTo>
                  <a:lnTo>
                    <a:pt x="28854" y="12429"/>
                  </a:lnTo>
                  <a:lnTo>
                    <a:pt x="28896" y="12136"/>
                  </a:lnTo>
                  <a:lnTo>
                    <a:pt x="29105" y="12011"/>
                  </a:lnTo>
                  <a:lnTo>
                    <a:pt x="29210" y="12011"/>
                  </a:lnTo>
                  <a:lnTo>
                    <a:pt x="29315" y="11843"/>
                  </a:lnTo>
                  <a:lnTo>
                    <a:pt x="29377" y="11843"/>
                  </a:lnTo>
                  <a:lnTo>
                    <a:pt x="29398" y="11613"/>
                  </a:lnTo>
                  <a:lnTo>
                    <a:pt x="29503" y="11488"/>
                  </a:lnTo>
                  <a:lnTo>
                    <a:pt x="29524" y="11341"/>
                  </a:lnTo>
                  <a:lnTo>
                    <a:pt x="29587" y="11320"/>
                  </a:lnTo>
                  <a:lnTo>
                    <a:pt x="29670" y="11195"/>
                  </a:lnTo>
                  <a:lnTo>
                    <a:pt x="29796" y="11195"/>
                  </a:lnTo>
                  <a:lnTo>
                    <a:pt x="29838" y="11216"/>
                  </a:lnTo>
                  <a:lnTo>
                    <a:pt x="29942" y="11216"/>
                  </a:lnTo>
                  <a:lnTo>
                    <a:pt x="29984" y="11111"/>
                  </a:lnTo>
                  <a:lnTo>
                    <a:pt x="30152" y="11320"/>
                  </a:lnTo>
                  <a:lnTo>
                    <a:pt x="30424" y="11488"/>
                  </a:lnTo>
                  <a:lnTo>
                    <a:pt x="30424" y="11592"/>
                  </a:lnTo>
                  <a:lnTo>
                    <a:pt x="30361" y="11613"/>
                  </a:lnTo>
                  <a:lnTo>
                    <a:pt x="30340" y="11697"/>
                  </a:lnTo>
                  <a:lnTo>
                    <a:pt x="30214" y="11843"/>
                  </a:lnTo>
                  <a:lnTo>
                    <a:pt x="30193" y="12011"/>
                  </a:lnTo>
                  <a:lnTo>
                    <a:pt x="30089" y="12011"/>
                  </a:lnTo>
                  <a:lnTo>
                    <a:pt x="30110" y="12032"/>
                  </a:lnTo>
                  <a:lnTo>
                    <a:pt x="30089" y="12178"/>
                  </a:lnTo>
                  <a:lnTo>
                    <a:pt x="30214" y="12325"/>
                  </a:lnTo>
                  <a:lnTo>
                    <a:pt x="30193" y="12387"/>
                  </a:lnTo>
                  <a:lnTo>
                    <a:pt x="30131" y="12429"/>
                  </a:lnTo>
                  <a:lnTo>
                    <a:pt x="30131" y="12471"/>
                  </a:lnTo>
                  <a:lnTo>
                    <a:pt x="30193" y="12555"/>
                  </a:lnTo>
                  <a:lnTo>
                    <a:pt x="30319" y="12492"/>
                  </a:lnTo>
                  <a:lnTo>
                    <a:pt x="30445" y="12387"/>
                  </a:lnTo>
                  <a:lnTo>
                    <a:pt x="30403" y="12492"/>
                  </a:lnTo>
                  <a:lnTo>
                    <a:pt x="30277" y="12576"/>
                  </a:lnTo>
                  <a:lnTo>
                    <a:pt x="30319" y="12638"/>
                  </a:lnTo>
                  <a:lnTo>
                    <a:pt x="30361" y="12659"/>
                  </a:lnTo>
                  <a:lnTo>
                    <a:pt x="30361" y="12701"/>
                  </a:lnTo>
                  <a:lnTo>
                    <a:pt x="30319" y="12743"/>
                  </a:lnTo>
                  <a:lnTo>
                    <a:pt x="30193" y="12743"/>
                  </a:lnTo>
                  <a:lnTo>
                    <a:pt x="30131" y="12806"/>
                  </a:lnTo>
                  <a:lnTo>
                    <a:pt x="30026" y="12806"/>
                  </a:lnTo>
                  <a:lnTo>
                    <a:pt x="29984" y="12890"/>
                  </a:lnTo>
                  <a:lnTo>
                    <a:pt x="30089" y="12973"/>
                  </a:lnTo>
                  <a:lnTo>
                    <a:pt x="30089" y="13057"/>
                  </a:lnTo>
                  <a:lnTo>
                    <a:pt x="30152" y="13057"/>
                  </a:lnTo>
                  <a:lnTo>
                    <a:pt x="30235" y="12952"/>
                  </a:lnTo>
                  <a:lnTo>
                    <a:pt x="30277" y="12952"/>
                  </a:lnTo>
                  <a:lnTo>
                    <a:pt x="30403" y="12806"/>
                  </a:lnTo>
                  <a:lnTo>
                    <a:pt x="30549" y="12743"/>
                  </a:lnTo>
                  <a:lnTo>
                    <a:pt x="30570" y="12701"/>
                  </a:lnTo>
                  <a:lnTo>
                    <a:pt x="30528" y="12576"/>
                  </a:lnTo>
                  <a:lnTo>
                    <a:pt x="30654" y="12471"/>
                  </a:lnTo>
                  <a:lnTo>
                    <a:pt x="30926" y="12283"/>
                  </a:lnTo>
                  <a:lnTo>
                    <a:pt x="30989" y="12283"/>
                  </a:lnTo>
                  <a:lnTo>
                    <a:pt x="31030" y="12178"/>
                  </a:lnTo>
                  <a:lnTo>
                    <a:pt x="31156" y="12178"/>
                  </a:lnTo>
                  <a:lnTo>
                    <a:pt x="31302" y="12053"/>
                  </a:lnTo>
                  <a:lnTo>
                    <a:pt x="31365" y="12115"/>
                  </a:lnTo>
                  <a:lnTo>
                    <a:pt x="31407" y="12115"/>
                  </a:lnTo>
                  <a:lnTo>
                    <a:pt x="31553" y="12073"/>
                  </a:lnTo>
                  <a:lnTo>
                    <a:pt x="31721" y="11906"/>
                  </a:lnTo>
                  <a:lnTo>
                    <a:pt x="31763" y="12011"/>
                  </a:lnTo>
                  <a:lnTo>
                    <a:pt x="31763" y="11655"/>
                  </a:lnTo>
                  <a:lnTo>
                    <a:pt x="31909" y="11550"/>
                  </a:lnTo>
                  <a:lnTo>
                    <a:pt x="31972" y="11404"/>
                  </a:lnTo>
                  <a:lnTo>
                    <a:pt x="31972" y="11299"/>
                  </a:lnTo>
                  <a:lnTo>
                    <a:pt x="32118" y="11195"/>
                  </a:lnTo>
                  <a:lnTo>
                    <a:pt x="32223" y="11006"/>
                  </a:lnTo>
                  <a:lnTo>
                    <a:pt x="32328" y="10965"/>
                  </a:lnTo>
                  <a:lnTo>
                    <a:pt x="32411" y="10672"/>
                  </a:lnTo>
                  <a:lnTo>
                    <a:pt x="32453" y="10567"/>
                  </a:lnTo>
                  <a:lnTo>
                    <a:pt x="32453" y="10504"/>
                  </a:lnTo>
                  <a:lnTo>
                    <a:pt x="32453" y="10337"/>
                  </a:lnTo>
                  <a:lnTo>
                    <a:pt x="32600" y="10190"/>
                  </a:lnTo>
                  <a:lnTo>
                    <a:pt x="32704" y="10358"/>
                  </a:lnTo>
                  <a:lnTo>
                    <a:pt x="32767" y="10400"/>
                  </a:lnTo>
                  <a:lnTo>
                    <a:pt x="32851" y="10483"/>
                  </a:lnTo>
                  <a:lnTo>
                    <a:pt x="32955" y="10441"/>
                  </a:lnTo>
                  <a:lnTo>
                    <a:pt x="33081" y="10483"/>
                  </a:lnTo>
                  <a:lnTo>
                    <a:pt x="33332" y="10462"/>
                  </a:lnTo>
                  <a:lnTo>
                    <a:pt x="33478" y="10483"/>
                  </a:lnTo>
                  <a:lnTo>
                    <a:pt x="33541" y="10337"/>
                  </a:lnTo>
                  <a:lnTo>
                    <a:pt x="33541" y="10253"/>
                  </a:lnTo>
                  <a:lnTo>
                    <a:pt x="33395" y="10128"/>
                  </a:lnTo>
                  <a:lnTo>
                    <a:pt x="33290" y="10044"/>
                  </a:lnTo>
                  <a:lnTo>
                    <a:pt x="33374" y="9960"/>
                  </a:lnTo>
                  <a:lnTo>
                    <a:pt x="33499" y="9960"/>
                  </a:lnTo>
                  <a:lnTo>
                    <a:pt x="33750" y="9772"/>
                  </a:lnTo>
                  <a:lnTo>
                    <a:pt x="33750" y="9646"/>
                  </a:lnTo>
                  <a:lnTo>
                    <a:pt x="33855" y="9521"/>
                  </a:lnTo>
                  <a:lnTo>
                    <a:pt x="33939" y="9521"/>
                  </a:lnTo>
                  <a:lnTo>
                    <a:pt x="34002" y="9416"/>
                  </a:lnTo>
                  <a:lnTo>
                    <a:pt x="33939" y="9312"/>
                  </a:lnTo>
                  <a:lnTo>
                    <a:pt x="33939" y="9207"/>
                  </a:lnTo>
                  <a:lnTo>
                    <a:pt x="33939" y="9081"/>
                  </a:lnTo>
                  <a:lnTo>
                    <a:pt x="34022" y="9040"/>
                  </a:lnTo>
                  <a:lnTo>
                    <a:pt x="34127" y="9123"/>
                  </a:lnTo>
                  <a:lnTo>
                    <a:pt x="34127" y="9228"/>
                  </a:lnTo>
                  <a:lnTo>
                    <a:pt x="34190" y="9312"/>
                  </a:lnTo>
                  <a:lnTo>
                    <a:pt x="34378" y="9332"/>
                  </a:lnTo>
                  <a:lnTo>
                    <a:pt x="34399" y="9395"/>
                  </a:lnTo>
                  <a:lnTo>
                    <a:pt x="34399" y="9353"/>
                  </a:lnTo>
                  <a:lnTo>
                    <a:pt x="34399" y="9291"/>
                  </a:lnTo>
                  <a:lnTo>
                    <a:pt x="34378" y="9249"/>
                  </a:lnTo>
                  <a:lnTo>
                    <a:pt x="34336" y="9144"/>
                  </a:lnTo>
                  <a:lnTo>
                    <a:pt x="34336" y="9123"/>
                  </a:lnTo>
                  <a:lnTo>
                    <a:pt x="34420" y="9081"/>
                  </a:lnTo>
                  <a:lnTo>
                    <a:pt x="34546" y="9102"/>
                  </a:lnTo>
                  <a:lnTo>
                    <a:pt x="34608" y="9081"/>
                  </a:lnTo>
                  <a:lnTo>
                    <a:pt x="34608" y="8977"/>
                  </a:lnTo>
                  <a:lnTo>
                    <a:pt x="34587" y="8914"/>
                  </a:lnTo>
                  <a:lnTo>
                    <a:pt x="34587" y="8830"/>
                  </a:lnTo>
                  <a:lnTo>
                    <a:pt x="34608" y="8788"/>
                  </a:lnTo>
                  <a:lnTo>
                    <a:pt x="34608" y="8684"/>
                  </a:lnTo>
                  <a:lnTo>
                    <a:pt x="34608" y="8579"/>
                  </a:lnTo>
                  <a:lnTo>
                    <a:pt x="34525" y="8516"/>
                  </a:lnTo>
                  <a:lnTo>
                    <a:pt x="34525" y="8349"/>
                  </a:lnTo>
                  <a:lnTo>
                    <a:pt x="34525" y="8244"/>
                  </a:lnTo>
                  <a:lnTo>
                    <a:pt x="34504" y="8098"/>
                  </a:lnTo>
                  <a:lnTo>
                    <a:pt x="34504" y="7993"/>
                  </a:lnTo>
                  <a:lnTo>
                    <a:pt x="34441" y="7889"/>
                  </a:lnTo>
                  <a:lnTo>
                    <a:pt x="34399" y="7826"/>
                  </a:lnTo>
                  <a:lnTo>
                    <a:pt x="34378" y="7742"/>
                  </a:lnTo>
                  <a:lnTo>
                    <a:pt x="34232" y="7533"/>
                  </a:lnTo>
                  <a:lnTo>
                    <a:pt x="34190" y="7428"/>
                  </a:lnTo>
                  <a:lnTo>
                    <a:pt x="34211" y="7366"/>
                  </a:lnTo>
                  <a:lnTo>
                    <a:pt x="34294" y="7345"/>
                  </a:lnTo>
                  <a:lnTo>
                    <a:pt x="34378" y="7324"/>
                  </a:lnTo>
                  <a:lnTo>
                    <a:pt x="34420" y="7261"/>
                  </a:lnTo>
                  <a:lnTo>
                    <a:pt x="34441" y="7198"/>
                  </a:lnTo>
                  <a:lnTo>
                    <a:pt x="34546" y="7010"/>
                  </a:lnTo>
                  <a:lnTo>
                    <a:pt x="34587" y="7010"/>
                  </a:lnTo>
                  <a:lnTo>
                    <a:pt x="34692" y="7031"/>
                  </a:lnTo>
                  <a:lnTo>
                    <a:pt x="34755" y="7052"/>
                  </a:lnTo>
                  <a:lnTo>
                    <a:pt x="35131" y="7115"/>
                  </a:lnTo>
                  <a:lnTo>
                    <a:pt x="35173" y="7136"/>
                  </a:lnTo>
                  <a:lnTo>
                    <a:pt x="35236" y="7136"/>
                  </a:lnTo>
                  <a:lnTo>
                    <a:pt x="35278" y="7094"/>
                  </a:lnTo>
                  <a:lnTo>
                    <a:pt x="35257" y="7010"/>
                  </a:lnTo>
                  <a:lnTo>
                    <a:pt x="35236" y="6926"/>
                  </a:lnTo>
                  <a:lnTo>
                    <a:pt x="35236" y="6884"/>
                  </a:lnTo>
                  <a:lnTo>
                    <a:pt x="35257" y="6822"/>
                  </a:lnTo>
                  <a:lnTo>
                    <a:pt x="35236" y="6780"/>
                  </a:lnTo>
                  <a:lnTo>
                    <a:pt x="35215" y="6696"/>
                  </a:lnTo>
                  <a:lnTo>
                    <a:pt x="35257" y="6591"/>
                  </a:lnTo>
                  <a:lnTo>
                    <a:pt x="35320" y="6571"/>
                  </a:lnTo>
                  <a:lnTo>
                    <a:pt x="35278" y="6466"/>
                  </a:lnTo>
                  <a:lnTo>
                    <a:pt x="35257" y="6403"/>
                  </a:lnTo>
                  <a:lnTo>
                    <a:pt x="35257" y="6382"/>
                  </a:lnTo>
                  <a:lnTo>
                    <a:pt x="35341" y="6319"/>
                  </a:lnTo>
                  <a:lnTo>
                    <a:pt x="35320" y="6278"/>
                  </a:lnTo>
                  <a:lnTo>
                    <a:pt x="35320" y="6215"/>
                  </a:lnTo>
                  <a:lnTo>
                    <a:pt x="35278" y="6152"/>
                  </a:lnTo>
                  <a:lnTo>
                    <a:pt x="35320" y="6068"/>
                  </a:lnTo>
                  <a:lnTo>
                    <a:pt x="35362" y="6047"/>
                  </a:lnTo>
                  <a:lnTo>
                    <a:pt x="35362" y="5985"/>
                  </a:lnTo>
                  <a:lnTo>
                    <a:pt x="35341" y="5943"/>
                  </a:lnTo>
                  <a:lnTo>
                    <a:pt x="35278" y="5796"/>
                  </a:lnTo>
                  <a:lnTo>
                    <a:pt x="35278" y="5671"/>
                  </a:lnTo>
                  <a:lnTo>
                    <a:pt x="35320" y="5650"/>
                  </a:lnTo>
                  <a:lnTo>
                    <a:pt x="35341" y="5629"/>
                  </a:lnTo>
                  <a:lnTo>
                    <a:pt x="35341" y="5587"/>
                  </a:lnTo>
                  <a:lnTo>
                    <a:pt x="35320" y="5545"/>
                  </a:lnTo>
                  <a:lnTo>
                    <a:pt x="35320" y="5483"/>
                  </a:lnTo>
                  <a:lnTo>
                    <a:pt x="35257" y="5441"/>
                  </a:lnTo>
                  <a:lnTo>
                    <a:pt x="35236" y="5378"/>
                  </a:lnTo>
                  <a:lnTo>
                    <a:pt x="35257" y="5315"/>
                  </a:lnTo>
                  <a:lnTo>
                    <a:pt x="35257" y="5231"/>
                  </a:lnTo>
                  <a:lnTo>
                    <a:pt x="35236" y="5169"/>
                  </a:lnTo>
                  <a:lnTo>
                    <a:pt x="35173" y="5127"/>
                  </a:lnTo>
                  <a:lnTo>
                    <a:pt x="35173" y="5064"/>
                  </a:lnTo>
                  <a:lnTo>
                    <a:pt x="35257" y="4959"/>
                  </a:lnTo>
                  <a:lnTo>
                    <a:pt x="35362" y="4939"/>
                  </a:lnTo>
                  <a:lnTo>
                    <a:pt x="35383" y="4918"/>
                  </a:lnTo>
                  <a:lnTo>
                    <a:pt x="35383" y="4813"/>
                  </a:lnTo>
                  <a:lnTo>
                    <a:pt x="35424" y="4687"/>
                  </a:lnTo>
                  <a:lnTo>
                    <a:pt x="35341" y="4646"/>
                  </a:lnTo>
                  <a:lnTo>
                    <a:pt x="35278" y="4583"/>
                  </a:lnTo>
                  <a:lnTo>
                    <a:pt x="35257" y="4499"/>
                  </a:lnTo>
                  <a:lnTo>
                    <a:pt x="35173" y="4395"/>
                  </a:lnTo>
                  <a:lnTo>
                    <a:pt x="35152" y="4332"/>
                  </a:lnTo>
                  <a:lnTo>
                    <a:pt x="35215" y="4290"/>
                  </a:lnTo>
                  <a:lnTo>
                    <a:pt x="35152" y="4185"/>
                  </a:lnTo>
                  <a:lnTo>
                    <a:pt x="35131" y="4123"/>
                  </a:lnTo>
                  <a:lnTo>
                    <a:pt x="35027" y="4102"/>
                  </a:lnTo>
                  <a:lnTo>
                    <a:pt x="34964" y="4081"/>
                  </a:lnTo>
                  <a:lnTo>
                    <a:pt x="34859" y="4018"/>
                  </a:lnTo>
                  <a:lnTo>
                    <a:pt x="34797" y="4081"/>
                  </a:lnTo>
                  <a:lnTo>
                    <a:pt x="34713" y="4102"/>
                  </a:lnTo>
                  <a:lnTo>
                    <a:pt x="34629" y="4143"/>
                  </a:lnTo>
                  <a:lnTo>
                    <a:pt x="34629" y="4227"/>
                  </a:lnTo>
                  <a:lnTo>
                    <a:pt x="34587" y="4269"/>
                  </a:lnTo>
                  <a:lnTo>
                    <a:pt x="34504" y="4269"/>
                  </a:lnTo>
                  <a:lnTo>
                    <a:pt x="34483" y="4395"/>
                  </a:lnTo>
                  <a:lnTo>
                    <a:pt x="34294" y="4395"/>
                  </a:lnTo>
                  <a:lnTo>
                    <a:pt x="34232" y="4478"/>
                  </a:lnTo>
                  <a:lnTo>
                    <a:pt x="34232" y="4583"/>
                  </a:lnTo>
                  <a:lnTo>
                    <a:pt x="34190" y="4604"/>
                  </a:lnTo>
                  <a:lnTo>
                    <a:pt x="34169" y="4729"/>
                  </a:lnTo>
                  <a:lnTo>
                    <a:pt x="34169" y="4792"/>
                  </a:lnTo>
                  <a:lnTo>
                    <a:pt x="34106" y="4813"/>
                  </a:lnTo>
                  <a:lnTo>
                    <a:pt x="34022" y="4897"/>
                  </a:lnTo>
                  <a:lnTo>
                    <a:pt x="33876" y="4918"/>
                  </a:lnTo>
                  <a:lnTo>
                    <a:pt x="33709" y="4918"/>
                  </a:lnTo>
                  <a:lnTo>
                    <a:pt x="33667" y="4939"/>
                  </a:lnTo>
                  <a:lnTo>
                    <a:pt x="33604" y="5001"/>
                  </a:lnTo>
                  <a:lnTo>
                    <a:pt x="33583" y="4918"/>
                  </a:lnTo>
                  <a:lnTo>
                    <a:pt x="33541" y="4834"/>
                  </a:lnTo>
                  <a:lnTo>
                    <a:pt x="33458" y="4834"/>
                  </a:lnTo>
                  <a:lnTo>
                    <a:pt x="33374" y="4897"/>
                  </a:lnTo>
                  <a:lnTo>
                    <a:pt x="33269" y="4918"/>
                  </a:lnTo>
                  <a:lnTo>
                    <a:pt x="33248" y="4834"/>
                  </a:lnTo>
                  <a:lnTo>
                    <a:pt x="33165" y="4729"/>
                  </a:lnTo>
                  <a:lnTo>
                    <a:pt x="33123" y="4708"/>
                  </a:lnTo>
                  <a:lnTo>
                    <a:pt x="32976" y="4583"/>
                  </a:lnTo>
                  <a:lnTo>
                    <a:pt x="32976" y="4478"/>
                  </a:lnTo>
                  <a:lnTo>
                    <a:pt x="33018" y="4436"/>
                  </a:lnTo>
                  <a:lnTo>
                    <a:pt x="33039" y="4332"/>
                  </a:lnTo>
                  <a:lnTo>
                    <a:pt x="33018" y="4227"/>
                  </a:lnTo>
                  <a:lnTo>
                    <a:pt x="32976" y="4123"/>
                  </a:lnTo>
                  <a:lnTo>
                    <a:pt x="32872" y="4143"/>
                  </a:lnTo>
                  <a:lnTo>
                    <a:pt x="32872" y="4081"/>
                  </a:lnTo>
                  <a:lnTo>
                    <a:pt x="32872" y="3997"/>
                  </a:lnTo>
                  <a:lnTo>
                    <a:pt x="32934" y="3913"/>
                  </a:lnTo>
                  <a:lnTo>
                    <a:pt x="32934" y="3871"/>
                  </a:lnTo>
                  <a:lnTo>
                    <a:pt x="32872" y="3851"/>
                  </a:lnTo>
                  <a:lnTo>
                    <a:pt x="32851" y="3851"/>
                  </a:lnTo>
                  <a:lnTo>
                    <a:pt x="32767" y="3892"/>
                  </a:lnTo>
                  <a:lnTo>
                    <a:pt x="32725" y="3892"/>
                  </a:lnTo>
                  <a:lnTo>
                    <a:pt x="32642" y="3913"/>
                  </a:lnTo>
                  <a:lnTo>
                    <a:pt x="32558" y="3892"/>
                  </a:lnTo>
                  <a:lnTo>
                    <a:pt x="32516" y="3871"/>
                  </a:lnTo>
                  <a:lnTo>
                    <a:pt x="32453" y="3851"/>
                  </a:lnTo>
                  <a:lnTo>
                    <a:pt x="32432" y="3809"/>
                  </a:lnTo>
                  <a:lnTo>
                    <a:pt x="32307" y="3767"/>
                  </a:lnTo>
                  <a:lnTo>
                    <a:pt x="32307" y="3704"/>
                  </a:lnTo>
                  <a:lnTo>
                    <a:pt x="32244" y="3662"/>
                  </a:lnTo>
                  <a:lnTo>
                    <a:pt x="32202" y="3662"/>
                  </a:lnTo>
                  <a:lnTo>
                    <a:pt x="32139" y="3599"/>
                  </a:lnTo>
                  <a:lnTo>
                    <a:pt x="32139" y="3558"/>
                  </a:lnTo>
                  <a:lnTo>
                    <a:pt x="32077" y="3558"/>
                  </a:lnTo>
                  <a:lnTo>
                    <a:pt x="32014" y="3474"/>
                  </a:lnTo>
                  <a:lnTo>
                    <a:pt x="31993" y="3432"/>
                  </a:lnTo>
                  <a:lnTo>
                    <a:pt x="31930" y="3369"/>
                  </a:lnTo>
                  <a:lnTo>
                    <a:pt x="31888" y="3369"/>
                  </a:lnTo>
                  <a:lnTo>
                    <a:pt x="31846" y="3453"/>
                  </a:lnTo>
                  <a:lnTo>
                    <a:pt x="31805" y="3432"/>
                  </a:lnTo>
                  <a:lnTo>
                    <a:pt x="31763" y="3453"/>
                  </a:lnTo>
                  <a:lnTo>
                    <a:pt x="31721" y="3495"/>
                  </a:lnTo>
                  <a:lnTo>
                    <a:pt x="31658" y="3453"/>
                  </a:lnTo>
                  <a:lnTo>
                    <a:pt x="31616" y="3390"/>
                  </a:lnTo>
                  <a:lnTo>
                    <a:pt x="31574" y="3369"/>
                  </a:lnTo>
                  <a:lnTo>
                    <a:pt x="31449" y="3369"/>
                  </a:lnTo>
                  <a:lnTo>
                    <a:pt x="31386" y="3348"/>
                  </a:lnTo>
                  <a:lnTo>
                    <a:pt x="31449" y="3286"/>
                  </a:lnTo>
                  <a:lnTo>
                    <a:pt x="31449" y="3244"/>
                  </a:lnTo>
                  <a:lnTo>
                    <a:pt x="31365" y="3244"/>
                  </a:lnTo>
                  <a:lnTo>
                    <a:pt x="31302" y="3286"/>
                  </a:lnTo>
                  <a:lnTo>
                    <a:pt x="31177" y="3286"/>
                  </a:lnTo>
                  <a:lnTo>
                    <a:pt x="31135" y="3327"/>
                  </a:lnTo>
                  <a:lnTo>
                    <a:pt x="31072" y="3265"/>
                  </a:lnTo>
                  <a:lnTo>
                    <a:pt x="31030" y="3286"/>
                  </a:lnTo>
                  <a:lnTo>
                    <a:pt x="30947" y="3286"/>
                  </a:lnTo>
                  <a:lnTo>
                    <a:pt x="30884" y="3223"/>
                  </a:lnTo>
                  <a:lnTo>
                    <a:pt x="30800" y="3181"/>
                  </a:lnTo>
                  <a:lnTo>
                    <a:pt x="30675" y="3055"/>
                  </a:lnTo>
                  <a:lnTo>
                    <a:pt x="30633" y="2930"/>
                  </a:lnTo>
                  <a:lnTo>
                    <a:pt x="30633" y="2846"/>
                  </a:lnTo>
                  <a:lnTo>
                    <a:pt x="30612" y="2742"/>
                  </a:lnTo>
                  <a:lnTo>
                    <a:pt x="30549" y="2742"/>
                  </a:lnTo>
                  <a:lnTo>
                    <a:pt x="30465" y="2721"/>
                  </a:lnTo>
                  <a:lnTo>
                    <a:pt x="30465" y="2574"/>
                  </a:lnTo>
                  <a:lnTo>
                    <a:pt x="30424" y="2553"/>
                  </a:lnTo>
                  <a:lnTo>
                    <a:pt x="30403" y="2428"/>
                  </a:lnTo>
                  <a:lnTo>
                    <a:pt x="30361" y="2323"/>
                  </a:lnTo>
                  <a:lnTo>
                    <a:pt x="30152" y="2198"/>
                  </a:lnTo>
                  <a:lnTo>
                    <a:pt x="30047" y="2030"/>
                  </a:lnTo>
                  <a:lnTo>
                    <a:pt x="30026" y="1988"/>
                  </a:lnTo>
                  <a:lnTo>
                    <a:pt x="29984" y="1884"/>
                  </a:lnTo>
                  <a:lnTo>
                    <a:pt x="29921" y="1905"/>
                  </a:lnTo>
                  <a:lnTo>
                    <a:pt x="29901" y="1905"/>
                  </a:lnTo>
                  <a:lnTo>
                    <a:pt x="29901" y="1821"/>
                  </a:lnTo>
                  <a:lnTo>
                    <a:pt x="29921" y="1779"/>
                  </a:lnTo>
                  <a:lnTo>
                    <a:pt x="29838" y="1716"/>
                  </a:lnTo>
                  <a:lnTo>
                    <a:pt x="29796" y="1612"/>
                  </a:lnTo>
                  <a:lnTo>
                    <a:pt x="29733" y="1591"/>
                  </a:lnTo>
                  <a:lnTo>
                    <a:pt x="29712" y="1507"/>
                  </a:lnTo>
                  <a:lnTo>
                    <a:pt x="29670" y="1444"/>
                  </a:lnTo>
                  <a:lnTo>
                    <a:pt x="29608" y="1340"/>
                  </a:lnTo>
                  <a:lnTo>
                    <a:pt x="29482" y="1256"/>
                  </a:lnTo>
                  <a:lnTo>
                    <a:pt x="29461" y="1193"/>
                  </a:lnTo>
                  <a:lnTo>
                    <a:pt x="29503" y="1130"/>
                  </a:lnTo>
                  <a:lnTo>
                    <a:pt x="29482" y="1047"/>
                  </a:lnTo>
                  <a:lnTo>
                    <a:pt x="29315" y="1047"/>
                  </a:lnTo>
                  <a:lnTo>
                    <a:pt x="29294" y="984"/>
                  </a:lnTo>
                  <a:lnTo>
                    <a:pt x="29294" y="942"/>
                  </a:lnTo>
                  <a:lnTo>
                    <a:pt x="29273" y="879"/>
                  </a:lnTo>
                  <a:lnTo>
                    <a:pt x="29273" y="817"/>
                  </a:lnTo>
                  <a:lnTo>
                    <a:pt x="29231" y="733"/>
                  </a:lnTo>
                  <a:lnTo>
                    <a:pt x="29168" y="712"/>
                  </a:lnTo>
                  <a:lnTo>
                    <a:pt x="29168" y="649"/>
                  </a:lnTo>
                  <a:lnTo>
                    <a:pt x="29147" y="607"/>
                  </a:lnTo>
                  <a:lnTo>
                    <a:pt x="29085" y="628"/>
                  </a:lnTo>
                  <a:lnTo>
                    <a:pt x="28980" y="607"/>
                  </a:lnTo>
                  <a:lnTo>
                    <a:pt x="28959" y="545"/>
                  </a:lnTo>
                  <a:lnTo>
                    <a:pt x="28980" y="482"/>
                  </a:lnTo>
                  <a:lnTo>
                    <a:pt x="28959" y="440"/>
                  </a:lnTo>
                  <a:lnTo>
                    <a:pt x="28875" y="419"/>
                  </a:lnTo>
                  <a:lnTo>
                    <a:pt x="28833" y="461"/>
                  </a:lnTo>
                  <a:lnTo>
                    <a:pt x="28792" y="419"/>
                  </a:lnTo>
                  <a:lnTo>
                    <a:pt x="28750" y="419"/>
                  </a:lnTo>
                  <a:lnTo>
                    <a:pt x="28708" y="356"/>
                  </a:lnTo>
                  <a:lnTo>
                    <a:pt x="28750" y="293"/>
                  </a:lnTo>
                  <a:lnTo>
                    <a:pt x="28687" y="231"/>
                  </a:lnTo>
                  <a:lnTo>
                    <a:pt x="28624" y="210"/>
                  </a:lnTo>
                  <a:lnTo>
                    <a:pt x="28561" y="231"/>
                  </a:lnTo>
                  <a:lnTo>
                    <a:pt x="28520" y="147"/>
                  </a:lnTo>
                  <a:lnTo>
                    <a:pt x="28457" y="189"/>
                  </a:lnTo>
                  <a:lnTo>
                    <a:pt x="28373" y="189"/>
                  </a:lnTo>
                  <a:lnTo>
                    <a:pt x="28331" y="147"/>
                  </a:lnTo>
                  <a:lnTo>
                    <a:pt x="28268" y="189"/>
                  </a:lnTo>
                  <a:lnTo>
                    <a:pt x="28268" y="252"/>
                  </a:lnTo>
                  <a:lnTo>
                    <a:pt x="28248" y="293"/>
                  </a:lnTo>
                  <a:lnTo>
                    <a:pt x="28143" y="231"/>
                  </a:lnTo>
                  <a:lnTo>
                    <a:pt x="28101" y="189"/>
                  </a:lnTo>
                  <a:lnTo>
                    <a:pt x="28017" y="210"/>
                  </a:lnTo>
                  <a:lnTo>
                    <a:pt x="27892" y="210"/>
                  </a:lnTo>
                  <a:lnTo>
                    <a:pt x="27892" y="189"/>
                  </a:lnTo>
                  <a:lnTo>
                    <a:pt x="27808" y="105"/>
                  </a:lnTo>
                  <a:lnTo>
                    <a:pt x="27620" y="84"/>
                  </a:lnTo>
                  <a:lnTo>
                    <a:pt x="27536" y="21"/>
                  </a:lnTo>
                  <a:lnTo>
                    <a:pt x="27432" y="21"/>
                  </a:lnTo>
                  <a:lnTo>
                    <a:pt x="273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87" name="Google Shape;1670;p39">
              <a:extLst>
                <a:ext uri="{FF2B5EF4-FFF2-40B4-BE49-F238E27FC236}">
                  <a16:creationId xmlns:a16="http://schemas.microsoft.com/office/drawing/2014/main" id="{62783F7D-C861-2115-94F3-1CAAAD663EB5}"/>
                </a:ext>
              </a:extLst>
            </p:cNvPr>
            <p:cNvSpPr/>
            <p:nvPr/>
          </p:nvSpPr>
          <p:spPr>
            <a:xfrm>
              <a:off x="4442708" y="2990191"/>
              <a:ext cx="762" cy="967"/>
            </a:xfrm>
            <a:custGeom>
              <a:avLst/>
              <a:gdLst/>
              <a:ahLst/>
              <a:cxnLst/>
              <a:rect l="l" t="t" r="r" b="b"/>
              <a:pathLst>
                <a:path w="64" h="85" extrusionOk="0">
                  <a:moveTo>
                    <a:pt x="63" y="85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88" name="Google Shape;1671;p39">
              <a:extLst>
                <a:ext uri="{FF2B5EF4-FFF2-40B4-BE49-F238E27FC236}">
                  <a16:creationId xmlns:a16="http://schemas.microsoft.com/office/drawing/2014/main" id="{16494EBE-C510-173B-8C37-F51FCCFC8E98}"/>
                </a:ext>
              </a:extLst>
            </p:cNvPr>
            <p:cNvSpPr/>
            <p:nvPr/>
          </p:nvSpPr>
          <p:spPr>
            <a:xfrm>
              <a:off x="4434742" y="2997094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extrusionOk="0">
                  <a:moveTo>
                    <a:pt x="0" y="105"/>
                  </a:moveTo>
                  <a:lnTo>
                    <a:pt x="105" y="1"/>
                  </a:lnTo>
                  <a:lnTo>
                    <a:pt x="1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89" name="Google Shape;1672;p39">
              <a:extLst>
                <a:ext uri="{FF2B5EF4-FFF2-40B4-BE49-F238E27FC236}">
                  <a16:creationId xmlns:a16="http://schemas.microsoft.com/office/drawing/2014/main" id="{CAF2788E-FBD9-E03C-03F3-7FB958FAFFB1}"/>
                </a:ext>
              </a:extLst>
            </p:cNvPr>
            <p:cNvSpPr/>
            <p:nvPr/>
          </p:nvSpPr>
          <p:spPr>
            <a:xfrm>
              <a:off x="4184339" y="2879787"/>
              <a:ext cx="2512" cy="728"/>
            </a:xfrm>
            <a:custGeom>
              <a:avLst/>
              <a:gdLst/>
              <a:ahLst/>
              <a:cxnLst/>
              <a:rect l="l" t="t" r="r" b="b"/>
              <a:pathLst>
                <a:path w="211" h="64" extrusionOk="0">
                  <a:moveTo>
                    <a:pt x="210" y="0"/>
                  </a:moveTo>
                  <a:lnTo>
                    <a:pt x="1" y="63"/>
                  </a:lnTo>
                  <a:lnTo>
                    <a:pt x="22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90" name="Google Shape;1673;p39">
              <a:extLst>
                <a:ext uri="{FF2B5EF4-FFF2-40B4-BE49-F238E27FC236}">
                  <a16:creationId xmlns:a16="http://schemas.microsoft.com/office/drawing/2014/main" id="{5731ADCC-1169-E292-A28E-AE20D64687B5}"/>
                </a:ext>
              </a:extLst>
            </p:cNvPr>
            <p:cNvSpPr/>
            <p:nvPr/>
          </p:nvSpPr>
          <p:spPr>
            <a:xfrm>
              <a:off x="4038591" y="2720356"/>
              <a:ext cx="260870" cy="130886"/>
            </a:xfrm>
            <a:custGeom>
              <a:avLst/>
              <a:gdLst/>
              <a:ahLst/>
              <a:cxnLst/>
              <a:rect l="l" t="t" r="r" b="b"/>
              <a:pathLst>
                <a:path w="21908" h="11509" extrusionOk="0">
                  <a:moveTo>
                    <a:pt x="10860" y="0"/>
                  </a:moveTo>
                  <a:lnTo>
                    <a:pt x="10755" y="84"/>
                  </a:lnTo>
                  <a:lnTo>
                    <a:pt x="10713" y="189"/>
                  </a:lnTo>
                  <a:lnTo>
                    <a:pt x="10567" y="189"/>
                  </a:lnTo>
                  <a:lnTo>
                    <a:pt x="10483" y="252"/>
                  </a:lnTo>
                  <a:lnTo>
                    <a:pt x="10546" y="314"/>
                  </a:lnTo>
                  <a:lnTo>
                    <a:pt x="10546" y="398"/>
                  </a:lnTo>
                  <a:lnTo>
                    <a:pt x="10400" y="419"/>
                  </a:lnTo>
                  <a:lnTo>
                    <a:pt x="10337" y="419"/>
                  </a:lnTo>
                  <a:lnTo>
                    <a:pt x="10253" y="524"/>
                  </a:lnTo>
                  <a:lnTo>
                    <a:pt x="10128" y="524"/>
                  </a:lnTo>
                  <a:lnTo>
                    <a:pt x="10044" y="586"/>
                  </a:lnTo>
                  <a:lnTo>
                    <a:pt x="9981" y="586"/>
                  </a:lnTo>
                  <a:lnTo>
                    <a:pt x="9751" y="733"/>
                  </a:lnTo>
                  <a:lnTo>
                    <a:pt x="9625" y="796"/>
                  </a:lnTo>
                  <a:lnTo>
                    <a:pt x="9521" y="837"/>
                  </a:lnTo>
                  <a:lnTo>
                    <a:pt x="9437" y="837"/>
                  </a:lnTo>
                  <a:lnTo>
                    <a:pt x="9353" y="775"/>
                  </a:lnTo>
                  <a:lnTo>
                    <a:pt x="9312" y="837"/>
                  </a:lnTo>
                  <a:lnTo>
                    <a:pt x="9291" y="921"/>
                  </a:lnTo>
                  <a:lnTo>
                    <a:pt x="9144" y="921"/>
                  </a:lnTo>
                  <a:lnTo>
                    <a:pt x="9102" y="984"/>
                  </a:lnTo>
                  <a:lnTo>
                    <a:pt x="9102" y="1088"/>
                  </a:lnTo>
                  <a:lnTo>
                    <a:pt x="9040" y="1130"/>
                  </a:lnTo>
                  <a:lnTo>
                    <a:pt x="8977" y="1109"/>
                  </a:lnTo>
                  <a:lnTo>
                    <a:pt x="8893" y="1109"/>
                  </a:lnTo>
                  <a:lnTo>
                    <a:pt x="8789" y="1151"/>
                  </a:lnTo>
                  <a:lnTo>
                    <a:pt x="8663" y="1172"/>
                  </a:lnTo>
                  <a:lnTo>
                    <a:pt x="8496" y="1256"/>
                  </a:lnTo>
                  <a:lnTo>
                    <a:pt x="8475" y="1319"/>
                  </a:lnTo>
                  <a:lnTo>
                    <a:pt x="8307" y="1340"/>
                  </a:lnTo>
                  <a:lnTo>
                    <a:pt x="8182" y="1402"/>
                  </a:lnTo>
                  <a:lnTo>
                    <a:pt x="8035" y="1423"/>
                  </a:lnTo>
                  <a:lnTo>
                    <a:pt x="7847" y="1465"/>
                  </a:lnTo>
                  <a:lnTo>
                    <a:pt x="7826" y="1549"/>
                  </a:lnTo>
                  <a:lnTo>
                    <a:pt x="7763" y="1632"/>
                  </a:lnTo>
                  <a:lnTo>
                    <a:pt x="7721" y="1528"/>
                  </a:lnTo>
                  <a:lnTo>
                    <a:pt x="7617" y="1528"/>
                  </a:lnTo>
                  <a:lnTo>
                    <a:pt x="7512" y="1570"/>
                  </a:lnTo>
                  <a:lnTo>
                    <a:pt x="7512" y="1653"/>
                  </a:lnTo>
                  <a:lnTo>
                    <a:pt x="7449" y="1695"/>
                  </a:lnTo>
                  <a:lnTo>
                    <a:pt x="7345" y="1653"/>
                  </a:lnTo>
                  <a:lnTo>
                    <a:pt x="7219" y="1653"/>
                  </a:lnTo>
                  <a:lnTo>
                    <a:pt x="7198" y="1612"/>
                  </a:lnTo>
                  <a:lnTo>
                    <a:pt x="7115" y="1612"/>
                  </a:lnTo>
                  <a:lnTo>
                    <a:pt x="7031" y="1653"/>
                  </a:lnTo>
                  <a:lnTo>
                    <a:pt x="6926" y="1674"/>
                  </a:lnTo>
                  <a:lnTo>
                    <a:pt x="6884" y="1695"/>
                  </a:lnTo>
                  <a:lnTo>
                    <a:pt x="6926" y="1842"/>
                  </a:lnTo>
                  <a:lnTo>
                    <a:pt x="6884" y="1925"/>
                  </a:lnTo>
                  <a:lnTo>
                    <a:pt x="6989" y="1946"/>
                  </a:lnTo>
                  <a:lnTo>
                    <a:pt x="7136" y="1925"/>
                  </a:lnTo>
                  <a:lnTo>
                    <a:pt x="7198" y="2051"/>
                  </a:lnTo>
                  <a:lnTo>
                    <a:pt x="7031" y="2051"/>
                  </a:lnTo>
                  <a:lnTo>
                    <a:pt x="6989" y="2093"/>
                  </a:lnTo>
                  <a:lnTo>
                    <a:pt x="6989" y="2156"/>
                  </a:lnTo>
                  <a:lnTo>
                    <a:pt x="7136" y="2176"/>
                  </a:lnTo>
                  <a:lnTo>
                    <a:pt x="7240" y="2197"/>
                  </a:lnTo>
                  <a:lnTo>
                    <a:pt x="7324" y="2156"/>
                  </a:lnTo>
                  <a:lnTo>
                    <a:pt x="7408" y="2156"/>
                  </a:lnTo>
                  <a:lnTo>
                    <a:pt x="7512" y="2260"/>
                  </a:lnTo>
                  <a:lnTo>
                    <a:pt x="7617" y="2281"/>
                  </a:lnTo>
                  <a:lnTo>
                    <a:pt x="7617" y="2386"/>
                  </a:lnTo>
                  <a:lnTo>
                    <a:pt x="7554" y="2449"/>
                  </a:lnTo>
                  <a:lnTo>
                    <a:pt x="7449" y="2407"/>
                  </a:lnTo>
                  <a:lnTo>
                    <a:pt x="7219" y="2449"/>
                  </a:lnTo>
                  <a:lnTo>
                    <a:pt x="7094" y="2553"/>
                  </a:lnTo>
                  <a:lnTo>
                    <a:pt x="6947" y="2741"/>
                  </a:lnTo>
                  <a:lnTo>
                    <a:pt x="6947" y="2867"/>
                  </a:lnTo>
                  <a:lnTo>
                    <a:pt x="7031" y="2888"/>
                  </a:lnTo>
                  <a:lnTo>
                    <a:pt x="7052" y="3013"/>
                  </a:lnTo>
                  <a:lnTo>
                    <a:pt x="6989" y="3118"/>
                  </a:lnTo>
                  <a:lnTo>
                    <a:pt x="6947" y="3244"/>
                  </a:lnTo>
                  <a:lnTo>
                    <a:pt x="6843" y="3244"/>
                  </a:lnTo>
                  <a:lnTo>
                    <a:pt x="6843" y="3306"/>
                  </a:lnTo>
                  <a:lnTo>
                    <a:pt x="6884" y="3390"/>
                  </a:lnTo>
                  <a:lnTo>
                    <a:pt x="6884" y="3453"/>
                  </a:lnTo>
                  <a:lnTo>
                    <a:pt x="7031" y="3453"/>
                  </a:lnTo>
                  <a:lnTo>
                    <a:pt x="7115" y="3537"/>
                  </a:lnTo>
                  <a:lnTo>
                    <a:pt x="7240" y="3557"/>
                  </a:lnTo>
                  <a:lnTo>
                    <a:pt x="7240" y="3620"/>
                  </a:lnTo>
                  <a:lnTo>
                    <a:pt x="7366" y="3704"/>
                  </a:lnTo>
                  <a:lnTo>
                    <a:pt x="7533" y="3725"/>
                  </a:lnTo>
                  <a:lnTo>
                    <a:pt x="7575" y="3746"/>
                  </a:lnTo>
                  <a:lnTo>
                    <a:pt x="7617" y="4227"/>
                  </a:lnTo>
                  <a:lnTo>
                    <a:pt x="7554" y="4290"/>
                  </a:lnTo>
                  <a:lnTo>
                    <a:pt x="7366" y="4373"/>
                  </a:lnTo>
                  <a:lnTo>
                    <a:pt x="7219" y="4353"/>
                  </a:lnTo>
                  <a:lnTo>
                    <a:pt x="7031" y="4248"/>
                  </a:lnTo>
                  <a:lnTo>
                    <a:pt x="6947" y="4290"/>
                  </a:lnTo>
                  <a:lnTo>
                    <a:pt x="6947" y="4394"/>
                  </a:lnTo>
                  <a:lnTo>
                    <a:pt x="6905" y="4541"/>
                  </a:lnTo>
                  <a:lnTo>
                    <a:pt x="6780" y="4562"/>
                  </a:lnTo>
                  <a:lnTo>
                    <a:pt x="6571" y="4457"/>
                  </a:lnTo>
                  <a:lnTo>
                    <a:pt x="6403" y="4457"/>
                  </a:lnTo>
                  <a:lnTo>
                    <a:pt x="6320" y="4394"/>
                  </a:lnTo>
                  <a:lnTo>
                    <a:pt x="6278" y="4436"/>
                  </a:lnTo>
                  <a:lnTo>
                    <a:pt x="6173" y="4394"/>
                  </a:lnTo>
                  <a:lnTo>
                    <a:pt x="6048" y="4269"/>
                  </a:lnTo>
                  <a:lnTo>
                    <a:pt x="6152" y="4227"/>
                  </a:lnTo>
                  <a:lnTo>
                    <a:pt x="6173" y="4143"/>
                  </a:lnTo>
                  <a:lnTo>
                    <a:pt x="6089" y="4122"/>
                  </a:lnTo>
                  <a:lnTo>
                    <a:pt x="5964" y="4039"/>
                  </a:lnTo>
                  <a:lnTo>
                    <a:pt x="5880" y="4122"/>
                  </a:lnTo>
                  <a:lnTo>
                    <a:pt x="5755" y="4081"/>
                  </a:lnTo>
                  <a:lnTo>
                    <a:pt x="5671" y="4122"/>
                  </a:lnTo>
                  <a:lnTo>
                    <a:pt x="5692" y="4269"/>
                  </a:lnTo>
                  <a:lnTo>
                    <a:pt x="5545" y="4290"/>
                  </a:lnTo>
                  <a:lnTo>
                    <a:pt x="5483" y="4227"/>
                  </a:lnTo>
                  <a:lnTo>
                    <a:pt x="5336" y="4060"/>
                  </a:lnTo>
                  <a:lnTo>
                    <a:pt x="5211" y="4081"/>
                  </a:lnTo>
                  <a:lnTo>
                    <a:pt x="5148" y="4185"/>
                  </a:lnTo>
                  <a:lnTo>
                    <a:pt x="5064" y="4081"/>
                  </a:lnTo>
                  <a:lnTo>
                    <a:pt x="5001" y="4122"/>
                  </a:lnTo>
                  <a:lnTo>
                    <a:pt x="5001" y="4248"/>
                  </a:lnTo>
                  <a:lnTo>
                    <a:pt x="4855" y="4248"/>
                  </a:lnTo>
                  <a:lnTo>
                    <a:pt x="4834" y="4457"/>
                  </a:lnTo>
                  <a:lnTo>
                    <a:pt x="4708" y="4562"/>
                  </a:lnTo>
                  <a:lnTo>
                    <a:pt x="4625" y="4541"/>
                  </a:lnTo>
                  <a:lnTo>
                    <a:pt x="4541" y="4436"/>
                  </a:lnTo>
                  <a:lnTo>
                    <a:pt x="4332" y="4394"/>
                  </a:lnTo>
                  <a:lnTo>
                    <a:pt x="4269" y="4269"/>
                  </a:lnTo>
                  <a:lnTo>
                    <a:pt x="4123" y="4353"/>
                  </a:lnTo>
                  <a:lnTo>
                    <a:pt x="4164" y="4478"/>
                  </a:lnTo>
                  <a:lnTo>
                    <a:pt x="4081" y="4604"/>
                  </a:lnTo>
                  <a:lnTo>
                    <a:pt x="3997" y="4583"/>
                  </a:lnTo>
                  <a:lnTo>
                    <a:pt x="3997" y="4457"/>
                  </a:lnTo>
                  <a:lnTo>
                    <a:pt x="3955" y="4373"/>
                  </a:lnTo>
                  <a:lnTo>
                    <a:pt x="3871" y="4373"/>
                  </a:lnTo>
                  <a:lnTo>
                    <a:pt x="3704" y="4248"/>
                  </a:lnTo>
                  <a:lnTo>
                    <a:pt x="3599" y="4122"/>
                  </a:lnTo>
                  <a:lnTo>
                    <a:pt x="3474" y="4122"/>
                  </a:lnTo>
                  <a:lnTo>
                    <a:pt x="3369" y="3976"/>
                  </a:lnTo>
                  <a:lnTo>
                    <a:pt x="3286" y="3955"/>
                  </a:lnTo>
                  <a:lnTo>
                    <a:pt x="3244" y="3871"/>
                  </a:lnTo>
                  <a:lnTo>
                    <a:pt x="3160" y="3871"/>
                  </a:lnTo>
                  <a:lnTo>
                    <a:pt x="2951" y="3955"/>
                  </a:lnTo>
                  <a:lnTo>
                    <a:pt x="2825" y="3850"/>
                  </a:lnTo>
                  <a:lnTo>
                    <a:pt x="2742" y="3704"/>
                  </a:lnTo>
                  <a:lnTo>
                    <a:pt x="2637" y="3704"/>
                  </a:lnTo>
                  <a:lnTo>
                    <a:pt x="2532" y="3809"/>
                  </a:lnTo>
                  <a:lnTo>
                    <a:pt x="2407" y="3809"/>
                  </a:lnTo>
                  <a:lnTo>
                    <a:pt x="2407" y="3871"/>
                  </a:lnTo>
                  <a:lnTo>
                    <a:pt x="2323" y="3955"/>
                  </a:lnTo>
                  <a:lnTo>
                    <a:pt x="2323" y="3850"/>
                  </a:lnTo>
                  <a:lnTo>
                    <a:pt x="2239" y="3913"/>
                  </a:lnTo>
                  <a:lnTo>
                    <a:pt x="2218" y="3976"/>
                  </a:lnTo>
                  <a:lnTo>
                    <a:pt x="2114" y="4060"/>
                  </a:lnTo>
                  <a:lnTo>
                    <a:pt x="2030" y="3976"/>
                  </a:lnTo>
                  <a:lnTo>
                    <a:pt x="2114" y="3913"/>
                  </a:lnTo>
                  <a:lnTo>
                    <a:pt x="2135" y="3829"/>
                  </a:lnTo>
                  <a:lnTo>
                    <a:pt x="2009" y="3767"/>
                  </a:lnTo>
                  <a:lnTo>
                    <a:pt x="1821" y="3662"/>
                  </a:lnTo>
                  <a:lnTo>
                    <a:pt x="1800" y="3746"/>
                  </a:lnTo>
                  <a:lnTo>
                    <a:pt x="1821" y="3850"/>
                  </a:lnTo>
                  <a:lnTo>
                    <a:pt x="1821" y="3955"/>
                  </a:lnTo>
                  <a:lnTo>
                    <a:pt x="1695" y="3913"/>
                  </a:lnTo>
                  <a:lnTo>
                    <a:pt x="1612" y="3976"/>
                  </a:lnTo>
                  <a:lnTo>
                    <a:pt x="1570" y="4143"/>
                  </a:lnTo>
                  <a:lnTo>
                    <a:pt x="1486" y="4143"/>
                  </a:lnTo>
                  <a:lnTo>
                    <a:pt x="1298" y="4248"/>
                  </a:lnTo>
                  <a:lnTo>
                    <a:pt x="1277" y="4373"/>
                  </a:lnTo>
                  <a:lnTo>
                    <a:pt x="1361" y="4478"/>
                  </a:lnTo>
                  <a:lnTo>
                    <a:pt x="1361" y="4604"/>
                  </a:lnTo>
                  <a:lnTo>
                    <a:pt x="1172" y="4604"/>
                  </a:lnTo>
                  <a:lnTo>
                    <a:pt x="984" y="4645"/>
                  </a:lnTo>
                  <a:lnTo>
                    <a:pt x="1130" y="5106"/>
                  </a:lnTo>
                  <a:lnTo>
                    <a:pt x="1047" y="5169"/>
                  </a:lnTo>
                  <a:lnTo>
                    <a:pt x="1068" y="5336"/>
                  </a:lnTo>
                  <a:lnTo>
                    <a:pt x="879" y="5336"/>
                  </a:lnTo>
                  <a:lnTo>
                    <a:pt x="733" y="5231"/>
                  </a:lnTo>
                  <a:lnTo>
                    <a:pt x="670" y="5127"/>
                  </a:lnTo>
                  <a:lnTo>
                    <a:pt x="356" y="4876"/>
                  </a:lnTo>
                  <a:lnTo>
                    <a:pt x="294" y="4980"/>
                  </a:lnTo>
                  <a:lnTo>
                    <a:pt x="294" y="5106"/>
                  </a:lnTo>
                  <a:lnTo>
                    <a:pt x="126" y="5315"/>
                  </a:lnTo>
                  <a:lnTo>
                    <a:pt x="22" y="5378"/>
                  </a:lnTo>
                  <a:lnTo>
                    <a:pt x="42" y="5629"/>
                  </a:lnTo>
                  <a:lnTo>
                    <a:pt x="126" y="5734"/>
                  </a:lnTo>
                  <a:lnTo>
                    <a:pt x="105" y="6068"/>
                  </a:lnTo>
                  <a:lnTo>
                    <a:pt x="1" y="6278"/>
                  </a:lnTo>
                  <a:lnTo>
                    <a:pt x="231" y="6382"/>
                  </a:lnTo>
                  <a:lnTo>
                    <a:pt x="335" y="6550"/>
                  </a:lnTo>
                  <a:lnTo>
                    <a:pt x="314" y="6633"/>
                  </a:lnTo>
                  <a:lnTo>
                    <a:pt x="503" y="6780"/>
                  </a:lnTo>
                  <a:lnTo>
                    <a:pt x="545" y="6696"/>
                  </a:lnTo>
                  <a:lnTo>
                    <a:pt x="921" y="6801"/>
                  </a:lnTo>
                  <a:lnTo>
                    <a:pt x="1172" y="7052"/>
                  </a:lnTo>
                  <a:lnTo>
                    <a:pt x="1402" y="7428"/>
                  </a:lnTo>
                  <a:lnTo>
                    <a:pt x="1172" y="7428"/>
                  </a:lnTo>
                  <a:lnTo>
                    <a:pt x="1172" y="7533"/>
                  </a:lnTo>
                  <a:lnTo>
                    <a:pt x="1382" y="7679"/>
                  </a:lnTo>
                  <a:lnTo>
                    <a:pt x="1549" y="7617"/>
                  </a:lnTo>
                  <a:lnTo>
                    <a:pt x="1674" y="7721"/>
                  </a:lnTo>
                  <a:lnTo>
                    <a:pt x="1716" y="7721"/>
                  </a:lnTo>
                  <a:lnTo>
                    <a:pt x="1758" y="7784"/>
                  </a:lnTo>
                  <a:lnTo>
                    <a:pt x="1821" y="7784"/>
                  </a:lnTo>
                  <a:lnTo>
                    <a:pt x="1863" y="7721"/>
                  </a:lnTo>
                  <a:lnTo>
                    <a:pt x="1905" y="7721"/>
                  </a:lnTo>
                  <a:lnTo>
                    <a:pt x="1967" y="7784"/>
                  </a:lnTo>
                  <a:lnTo>
                    <a:pt x="2009" y="7721"/>
                  </a:lnTo>
                  <a:lnTo>
                    <a:pt x="2009" y="7638"/>
                  </a:lnTo>
                  <a:lnTo>
                    <a:pt x="2072" y="7679"/>
                  </a:lnTo>
                  <a:lnTo>
                    <a:pt x="2177" y="7596"/>
                  </a:lnTo>
                  <a:lnTo>
                    <a:pt x="2218" y="7512"/>
                  </a:lnTo>
                  <a:lnTo>
                    <a:pt x="2281" y="7512"/>
                  </a:lnTo>
                  <a:lnTo>
                    <a:pt x="2344" y="7428"/>
                  </a:lnTo>
                  <a:lnTo>
                    <a:pt x="2407" y="7428"/>
                  </a:lnTo>
                  <a:lnTo>
                    <a:pt x="2428" y="7470"/>
                  </a:lnTo>
                  <a:lnTo>
                    <a:pt x="2491" y="7428"/>
                  </a:lnTo>
                  <a:lnTo>
                    <a:pt x="2511" y="7366"/>
                  </a:lnTo>
                  <a:lnTo>
                    <a:pt x="2595" y="7282"/>
                  </a:lnTo>
                  <a:lnTo>
                    <a:pt x="2721" y="7282"/>
                  </a:lnTo>
                  <a:lnTo>
                    <a:pt x="2763" y="7303"/>
                  </a:lnTo>
                  <a:lnTo>
                    <a:pt x="2846" y="7303"/>
                  </a:lnTo>
                  <a:lnTo>
                    <a:pt x="2909" y="7282"/>
                  </a:lnTo>
                  <a:lnTo>
                    <a:pt x="2930" y="7303"/>
                  </a:lnTo>
                  <a:lnTo>
                    <a:pt x="2930" y="7386"/>
                  </a:lnTo>
                  <a:lnTo>
                    <a:pt x="2972" y="7470"/>
                  </a:lnTo>
                  <a:lnTo>
                    <a:pt x="3014" y="7407"/>
                  </a:lnTo>
                  <a:lnTo>
                    <a:pt x="3076" y="7407"/>
                  </a:lnTo>
                  <a:lnTo>
                    <a:pt x="3076" y="7470"/>
                  </a:lnTo>
                  <a:lnTo>
                    <a:pt x="3160" y="7491"/>
                  </a:lnTo>
                  <a:lnTo>
                    <a:pt x="3223" y="7470"/>
                  </a:lnTo>
                  <a:lnTo>
                    <a:pt x="3244" y="7407"/>
                  </a:lnTo>
                  <a:lnTo>
                    <a:pt x="3286" y="7386"/>
                  </a:lnTo>
                  <a:lnTo>
                    <a:pt x="3286" y="7324"/>
                  </a:lnTo>
                  <a:lnTo>
                    <a:pt x="3369" y="7303"/>
                  </a:lnTo>
                  <a:lnTo>
                    <a:pt x="3453" y="7324"/>
                  </a:lnTo>
                  <a:lnTo>
                    <a:pt x="3662" y="7324"/>
                  </a:lnTo>
                  <a:lnTo>
                    <a:pt x="3662" y="7386"/>
                  </a:lnTo>
                  <a:lnTo>
                    <a:pt x="3704" y="7470"/>
                  </a:lnTo>
                  <a:lnTo>
                    <a:pt x="3788" y="7491"/>
                  </a:lnTo>
                  <a:lnTo>
                    <a:pt x="3788" y="7512"/>
                  </a:lnTo>
                  <a:lnTo>
                    <a:pt x="3746" y="7596"/>
                  </a:lnTo>
                  <a:lnTo>
                    <a:pt x="3767" y="7638"/>
                  </a:lnTo>
                  <a:lnTo>
                    <a:pt x="3871" y="7742"/>
                  </a:lnTo>
                  <a:lnTo>
                    <a:pt x="3851" y="7826"/>
                  </a:lnTo>
                  <a:lnTo>
                    <a:pt x="3788" y="7951"/>
                  </a:lnTo>
                  <a:lnTo>
                    <a:pt x="3809" y="8014"/>
                  </a:lnTo>
                  <a:lnTo>
                    <a:pt x="3851" y="8056"/>
                  </a:lnTo>
                  <a:lnTo>
                    <a:pt x="3871" y="8098"/>
                  </a:lnTo>
                  <a:lnTo>
                    <a:pt x="3851" y="8140"/>
                  </a:lnTo>
                  <a:lnTo>
                    <a:pt x="3767" y="8161"/>
                  </a:lnTo>
                  <a:lnTo>
                    <a:pt x="3746" y="8307"/>
                  </a:lnTo>
                  <a:lnTo>
                    <a:pt x="3809" y="8454"/>
                  </a:lnTo>
                  <a:lnTo>
                    <a:pt x="3913" y="8475"/>
                  </a:lnTo>
                  <a:lnTo>
                    <a:pt x="3997" y="8516"/>
                  </a:lnTo>
                  <a:lnTo>
                    <a:pt x="3997" y="8558"/>
                  </a:lnTo>
                  <a:lnTo>
                    <a:pt x="3871" y="8621"/>
                  </a:lnTo>
                  <a:lnTo>
                    <a:pt x="3788" y="8621"/>
                  </a:lnTo>
                  <a:lnTo>
                    <a:pt x="3683" y="8516"/>
                  </a:lnTo>
                  <a:lnTo>
                    <a:pt x="3599" y="8516"/>
                  </a:lnTo>
                  <a:lnTo>
                    <a:pt x="3558" y="8558"/>
                  </a:lnTo>
                  <a:lnTo>
                    <a:pt x="3495" y="8516"/>
                  </a:lnTo>
                  <a:lnTo>
                    <a:pt x="3432" y="8516"/>
                  </a:lnTo>
                  <a:lnTo>
                    <a:pt x="3286" y="8558"/>
                  </a:lnTo>
                  <a:lnTo>
                    <a:pt x="3223" y="8516"/>
                  </a:lnTo>
                  <a:lnTo>
                    <a:pt x="3118" y="8537"/>
                  </a:lnTo>
                  <a:lnTo>
                    <a:pt x="2972" y="8579"/>
                  </a:lnTo>
                  <a:lnTo>
                    <a:pt x="2930" y="8663"/>
                  </a:lnTo>
                  <a:lnTo>
                    <a:pt x="2930" y="8726"/>
                  </a:lnTo>
                  <a:lnTo>
                    <a:pt x="2930" y="8788"/>
                  </a:lnTo>
                  <a:lnTo>
                    <a:pt x="2867" y="8830"/>
                  </a:lnTo>
                  <a:lnTo>
                    <a:pt x="2867" y="8893"/>
                  </a:lnTo>
                  <a:lnTo>
                    <a:pt x="3014" y="9039"/>
                  </a:lnTo>
                  <a:lnTo>
                    <a:pt x="3014" y="9102"/>
                  </a:lnTo>
                  <a:lnTo>
                    <a:pt x="3035" y="9144"/>
                  </a:lnTo>
                  <a:lnTo>
                    <a:pt x="3139" y="9102"/>
                  </a:lnTo>
                  <a:lnTo>
                    <a:pt x="3160" y="9186"/>
                  </a:lnTo>
                  <a:lnTo>
                    <a:pt x="3139" y="9207"/>
                  </a:lnTo>
                  <a:lnTo>
                    <a:pt x="3055" y="9165"/>
                  </a:lnTo>
                  <a:lnTo>
                    <a:pt x="3014" y="9186"/>
                  </a:lnTo>
                  <a:lnTo>
                    <a:pt x="2930" y="9249"/>
                  </a:lnTo>
                  <a:lnTo>
                    <a:pt x="2867" y="9207"/>
                  </a:lnTo>
                  <a:lnTo>
                    <a:pt x="2825" y="9207"/>
                  </a:lnTo>
                  <a:lnTo>
                    <a:pt x="2763" y="9186"/>
                  </a:lnTo>
                  <a:lnTo>
                    <a:pt x="2616" y="9207"/>
                  </a:lnTo>
                  <a:lnTo>
                    <a:pt x="2532" y="9186"/>
                  </a:lnTo>
                  <a:lnTo>
                    <a:pt x="2491" y="9249"/>
                  </a:lnTo>
                  <a:lnTo>
                    <a:pt x="2491" y="9291"/>
                  </a:lnTo>
                  <a:lnTo>
                    <a:pt x="2553" y="9395"/>
                  </a:lnTo>
                  <a:lnTo>
                    <a:pt x="2637" y="9395"/>
                  </a:lnTo>
                  <a:lnTo>
                    <a:pt x="2742" y="9416"/>
                  </a:lnTo>
                  <a:lnTo>
                    <a:pt x="2804" y="9521"/>
                  </a:lnTo>
                  <a:lnTo>
                    <a:pt x="2846" y="9563"/>
                  </a:lnTo>
                  <a:lnTo>
                    <a:pt x="2909" y="9688"/>
                  </a:lnTo>
                  <a:lnTo>
                    <a:pt x="2951" y="9709"/>
                  </a:lnTo>
                  <a:lnTo>
                    <a:pt x="2972" y="9772"/>
                  </a:lnTo>
                  <a:lnTo>
                    <a:pt x="3139" y="9939"/>
                  </a:lnTo>
                  <a:lnTo>
                    <a:pt x="3139" y="10086"/>
                  </a:lnTo>
                  <a:lnTo>
                    <a:pt x="3139" y="10211"/>
                  </a:lnTo>
                  <a:lnTo>
                    <a:pt x="3181" y="10211"/>
                  </a:lnTo>
                  <a:lnTo>
                    <a:pt x="3286" y="10190"/>
                  </a:lnTo>
                  <a:lnTo>
                    <a:pt x="3327" y="10190"/>
                  </a:lnTo>
                  <a:lnTo>
                    <a:pt x="3369" y="10211"/>
                  </a:lnTo>
                  <a:lnTo>
                    <a:pt x="3432" y="10295"/>
                  </a:lnTo>
                  <a:lnTo>
                    <a:pt x="3474" y="10337"/>
                  </a:lnTo>
                  <a:lnTo>
                    <a:pt x="3537" y="10441"/>
                  </a:lnTo>
                  <a:lnTo>
                    <a:pt x="3579" y="10441"/>
                  </a:lnTo>
                  <a:lnTo>
                    <a:pt x="3662" y="10420"/>
                  </a:lnTo>
                  <a:lnTo>
                    <a:pt x="3767" y="10441"/>
                  </a:lnTo>
                  <a:lnTo>
                    <a:pt x="3871" y="10462"/>
                  </a:lnTo>
                  <a:lnTo>
                    <a:pt x="3976" y="10462"/>
                  </a:lnTo>
                  <a:lnTo>
                    <a:pt x="4018" y="10504"/>
                  </a:lnTo>
                  <a:lnTo>
                    <a:pt x="3997" y="10546"/>
                  </a:lnTo>
                  <a:lnTo>
                    <a:pt x="3997" y="10609"/>
                  </a:lnTo>
                  <a:lnTo>
                    <a:pt x="3997" y="10755"/>
                  </a:lnTo>
                  <a:lnTo>
                    <a:pt x="3913" y="10923"/>
                  </a:lnTo>
                  <a:lnTo>
                    <a:pt x="3955" y="11048"/>
                  </a:lnTo>
                  <a:lnTo>
                    <a:pt x="3976" y="11195"/>
                  </a:lnTo>
                  <a:lnTo>
                    <a:pt x="4311" y="10881"/>
                  </a:lnTo>
                  <a:lnTo>
                    <a:pt x="4604" y="10776"/>
                  </a:lnTo>
                  <a:lnTo>
                    <a:pt x="4959" y="10839"/>
                  </a:lnTo>
                  <a:lnTo>
                    <a:pt x="5378" y="11069"/>
                  </a:lnTo>
                  <a:lnTo>
                    <a:pt x="5755" y="11508"/>
                  </a:lnTo>
                  <a:lnTo>
                    <a:pt x="5985" y="11467"/>
                  </a:lnTo>
                  <a:lnTo>
                    <a:pt x="6068" y="11446"/>
                  </a:lnTo>
                  <a:lnTo>
                    <a:pt x="5629" y="8726"/>
                  </a:lnTo>
                  <a:lnTo>
                    <a:pt x="7136" y="8433"/>
                  </a:lnTo>
                  <a:lnTo>
                    <a:pt x="8056" y="9060"/>
                  </a:lnTo>
                  <a:lnTo>
                    <a:pt x="8391" y="9186"/>
                  </a:lnTo>
                  <a:lnTo>
                    <a:pt x="8893" y="9479"/>
                  </a:lnTo>
                  <a:lnTo>
                    <a:pt x="9751" y="9395"/>
                  </a:lnTo>
                  <a:lnTo>
                    <a:pt x="10693" y="9395"/>
                  </a:lnTo>
                  <a:lnTo>
                    <a:pt x="10985" y="9604"/>
                  </a:lnTo>
                  <a:lnTo>
                    <a:pt x="11132" y="9981"/>
                  </a:lnTo>
                  <a:lnTo>
                    <a:pt x="11320" y="9897"/>
                  </a:lnTo>
                  <a:lnTo>
                    <a:pt x="11341" y="10713"/>
                  </a:lnTo>
                  <a:lnTo>
                    <a:pt x="11760" y="10755"/>
                  </a:lnTo>
                  <a:lnTo>
                    <a:pt x="11990" y="11446"/>
                  </a:lnTo>
                  <a:lnTo>
                    <a:pt x="12115" y="11446"/>
                  </a:lnTo>
                  <a:lnTo>
                    <a:pt x="12366" y="11299"/>
                  </a:lnTo>
                  <a:lnTo>
                    <a:pt x="12555" y="11278"/>
                  </a:lnTo>
                  <a:lnTo>
                    <a:pt x="12743" y="11299"/>
                  </a:lnTo>
                  <a:lnTo>
                    <a:pt x="12994" y="11446"/>
                  </a:lnTo>
                  <a:lnTo>
                    <a:pt x="13078" y="11467"/>
                  </a:lnTo>
                  <a:lnTo>
                    <a:pt x="13287" y="11257"/>
                  </a:lnTo>
                  <a:lnTo>
                    <a:pt x="13413" y="11048"/>
                  </a:lnTo>
                  <a:lnTo>
                    <a:pt x="13475" y="10964"/>
                  </a:lnTo>
                  <a:lnTo>
                    <a:pt x="13538" y="10818"/>
                  </a:lnTo>
                  <a:lnTo>
                    <a:pt x="13789" y="10525"/>
                  </a:lnTo>
                  <a:lnTo>
                    <a:pt x="13894" y="10504"/>
                  </a:lnTo>
                  <a:lnTo>
                    <a:pt x="13998" y="10337"/>
                  </a:lnTo>
                  <a:lnTo>
                    <a:pt x="14040" y="10337"/>
                  </a:lnTo>
                  <a:lnTo>
                    <a:pt x="14040" y="10295"/>
                  </a:lnTo>
                  <a:lnTo>
                    <a:pt x="14166" y="10211"/>
                  </a:lnTo>
                  <a:lnTo>
                    <a:pt x="14145" y="10148"/>
                  </a:lnTo>
                  <a:lnTo>
                    <a:pt x="14250" y="10023"/>
                  </a:lnTo>
                  <a:lnTo>
                    <a:pt x="14438" y="10044"/>
                  </a:lnTo>
                  <a:lnTo>
                    <a:pt x="14543" y="10107"/>
                  </a:lnTo>
                  <a:lnTo>
                    <a:pt x="14961" y="10148"/>
                  </a:lnTo>
                  <a:lnTo>
                    <a:pt x="15317" y="10148"/>
                  </a:lnTo>
                  <a:lnTo>
                    <a:pt x="15505" y="10107"/>
                  </a:lnTo>
                  <a:lnTo>
                    <a:pt x="15484" y="9981"/>
                  </a:lnTo>
                  <a:lnTo>
                    <a:pt x="15463" y="9835"/>
                  </a:lnTo>
                  <a:lnTo>
                    <a:pt x="15463" y="9709"/>
                  </a:lnTo>
                  <a:lnTo>
                    <a:pt x="15505" y="9667"/>
                  </a:lnTo>
                  <a:lnTo>
                    <a:pt x="15610" y="9688"/>
                  </a:lnTo>
                  <a:lnTo>
                    <a:pt x="15777" y="9709"/>
                  </a:lnTo>
                  <a:lnTo>
                    <a:pt x="15819" y="9667"/>
                  </a:lnTo>
                  <a:lnTo>
                    <a:pt x="16007" y="9667"/>
                  </a:lnTo>
                  <a:lnTo>
                    <a:pt x="16133" y="9730"/>
                  </a:lnTo>
                  <a:lnTo>
                    <a:pt x="16342" y="9793"/>
                  </a:lnTo>
                  <a:lnTo>
                    <a:pt x="16677" y="9835"/>
                  </a:lnTo>
                  <a:lnTo>
                    <a:pt x="16781" y="9793"/>
                  </a:lnTo>
                  <a:lnTo>
                    <a:pt x="16886" y="9709"/>
                  </a:lnTo>
                  <a:lnTo>
                    <a:pt x="17032" y="9730"/>
                  </a:lnTo>
                  <a:lnTo>
                    <a:pt x="17158" y="9730"/>
                  </a:lnTo>
                  <a:lnTo>
                    <a:pt x="17451" y="9667"/>
                  </a:lnTo>
                  <a:lnTo>
                    <a:pt x="17723" y="9730"/>
                  </a:lnTo>
                  <a:lnTo>
                    <a:pt x="17911" y="9688"/>
                  </a:lnTo>
                  <a:lnTo>
                    <a:pt x="18246" y="9688"/>
                  </a:lnTo>
                  <a:lnTo>
                    <a:pt x="18497" y="9793"/>
                  </a:lnTo>
                  <a:lnTo>
                    <a:pt x="18602" y="9772"/>
                  </a:lnTo>
                  <a:lnTo>
                    <a:pt x="18853" y="10044"/>
                  </a:lnTo>
                  <a:lnTo>
                    <a:pt x="19083" y="10107"/>
                  </a:lnTo>
                  <a:lnTo>
                    <a:pt x="19229" y="10044"/>
                  </a:lnTo>
                  <a:lnTo>
                    <a:pt x="19188" y="9897"/>
                  </a:lnTo>
                  <a:lnTo>
                    <a:pt x="19313" y="9814"/>
                  </a:lnTo>
                  <a:lnTo>
                    <a:pt x="19313" y="9772"/>
                  </a:lnTo>
                  <a:lnTo>
                    <a:pt x="19376" y="9730"/>
                  </a:lnTo>
                  <a:lnTo>
                    <a:pt x="19271" y="9625"/>
                  </a:lnTo>
                  <a:lnTo>
                    <a:pt x="19313" y="9521"/>
                  </a:lnTo>
                  <a:lnTo>
                    <a:pt x="19397" y="9458"/>
                  </a:lnTo>
                  <a:lnTo>
                    <a:pt x="19355" y="9207"/>
                  </a:lnTo>
                  <a:lnTo>
                    <a:pt x="19229" y="9144"/>
                  </a:lnTo>
                  <a:lnTo>
                    <a:pt x="19188" y="9039"/>
                  </a:lnTo>
                  <a:lnTo>
                    <a:pt x="19083" y="8851"/>
                  </a:lnTo>
                  <a:lnTo>
                    <a:pt x="19062" y="8747"/>
                  </a:lnTo>
                  <a:lnTo>
                    <a:pt x="19020" y="8663"/>
                  </a:lnTo>
                  <a:lnTo>
                    <a:pt x="19020" y="8579"/>
                  </a:lnTo>
                  <a:lnTo>
                    <a:pt x="18957" y="8412"/>
                  </a:lnTo>
                  <a:lnTo>
                    <a:pt x="19041" y="8328"/>
                  </a:lnTo>
                  <a:lnTo>
                    <a:pt x="19041" y="8265"/>
                  </a:lnTo>
                  <a:lnTo>
                    <a:pt x="18916" y="8244"/>
                  </a:lnTo>
                  <a:lnTo>
                    <a:pt x="18748" y="8265"/>
                  </a:lnTo>
                  <a:lnTo>
                    <a:pt x="18644" y="8202"/>
                  </a:lnTo>
                  <a:lnTo>
                    <a:pt x="18644" y="8119"/>
                  </a:lnTo>
                  <a:lnTo>
                    <a:pt x="18748" y="8014"/>
                  </a:lnTo>
                  <a:lnTo>
                    <a:pt x="18853" y="7951"/>
                  </a:lnTo>
                  <a:lnTo>
                    <a:pt x="18916" y="8014"/>
                  </a:lnTo>
                  <a:lnTo>
                    <a:pt x="19020" y="8014"/>
                  </a:lnTo>
                  <a:lnTo>
                    <a:pt x="19167" y="7930"/>
                  </a:lnTo>
                  <a:lnTo>
                    <a:pt x="19439" y="7889"/>
                  </a:lnTo>
                  <a:lnTo>
                    <a:pt x="19564" y="7847"/>
                  </a:lnTo>
                  <a:lnTo>
                    <a:pt x="19648" y="7826"/>
                  </a:lnTo>
                  <a:lnTo>
                    <a:pt x="19711" y="7889"/>
                  </a:lnTo>
                  <a:lnTo>
                    <a:pt x="19794" y="7889"/>
                  </a:lnTo>
                  <a:lnTo>
                    <a:pt x="19878" y="7826"/>
                  </a:lnTo>
                  <a:lnTo>
                    <a:pt x="19962" y="7826"/>
                  </a:lnTo>
                  <a:lnTo>
                    <a:pt x="19962" y="7742"/>
                  </a:lnTo>
                  <a:lnTo>
                    <a:pt x="20004" y="7617"/>
                  </a:lnTo>
                  <a:lnTo>
                    <a:pt x="19878" y="7575"/>
                  </a:lnTo>
                  <a:lnTo>
                    <a:pt x="19815" y="7512"/>
                  </a:lnTo>
                  <a:lnTo>
                    <a:pt x="19836" y="7428"/>
                  </a:lnTo>
                  <a:lnTo>
                    <a:pt x="19836" y="7177"/>
                  </a:lnTo>
                  <a:lnTo>
                    <a:pt x="19899" y="6842"/>
                  </a:lnTo>
                  <a:lnTo>
                    <a:pt x="19899" y="6696"/>
                  </a:lnTo>
                  <a:lnTo>
                    <a:pt x="19962" y="6550"/>
                  </a:lnTo>
                  <a:lnTo>
                    <a:pt x="20004" y="6278"/>
                  </a:lnTo>
                  <a:lnTo>
                    <a:pt x="20213" y="6278"/>
                  </a:lnTo>
                  <a:lnTo>
                    <a:pt x="20422" y="6361"/>
                  </a:lnTo>
                  <a:lnTo>
                    <a:pt x="20589" y="6382"/>
                  </a:lnTo>
                  <a:lnTo>
                    <a:pt x="20820" y="6340"/>
                  </a:lnTo>
                  <a:lnTo>
                    <a:pt x="20882" y="6340"/>
                  </a:lnTo>
                  <a:lnTo>
                    <a:pt x="20924" y="6424"/>
                  </a:lnTo>
                  <a:lnTo>
                    <a:pt x="21008" y="6424"/>
                  </a:lnTo>
                  <a:lnTo>
                    <a:pt x="21071" y="6382"/>
                  </a:lnTo>
                  <a:lnTo>
                    <a:pt x="21154" y="6278"/>
                  </a:lnTo>
                  <a:lnTo>
                    <a:pt x="21280" y="6236"/>
                  </a:lnTo>
                  <a:lnTo>
                    <a:pt x="21447" y="6068"/>
                  </a:lnTo>
                  <a:lnTo>
                    <a:pt x="21447" y="6006"/>
                  </a:lnTo>
                  <a:lnTo>
                    <a:pt x="21343" y="5838"/>
                  </a:lnTo>
                  <a:lnTo>
                    <a:pt x="21238" y="5608"/>
                  </a:lnTo>
                  <a:lnTo>
                    <a:pt x="21238" y="5378"/>
                  </a:lnTo>
                  <a:lnTo>
                    <a:pt x="21259" y="5231"/>
                  </a:lnTo>
                  <a:lnTo>
                    <a:pt x="21343" y="5169"/>
                  </a:lnTo>
                  <a:lnTo>
                    <a:pt x="21531" y="5106"/>
                  </a:lnTo>
                  <a:lnTo>
                    <a:pt x="21594" y="4980"/>
                  </a:lnTo>
                  <a:lnTo>
                    <a:pt x="21552" y="4917"/>
                  </a:lnTo>
                  <a:lnTo>
                    <a:pt x="21573" y="4813"/>
                  </a:lnTo>
                  <a:lnTo>
                    <a:pt x="21698" y="4666"/>
                  </a:lnTo>
                  <a:lnTo>
                    <a:pt x="21803" y="4604"/>
                  </a:lnTo>
                  <a:lnTo>
                    <a:pt x="21908" y="4499"/>
                  </a:lnTo>
                  <a:lnTo>
                    <a:pt x="21887" y="4478"/>
                  </a:lnTo>
                  <a:lnTo>
                    <a:pt x="21866" y="4457"/>
                  </a:lnTo>
                  <a:lnTo>
                    <a:pt x="21698" y="4394"/>
                  </a:lnTo>
                  <a:lnTo>
                    <a:pt x="21573" y="4269"/>
                  </a:lnTo>
                  <a:lnTo>
                    <a:pt x="21489" y="4269"/>
                  </a:lnTo>
                  <a:lnTo>
                    <a:pt x="21447" y="4164"/>
                  </a:lnTo>
                  <a:lnTo>
                    <a:pt x="21489" y="4039"/>
                  </a:lnTo>
                  <a:lnTo>
                    <a:pt x="21447" y="3976"/>
                  </a:lnTo>
                  <a:lnTo>
                    <a:pt x="21343" y="4060"/>
                  </a:lnTo>
                  <a:lnTo>
                    <a:pt x="21259" y="4164"/>
                  </a:lnTo>
                  <a:lnTo>
                    <a:pt x="21154" y="4185"/>
                  </a:lnTo>
                  <a:lnTo>
                    <a:pt x="20861" y="4227"/>
                  </a:lnTo>
                  <a:lnTo>
                    <a:pt x="20799" y="4269"/>
                  </a:lnTo>
                  <a:lnTo>
                    <a:pt x="20757" y="4332"/>
                  </a:lnTo>
                  <a:lnTo>
                    <a:pt x="20652" y="4269"/>
                  </a:lnTo>
                  <a:lnTo>
                    <a:pt x="20548" y="4227"/>
                  </a:lnTo>
                  <a:lnTo>
                    <a:pt x="20506" y="4227"/>
                  </a:lnTo>
                  <a:lnTo>
                    <a:pt x="20485" y="4185"/>
                  </a:lnTo>
                  <a:lnTo>
                    <a:pt x="20422" y="4143"/>
                  </a:lnTo>
                  <a:lnTo>
                    <a:pt x="20401" y="4060"/>
                  </a:lnTo>
                  <a:lnTo>
                    <a:pt x="20359" y="3976"/>
                  </a:lnTo>
                  <a:lnTo>
                    <a:pt x="20401" y="3934"/>
                  </a:lnTo>
                  <a:lnTo>
                    <a:pt x="20401" y="3850"/>
                  </a:lnTo>
                  <a:lnTo>
                    <a:pt x="20317" y="3809"/>
                  </a:lnTo>
                  <a:lnTo>
                    <a:pt x="20276" y="3809"/>
                  </a:lnTo>
                  <a:lnTo>
                    <a:pt x="20129" y="3725"/>
                  </a:lnTo>
                  <a:lnTo>
                    <a:pt x="20004" y="3704"/>
                  </a:lnTo>
                  <a:lnTo>
                    <a:pt x="19962" y="3704"/>
                  </a:lnTo>
                  <a:lnTo>
                    <a:pt x="19899" y="3557"/>
                  </a:lnTo>
                  <a:lnTo>
                    <a:pt x="19794" y="3390"/>
                  </a:lnTo>
                  <a:lnTo>
                    <a:pt x="19648" y="3244"/>
                  </a:lnTo>
                  <a:lnTo>
                    <a:pt x="19460" y="3223"/>
                  </a:lnTo>
                  <a:lnTo>
                    <a:pt x="19250" y="3223"/>
                  </a:lnTo>
                  <a:lnTo>
                    <a:pt x="19062" y="3244"/>
                  </a:lnTo>
                  <a:lnTo>
                    <a:pt x="19041" y="3306"/>
                  </a:lnTo>
                  <a:lnTo>
                    <a:pt x="19083" y="3348"/>
                  </a:lnTo>
                  <a:lnTo>
                    <a:pt x="19062" y="3411"/>
                  </a:lnTo>
                  <a:lnTo>
                    <a:pt x="18936" y="3453"/>
                  </a:lnTo>
                  <a:lnTo>
                    <a:pt x="18853" y="3432"/>
                  </a:lnTo>
                  <a:lnTo>
                    <a:pt x="18727" y="3495"/>
                  </a:lnTo>
                  <a:lnTo>
                    <a:pt x="18560" y="3411"/>
                  </a:lnTo>
                  <a:lnTo>
                    <a:pt x="18497" y="3432"/>
                  </a:lnTo>
                  <a:lnTo>
                    <a:pt x="18413" y="3495"/>
                  </a:lnTo>
                  <a:lnTo>
                    <a:pt x="18309" y="3495"/>
                  </a:lnTo>
                  <a:lnTo>
                    <a:pt x="18204" y="3411"/>
                  </a:lnTo>
                  <a:lnTo>
                    <a:pt x="18079" y="3348"/>
                  </a:lnTo>
                  <a:lnTo>
                    <a:pt x="18079" y="3285"/>
                  </a:lnTo>
                  <a:lnTo>
                    <a:pt x="18100" y="3202"/>
                  </a:lnTo>
                  <a:lnTo>
                    <a:pt x="17911" y="3118"/>
                  </a:lnTo>
                  <a:lnTo>
                    <a:pt x="17828" y="3181"/>
                  </a:lnTo>
                  <a:lnTo>
                    <a:pt x="17828" y="3306"/>
                  </a:lnTo>
                  <a:lnTo>
                    <a:pt x="17869" y="3327"/>
                  </a:lnTo>
                  <a:lnTo>
                    <a:pt x="17828" y="3390"/>
                  </a:lnTo>
                  <a:lnTo>
                    <a:pt x="17744" y="3453"/>
                  </a:lnTo>
                  <a:lnTo>
                    <a:pt x="17597" y="3453"/>
                  </a:lnTo>
                  <a:lnTo>
                    <a:pt x="16175" y="1695"/>
                  </a:lnTo>
                  <a:lnTo>
                    <a:pt x="15170" y="921"/>
                  </a:lnTo>
                  <a:lnTo>
                    <a:pt x="15107" y="837"/>
                  </a:lnTo>
                  <a:lnTo>
                    <a:pt x="15191" y="816"/>
                  </a:lnTo>
                  <a:lnTo>
                    <a:pt x="15296" y="712"/>
                  </a:lnTo>
                  <a:lnTo>
                    <a:pt x="15296" y="607"/>
                  </a:lnTo>
                  <a:lnTo>
                    <a:pt x="15254" y="565"/>
                  </a:lnTo>
                  <a:lnTo>
                    <a:pt x="15087" y="607"/>
                  </a:lnTo>
                  <a:lnTo>
                    <a:pt x="14961" y="628"/>
                  </a:lnTo>
                  <a:lnTo>
                    <a:pt x="14877" y="733"/>
                  </a:lnTo>
                  <a:lnTo>
                    <a:pt x="14773" y="775"/>
                  </a:lnTo>
                  <a:lnTo>
                    <a:pt x="14647" y="900"/>
                  </a:lnTo>
                  <a:lnTo>
                    <a:pt x="14647" y="984"/>
                  </a:lnTo>
                  <a:lnTo>
                    <a:pt x="14563" y="1047"/>
                  </a:lnTo>
                  <a:lnTo>
                    <a:pt x="14522" y="1151"/>
                  </a:lnTo>
                  <a:lnTo>
                    <a:pt x="14417" y="1235"/>
                  </a:lnTo>
                  <a:lnTo>
                    <a:pt x="14229" y="1235"/>
                  </a:lnTo>
                  <a:lnTo>
                    <a:pt x="14124" y="1298"/>
                  </a:lnTo>
                  <a:lnTo>
                    <a:pt x="14145" y="1423"/>
                  </a:lnTo>
                  <a:lnTo>
                    <a:pt x="14061" y="1465"/>
                  </a:lnTo>
                  <a:lnTo>
                    <a:pt x="14019" y="1423"/>
                  </a:lnTo>
                  <a:lnTo>
                    <a:pt x="13789" y="1360"/>
                  </a:lnTo>
                  <a:lnTo>
                    <a:pt x="13643" y="1423"/>
                  </a:lnTo>
                  <a:lnTo>
                    <a:pt x="13601" y="1507"/>
                  </a:lnTo>
                  <a:lnTo>
                    <a:pt x="13517" y="1507"/>
                  </a:lnTo>
                  <a:lnTo>
                    <a:pt x="13434" y="1402"/>
                  </a:lnTo>
                  <a:lnTo>
                    <a:pt x="13434" y="1235"/>
                  </a:lnTo>
                  <a:lnTo>
                    <a:pt x="13517" y="1172"/>
                  </a:lnTo>
                  <a:lnTo>
                    <a:pt x="13538" y="1088"/>
                  </a:lnTo>
                  <a:lnTo>
                    <a:pt x="13496" y="1026"/>
                  </a:lnTo>
                  <a:lnTo>
                    <a:pt x="13413" y="1109"/>
                  </a:lnTo>
                  <a:lnTo>
                    <a:pt x="13329" y="1109"/>
                  </a:lnTo>
                  <a:lnTo>
                    <a:pt x="13120" y="1005"/>
                  </a:lnTo>
                  <a:lnTo>
                    <a:pt x="12994" y="1026"/>
                  </a:lnTo>
                  <a:lnTo>
                    <a:pt x="13015" y="1109"/>
                  </a:lnTo>
                  <a:lnTo>
                    <a:pt x="13078" y="1130"/>
                  </a:lnTo>
                  <a:lnTo>
                    <a:pt x="12994" y="1214"/>
                  </a:lnTo>
                  <a:lnTo>
                    <a:pt x="12952" y="1214"/>
                  </a:lnTo>
                  <a:lnTo>
                    <a:pt x="12869" y="1088"/>
                  </a:lnTo>
                  <a:lnTo>
                    <a:pt x="12848" y="900"/>
                  </a:lnTo>
                  <a:lnTo>
                    <a:pt x="12638" y="733"/>
                  </a:lnTo>
                  <a:lnTo>
                    <a:pt x="12597" y="775"/>
                  </a:lnTo>
                  <a:lnTo>
                    <a:pt x="12638" y="900"/>
                  </a:lnTo>
                  <a:lnTo>
                    <a:pt x="12638" y="984"/>
                  </a:lnTo>
                  <a:lnTo>
                    <a:pt x="12555" y="984"/>
                  </a:lnTo>
                  <a:lnTo>
                    <a:pt x="12513" y="879"/>
                  </a:lnTo>
                  <a:lnTo>
                    <a:pt x="12450" y="900"/>
                  </a:lnTo>
                  <a:lnTo>
                    <a:pt x="12429" y="1005"/>
                  </a:lnTo>
                  <a:lnTo>
                    <a:pt x="12366" y="1026"/>
                  </a:lnTo>
                  <a:lnTo>
                    <a:pt x="12262" y="942"/>
                  </a:lnTo>
                  <a:lnTo>
                    <a:pt x="12136" y="1026"/>
                  </a:lnTo>
                  <a:lnTo>
                    <a:pt x="12074" y="984"/>
                  </a:lnTo>
                  <a:lnTo>
                    <a:pt x="12032" y="879"/>
                  </a:lnTo>
                  <a:lnTo>
                    <a:pt x="12115" y="837"/>
                  </a:lnTo>
                  <a:lnTo>
                    <a:pt x="12136" y="796"/>
                  </a:lnTo>
                  <a:lnTo>
                    <a:pt x="12115" y="691"/>
                  </a:lnTo>
                  <a:lnTo>
                    <a:pt x="12136" y="586"/>
                  </a:lnTo>
                  <a:lnTo>
                    <a:pt x="12115" y="524"/>
                  </a:lnTo>
                  <a:lnTo>
                    <a:pt x="12032" y="482"/>
                  </a:lnTo>
                  <a:lnTo>
                    <a:pt x="11948" y="398"/>
                  </a:lnTo>
                  <a:lnTo>
                    <a:pt x="11927" y="272"/>
                  </a:lnTo>
                  <a:lnTo>
                    <a:pt x="11864" y="252"/>
                  </a:lnTo>
                  <a:lnTo>
                    <a:pt x="11822" y="84"/>
                  </a:lnTo>
                  <a:lnTo>
                    <a:pt x="11718" y="84"/>
                  </a:lnTo>
                  <a:lnTo>
                    <a:pt x="11592" y="126"/>
                  </a:lnTo>
                  <a:lnTo>
                    <a:pt x="11446" y="126"/>
                  </a:lnTo>
                  <a:lnTo>
                    <a:pt x="11299" y="42"/>
                  </a:lnTo>
                  <a:lnTo>
                    <a:pt x="11132" y="63"/>
                  </a:lnTo>
                  <a:lnTo>
                    <a:pt x="11006" y="0"/>
                  </a:lnTo>
                  <a:lnTo>
                    <a:pt x="10902" y="42"/>
                  </a:lnTo>
                  <a:lnTo>
                    <a:pt x="108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91" name="Google Shape;1674;p39">
              <a:extLst>
                <a:ext uri="{FF2B5EF4-FFF2-40B4-BE49-F238E27FC236}">
                  <a16:creationId xmlns:a16="http://schemas.microsoft.com/office/drawing/2014/main" id="{CA8520FA-4E2A-D0FE-DB63-0974C6CA92B3}"/>
                </a:ext>
              </a:extLst>
            </p:cNvPr>
            <p:cNvSpPr/>
            <p:nvPr/>
          </p:nvSpPr>
          <p:spPr>
            <a:xfrm>
              <a:off x="4105619" y="2816249"/>
              <a:ext cx="110383" cy="65688"/>
            </a:xfrm>
            <a:custGeom>
              <a:avLst/>
              <a:gdLst/>
              <a:ahLst/>
              <a:cxnLst/>
              <a:rect l="l" t="t" r="r" b="b"/>
              <a:pathLst>
                <a:path w="9270" h="5776" extrusionOk="0">
                  <a:moveTo>
                    <a:pt x="1507" y="1"/>
                  </a:moveTo>
                  <a:lnTo>
                    <a:pt x="0" y="294"/>
                  </a:lnTo>
                  <a:lnTo>
                    <a:pt x="439" y="3014"/>
                  </a:lnTo>
                  <a:lnTo>
                    <a:pt x="732" y="3014"/>
                  </a:lnTo>
                  <a:lnTo>
                    <a:pt x="963" y="3035"/>
                  </a:lnTo>
                  <a:lnTo>
                    <a:pt x="1004" y="2909"/>
                  </a:lnTo>
                  <a:lnTo>
                    <a:pt x="900" y="2804"/>
                  </a:lnTo>
                  <a:lnTo>
                    <a:pt x="879" y="2595"/>
                  </a:lnTo>
                  <a:lnTo>
                    <a:pt x="983" y="2344"/>
                  </a:lnTo>
                  <a:lnTo>
                    <a:pt x="1172" y="2323"/>
                  </a:lnTo>
                  <a:lnTo>
                    <a:pt x="1276" y="2198"/>
                  </a:lnTo>
                  <a:lnTo>
                    <a:pt x="1402" y="2114"/>
                  </a:lnTo>
                  <a:lnTo>
                    <a:pt x="1527" y="2198"/>
                  </a:lnTo>
                  <a:lnTo>
                    <a:pt x="1611" y="2135"/>
                  </a:lnTo>
                  <a:lnTo>
                    <a:pt x="1507" y="2009"/>
                  </a:lnTo>
                  <a:lnTo>
                    <a:pt x="1779" y="2030"/>
                  </a:lnTo>
                  <a:lnTo>
                    <a:pt x="2155" y="2219"/>
                  </a:lnTo>
                  <a:lnTo>
                    <a:pt x="2511" y="2428"/>
                  </a:lnTo>
                  <a:lnTo>
                    <a:pt x="2532" y="2553"/>
                  </a:lnTo>
                  <a:lnTo>
                    <a:pt x="2971" y="2804"/>
                  </a:lnTo>
                  <a:lnTo>
                    <a:pt x="3306" y="2951"/>
                  </a:lnTo>
                  <a:lnTo>
                    <a:pt x="3390" y="2909"/>
                  </a:lnTo>
                  <a:lnTo>
                    <a:pt x="3515" y="2930"/>
                  </a:lnTo>
                  <a:lnTo>
                    <a:pt x="3766" y="3076"/>
                  </a:lnTo>
                  <a:lnTo>
                    <a:pt x="3871" y="3432"/>
                  </a:lnTo>
                  <a:lnTo>
                    <a:pt x="3976" y="3537"/>
                  </a:lnTo>
                  <a:lnTo>
                    <a:pt x="4017" y="3662"/>
                  </a:lnTo>
                  <a:lnTo>
                    <a:pt x="4143" y="3913"/>
                  </a:lnTo>
                  <a:lnTo>
                    <a:pt x="4352" y="3997"/>
                  </a:lnTo>
                  <a:lnTo>
                    <a:pt x="4729" y="4227"/>
                  </a:lnTo>
                  <a:lnTo>
                    <a:pt x="5126" y="4520"/>
                  </a:lnTo>
                  <a:lnTo>
                    <a:pt x="5545" y="4708"/>
                  </a:lnTo>
                  <a:lnTo>
                    <a:pt x="5921" y="5001"/>
                  </a:lnTo>
                  <a:lnTo>
                    <a:pt x="6235" y="5022"/>
                  </a:lnTo>
                  <a:lnTo>
                    <a:pt x="6319" y="5106"/>
                  </a:lnTo>
                  <a:lnTo>
                    <a:pt x="6403" y="5106"/>
                  </a:lnTo>
                  <a:lnTo>
                    <a:pt x="6612" y="5232"/>
                  </a:lnTo>
                  <a:lnTo>
                    <a:pt x="6612" y="5378"/>
                  </a:lnTo>
                  <a:lnTo>
                    <a:pt x="6633" y="5650"/>
                  </a:lnTo>
                  <a:lnTo>
                    <a:pt x="6821" y="5587"/>
                  </a:lnTo>
                  <a:lnTo>
                    <a:pt x="6926" y="5671"/>
                  </a:lnTo>
                  <a:lnTo>
                    <a:pt x="7009" y="5776"/>
                  </a:lnTo>
                  <a:lnTo>
                    <a:pt x="7072" y="5776"/>
                  </a:lnTo>
                  <a:lnTo>
                    <a:pt x="7177" y="5671"/>
                  </a:lnTo>
                  <a:lnTo>
                    <a:pt x="7281" y="5692"/>
                  </a:lnTo>
                  <a:lnTo>
                    <a:pt x="7323" y="5755"/>
                  </a:lnTo>
                  <a:lnTo>
                    <a:pt x="7365" y="5378"/>
                  </a:lnTo>
                  <a:lnTo>
                    <a:pt x="7491" y="5106"/>
                  </a:lnTo>
                  <a:lnTo>
                    <a:pt x="7553" y="5043"/>
                  </a:lnTo>
                  <a:lnTo>
                    <a:pt x="7533" y="4897"/>
                  </a:lnTo>
                  <a:lnTo>
                    <a:pt x="7407" y="4834"/>
                  </a:lnTo>
                  <a:lnTo>
                    <a:pt x="7344" y="4688"/>
                  </a:lnTo>
                  <a:lnTo>
                    <a:pt x="7386" y="4541"/>
                  </a:lnTo>
                  <a:lnTo>
                    <a:pt x="7365" y="4416"/>
                  </a:lnTo>
                  <a:lnTo>
                    <a:pt x="7219" y="4436"/>
                  </a:lnTo>
                  <a:lnTo>
                    <a:pt x="7114" y="4499"/>
                  </a:lnTo>
                  <a:lnTo>
                    <a:pt x="6947" y="4269"/>
                  </a:lnTo>
                  <a:lnTo>
                    <a:pt x="6947" y="4102"/>
                  </a:lnTo>
                  <a:lnTo>
                    <a:pt x="7072" y="3997"/>
                  </a:lnTo>
                  <a:lnTo>
                    <a:pt x="7344" y="4018"/>
                  </a:lnTo>
                  <a:lnTo>
                    <a:pt x="7449" y="3997"/>
                  </a:lnTo>
                  <a:lnTo>
                    <a:pt x="7449" y="3872"/>
                  </a:lnTo>
                  <a:lnTo>
                    <a:pt x="7679" y="3788"/>
                  </a:lnTo>
                  <a:lnTo>
                    <a:pt x="7637" y="3704"/>
                  </a:lnTo>
                  <a:lnTo>
                    <a:pt x="7574" y="3662"/>
                  </a:lnTo>
                  <a:lnTo>
                    <a:pt x="7846" y="3600"/>
                  </a:lnTo>
                  <a:lnTo>
                    <a:pt x="8014" y="3537"/>
                  </a:lnTo>
                  <a:lnTo>
                    <a:pt x="8056" y="3390"/>
                  </a:lnTo>
                  <a:lnTo>
                    <a:pt x="7867" y="3328"/>
                  </a:lnTo>
                  <a:lnTo>
                    <a:pt x="7867" y="3181"/>
                  </a:lnTo>
                  <a:lnTo>
                    <a:pt x="8014" y="3139"/>
                  </a:lnTo>
                  <a:lnTo>
                    <a:pt x="8181" y="3014"/>
                  </a:lnTo>
                  <a:lnTo>
                    <a:pt x="8286" y="3035"/>
                  </a:lnTo>
                  <a:lnTo>
                    <a:pt x="8453" y="2825"/>
                  </a:lnTo>
                  <a:lnTo>
                    <a:pt x="8600" y="2951"/>
                  </a:lnTo>
                  <a:lnTo>
                    <a:pt x="8621" y="3056"/>
                  </a:lnTo>
                  <a:lnTo>
                    <a:pt x="8914" y="3014"/>
                  </a:lnTo>
                  <a:lnTo>
                    <a:pt x="9123" y="3014"/>
                  </a:lnTo>
                  <a:lnTo>
                    <a:pt x="9269" y="2825"/>
                  </a:lnTo>
                  <a:lnTo>
                    <a:pt x="9248" y="2721"/>
                  </a:lnTo>
                  <a:lnTo>
                    <a:pt x="8955" y="2491"/>
                  </a:lnTo>
                  <a:lnTo>
                    <a:pt x="8893" y="2491"/>
                  </a:lnTo>
                  <a:lnTo>
                    <a:pt x="8893" y="2637"/>
                  </a:lnTo>
                  <a:lnTo>
                    <a:pt x="8788" y="2742"/>
                  </a:lnTo>
                  <a:lnTo>
                    <a:pt x="8683" y="2721"/>
                  </a:lnTo>
                  <a:lnTo>
                    <a:pt x="8579" y="2616"/>
                  </a:lnTo>
                  <a:lnTo>
                    <a:pt x="8307" y="2532"/>
                  </a:lnTo>
                  <a:lnTo>
                    <a:pt x="8202" y="2449"/>
                  </a:lnTo>
                  <a:lnTo>
                    <a:pt x="8286" y="2323"/>
                  </a:lnTo>
                  <a:lnTo>
                    <a:pt x="8453" y="2030"/>
                  </a:lnTo>
                  <a:lnTo>
                    <a:pt x="8453" y="1905"/>
                  </a:lnTo>
                  <a:lnTo>
                    <a:pt x="8369" y="1905"/>
                  </a:lnTo>
                  <a:lnTo>
                    <a:pt x="8265" y="2072"/>
                  </a:lnTo>
                  <a:lnTo>
                    <a:pt x="8160" y="2093"/>
                  </a:lnTo>
                  <a:lnTo>
                    <a:pt x="7909" y="2386"/>
                  </a:lnTo>
                  <a:lnTo>
                    <a:pt x="7846" y="2532"/>
                  </a:lnTo>
                  <a:lnTo>
                    <a:pt x="7784" y="2616"/>
                  </a:lnTo>
                  <a:lnTo>
                    <a:pt x="7658" y="2825"/>
                  </a:lnTo>
                  <a:lnTo>
                    <a:pt x="7449" y="3035"/>
                  </a:lnTo>
                  <a:lnTo>
                    <a:pt x="7365" y="3014"/>
                  </a:lnTo>
                  <a:lnTo>
                    <a:pt x="7114" y="2867"/>
                  </a:lnTo>
                  <a:lnTo>
                    <a:pt x="6926" y="2846"/>
                  </a:lnTo>
                  <a:lnTo>
                    <a:pt x="6737" y="2867"/>
                  </a:lnTo>
                  <a:lnTo>
                    <a:pt x="6486" y="3014"/>
                  </a:lnTo>
                  <a:lnTo>
                    <a:pt x="6361" y="3014"/>
                  </a:lnTo>
                  <a:lnTo>
                    <a:pt x="6131" y="2323"/>
                  </a:lnTo>
                  <a:lnTo>
                    <a:pt x="5712" y="2281"/>
                  </a:lnTo>
                  <a:lnTo>
                    <a:pt x="5691" y="1465"/>
                  </a:lnTo>
                  <a:lnTo>
                    <a:pt x="5503" y="1549"/>
                  </a:lnTo>
                  <a:lnTo>
                    <a:pt x="5356" y="1172"/>
                  </a:lnTo>
                  <a:lnTo>
                    <a:pt x="5064" y="963"/>
                  </a:lnTo>
                  <a:lnTo>
                    <a:pt x="4122" y="963"/>
                  </a:lnTo>
                  <a:lnTo>
                    <a:pt x="3264" y="1047"/>
                  </a:lnTo>
                  <a:lnTo>
                    <a:pt x="2762" y="754"/>
                  </a:lnTo>
                  <a:lnTo>
                    <a:pt x="2427" y="628"/>
                  </a:lnTo>
                  <a:lnTo>
                    <a:pt x="15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92" name="Google Shape;1675;p39">
              <a:extLst>
                <a:ext uri="{FF2B5EF4-FFF2-40B4-BE49-F238E27FC236}">
                  <a16:creationId xmlns:a16="http://schemas.microsoft.com/office/drawing/2014/main" id="{EDD79B0B-8571-918D-8ABE-6D49936F7BC7}"/>
                </a:ext>
              </a:extLst>
            </p:cNvPr>
            <p:cNvSpPr/>
            <p:nvPr/>
          </p:nvSpPr>
          <p:spPr>
            <a:xfrm>
              <a:off x="4085936" y="2839096"/>
              <a:ext cx="98666" cy="59262"/>
            </a:xfrm>
            <a:custGeom>
              <a:avLst/>
              <a:gdLst/>
              <a:ahLst/>
              <a:cxnLst/>
              <a:rect l="l" t="t" r="r" b="b"/>
              <a:pathLst>
                <a:path w="8286" h="5211" extrusionOk="0">
                  <a:moveTo>
                    <a:pt x="3160" y="0"/>
                  </a:moveTo>
                  <a:lnTo>
                    <a:pt x="3264" y="126"/>
                  </a:lnTo>
                  <a:lnTo>
                    <a:pt x="3180" y="189"/>
                  </a:lnTo>
                  <a:lnTo>
                    <a:pt x="3055" y="105"/>
                  </a:lnTo>
                  <a:lnTo>
                    <a:pt x="2929" y="189"/>
                  </a:lnTo>
                  <a:lnTo>
                    <a:pt x="2825" y="314"/>
                  </a:lnTo>
                  <a:lnTo>
                    <a:pt x="2636" y="335"/>
                  </a:lnTo>
                  <a:lnTo>
                    <a:pt x="2532" y="586"/>
                  </a:lnTo>
                  <a:lnTo>
                    <a:pt x="2553" y="795"/>
                  </a:lnTo>
                  <a:lnTo>
                    <a:pt x="2657" y="900"/>
                  </a:lnTo>
                  <a:lnTo>
                    <a:pt x="2616" y="1026"/>
                  </a:lnTo>
                  <a:lnTo>
                    <a:pt x="2385" y="1005"/>
                  </a:lnTo>
                  <a:lnTo>
                    <a:pt x="2092" y="1005"/>
                  </a:lnTo>
                  <a:lnTo>
                    <a:pt x="2009" y="1026"/>
                  </a:lnTo>
                  <a:lnTo>
                    <a:pt x="1779" y="1067"/>
                  </a:lnTo>
                  <a:lnTo>
                    <a:pt x="1402" y="628"/>
                  </a:lnTo>
                  <a:lnTo>
                    <a:pt x="983" y="398"/>
                  </a:lnTo>
                  <a:lnTo>
                    <a:pt x="628" y="335"/>
                  </a:lnTo>
                  <a:lnTo>
                    <a:pt x="335" y="440"/>
                  </a:lnTo>
                  <a:lnTo>
                    <a:pt x="0" y="754"/>
                  </a:lnTo>
                  <a:lnTo>
                    <a:pt x="0" y="816"/>
                  </a:lnTo>
                  <a:lnTo>
                    <a:pt x="84" y="900"/>
                  </a:lnTo>
                  <a:lnTo>
                    <a:pt x="126" y="963"/>
                  </a:lnTo>
                  <a:lnTo>
                    <a:pt x="209" y="1047"/>
                  </a:lnTo>
                  <a:lnTo>
                    <a:pt x="251" y="1151"/>
                  </a:lnTo>
                  <a:lnTo>
                    <a:pt x="356" y="1360"/>
                  </a:lnTo>
                  <a:lnTo>
                    <a:pt x="335" y="1528"/>
                  </a:lnTo>
                  <a:lnTo>
                    <a:pt x="293" y="1653"/>
                  </a:lnTo>
                  <a:lnTo>
                    <a:pt x="314" y="1946"/>
                  </a:lnTo>
                  <a:lnTo>
                    <a:pt x="356" y="2009"/>
                  </a:lnTo>
                  <a:lnTo>
                    <a:pt x="398" y="2093"/>
                  </a:lnTo>
                  <a:lnTo>
                    <a:pt x="607" y="2302"/>
                  </a:lnTo>
                  <a:lnTo>
                    <a:pt x="565" y="2218"/>
                  </a:lnTo>
                  <a:lnTo>
                    <a:pt x="523" y="2155"/>
                  </a:lnTo>
                  <a:lnTo>
                    <a:pt x="544" y="2114"/>
                  </a:lnTo>
                  <a:lnTo>
                    <a:pt x="732" y="2155"/>
                  </a:lnTo>
                  <a:lnTo>
                    <a:pt x="816" y="2093"/>
                  </a:lnTo>
                  <a:lnTo>
                    <a:pt x="858" y="2114"/>
                  </a:lnTo>
                  <a:lnTo>
                    <a:pt x="837" y="2260"/>
                  </a:lnTo>
                  <a:lnTo>
                    <a:pt x="858" y="2365"/>
                  </a:lnTo>
                  <a:lnTo>
                    <a:pt x="942" y="2323"/>
                  </a:lnTo>
                  <a:lnTo>
                    <a:pt x="983" y="2427"/>
                  </a:lnTo>
                  <a:lnTo>
                    <a:pt x="963" y="2490"/>
                  </a:lnTo>
                  <a:lnTo>
                    <a:pt x="858" y="2469"/>
                  </a:lnTo>
                  <a:lnTo>
                    <a:pt x="816" y="2469"/>
                  </a:lnTo>
                  <a:lnTo>
                    <a:pt x="753" y="2427"/>
                  </a:lnTo>
                  <a:lnTo>
                    <a:pt x="649" y="2511"/>
                  </a:lnTo>
                  <a:lnTo>
                    <a:pt x="649" y="2616"/>
                  </a:lnTo>
                  <a:lnTo>
                    <a:pt x="732" y="2699"/>
                  </a:lnTo>
                  <a:lnTo>
                    <a:pt x="711" y="2574"/>
                  </a:lnTo>
                  <a:lnTo>
                    <a:pt x="774" y="2574"/>
                  </a:lnTo>
                  <a:lnTo>
                    <a:pt x="837" y="2595"/>
                  </a:lnTo>
                  <a:lnTo>
                    <a:pt x="921" y="2616"/>
                  </a:lnTo>
                  <a:lnTo>
                    <a:pt x="963" y="2720"/>
                  </a:lnTo>
                  <a:lnTo>
                    <a:pt x="1130" y="2804"/>
                  </a:lnTo>
                  <a:lnTo>
                    <a:pt x="1172" y="2909"/>
                  </a:lnTo>
                  <a:lnTo>
                    <a:pt x="1151" y="3097"/>
                  </a:lnTo>
                  <a:lnTo>
                    <a:pt x="1172" y="3160"/>
                  </a:lnTo>
                  <a:lnTo>
                    <a:pt x="1172" y="3453"/>
                  </a:lnTo>
                  <a:lnTo>
                    <a:pt x="1235" y="3662"/>
                  </a:lnTo>
                  <a:lnTo>
                    <a:pt x="1339" y="3955"/>
                  </a:lnTo>
                  <a:lnTo>
                    <a:pt x="1444" y="3871"/>
                  </a:lnTo>
                  <a:lnTo>
                    <a:pt x="1716" y="3871"/>
                  </a:lnTo>
                  <a:lnTo>
                    <a:pt x="1779" y="3725"/>
                  </a:lnTo>
                  <a:lnTo>
                    <a:pt x="1862" y="3620"/>
                  </a:lnTo>
                  <a:lnTo>
                    <a:pt x="1967" y="3620"/>
                  </a:lnTo>
                  <a:lnTo>
                    <a:pt x="2197" y="3411"/>
                  </a:lnTo>
                  <a:lnTo>
                    <a:pt x="2427" y="3348"/>
                  </a:lnTo>
                  <a:lnTo>
                    <a:pt x="2636" y="3411"/>
                  </a:lnTo>
                  <a:lnTo>
                    <a:pt x="2699" y="3264"/>
                  </a:lnTo>
                  <a:lnTo>
                    <a:pt x="2804" y="3243"/>
                  </a:lnTo>
                  <a:lnTo>
                    <a:pt x="2929" y="3306"/>
                  </a:lnTo>
                  <a:lnTo>
                    <a:pt x="3055" y="3264"/>
                  </a:lnTo>
                  <a:lnTo>
                    <a:pt x="3264" y="3453"/>
                  </a:lnTo>
                  <a:lnTo>
                    <a:pt x="3432" y="3515"/>
                  </a:lnTo>
                  <a:lnTo>
                    <a:pt x="3766" y="3725"/>
                  </a:lnTo>
                  <a:lnTo>
                    <a:pt x="3871" y="3725"/>
                  </a:lnTo>
                  <a:lnTo>
                    <a:pt x="3955" y="3641"/>
                  </a:lnTo>
                  <a:lnTo>
                    <a:pt x="4185" y="3746"/>
                  </a:lnTo>
                  <a:lnTo>
                    <a:pt x="4310" y="3767"/>
                  </a:lnTo>
                  <a:lnTo>
                    <a:pt x="4331" y="3934"/>
                  </a:lnTo>
                  <a:lnTo>
                    <a:pt x="4394" y="3976"/>
                  </a:lnTo>
                  <a:lnTo>
                    <a:pt x="4520" y="3955"/>
                  </a:lnTo>
                  <a:lnTo>
                    <a:pt x="4729" y="3997"/>
                  </a:lnTo>
                  <a:lnTo>
                    <a:pt x="4959" y="4311"/>
                  </a:lnTo>
                  <a:lnTo>
                    <a:pt x="5231" y="4352"/>
                  </a:lnTo>
                  <a:lnTo>
                    <a:pt x="5357" y="4394"/>
                  </a:lnTo>
                  <a:lnTo>
                    <a:pt x="5461" y="4562"/>
                  </a:lnTo>
                  <a:lnTo>
                    <a:pt x="5419" y="4666"/>
                  </a:lnTo>
                  <a:lnTo>
                    <a:pt x="5461" y="4792"/>
                  </a:lnTo>
                  <a:lnTo>
                    <a:pt x="5461" y="4876"/>
                  </a:lnTo>
                  <a:lnTo>
                    <a:pt x="5524" y="4980"/>
                  </a:lnTo>
                  <a:lnTo>
                    <a:pt x="5566" y="4938"/>
                  </a:lnTo>
                  <a:lnTo>
                    <a:pt x="5691" y="4980"/>
                  </a:lnTo>
                  <a:lnTo>
                    <a:pt x="5775" y="5043"/>
                  </a:lnTo>
                  <a:lnTo>
                    <a:pt x="5880" y="5043"/>
                  </a:lnTo>
                  <a:lnTo>
                    <a:pt x="5963" y="4980"/>
                  </a:lnTo>
                  <a:lnTo>
                    <a:pt x="6047" y="4980"/>
                  </a:lnTo>
                  <a:lnTo>
                    <a:pt x="6173" y="5085"/>
                  </a:lnTo>
                  <a:lnTo>
                    <a:pt x="6214" y="5148"/>
                  </a:lnTo>
                  <a:lnTo>
                    <a:pt x="6277" y="5210"/>
                  </a:lnTo>
                  <a:lnTo>
                    <a:pt x="6319" y="5148"/>
                  </a:lnTo>
                  <a:lnTo>
                    <a:pt x="6486" y="5127"/>
                  </a:lnTo>
                  <a:lnTo>
                    <a:pt x="6570" y="5022"/>
                  </a:lnTo>
                  <a:lnTo>
                    <a:pt x="6591" y="4938"/>
                  </a:lnTo>
                  <a:lnTo>
                    <a:pt x="6675" y="4896"/>
                  </a:lnTo>
                  <a:lnTo>
                    <a:pt x="6633" y="4813"/>
                  </a:lnTo>
                  <a:lnTo>
                    <a:pt x="6821" y="4708"/>
                  </a:lnTo>
                  <a:lnTo>
                    <a:pt x="7030" y="4666"/>
                  </a:lnTo>
                  <a:lnTo>
                    <a:pt x="7051" y="4604"/>
                  </a:lnTo>
                  <a:lnTo>
                    <a:pt x="7135" y="4520"/>
                  </a:lnTo>
                  <a:lnTo>
                    <a:pt x="7240" y="4499"/>
                  </a:lnTo>
                  <a:lnTo>
                    <a:pt x="7261" y="4373"/>
                  </a:lnTo>
                  <a:lnTo>
                    <a:pt x="7261" y="4206"/>
                  </a:lnTo>
                  <a:lnTo>
                    <a:pt x="7407" y="4080"/>
                  </a:lnTo>
                  <a:lnTo>
                    <a:pt x="7407" y="3955"/>
                  </a:lnTo>
                  <a:lnTo>
                    <a:pt x="7344" y="3892"/>
                  </a:lnTo>
                  <a:lnTo>
                    <a:pt x="7365" y="3850"/>
                  </a:lnTo>
                  <a:lnTo>
                    <a:pt x="7428" y="3829"/>
                  </a:lnTo>
                  <a:lnTo>
                    <a:pt x="7470" y="3767"/>
                  </a:lnTo>
                  <a:lnTo>
                    <a:pt x="7637" y="3725"/>
                  </a:lnTo>
                  <a:lnTo>
                    <a:pt x="7679" y="3725"/>
                  </a:lnTo>
                  <a:lnTo>
                    <a:pt x="7846" y="3620"/>
                  </a:lnTo>
                  <a:lnTo>
                    <a:pt x="7993" y="3557"/>
                  </a:lnTo>
                  <a:lnTo>
                    <a:pt x="8098" y="3641"/>
                  </a:lnTo>
                  <a:lnTo>
                    <a:pt x="8244" y="3620"/>
                  </a:lnTo>
                  <a:lnTo>
                    <a:pt x="8265" y="3641"/>
                  </a:lnTo>
                  <a:lnTo>
                    <a:pt x="8286" y="3641"/>
                  </a:lnTo>
                  <a:lnTo>
                    <a:pt x="8265" y="3369"/>
                  </a:lnTo>
                  <a:lnTo>
                    <a:pt x="8265" y="3223"/>
                  </a:lnTo>
                  <a:lnTo>
                    <a:pt x="8056" y="3097"/>
                  </a:lnTo>
                  <a:lnTo>
                    <a:pt x="7972" y="3097"/>
                  </a:lnTo>
                  <a:lnTo>
                    <a:pt x="7888" y="3013"/>
                  </a:lnTo>
                  <a:lnTo>
                    <a:pt x="7574" y="2992"/>
                  </a:lnTo>
                  <a:lnTo>
                    <a:pt x="7198" y="2699"/>
                  </a:lnTo>
                  <a:lnTo>
                    <a:pt x="6779" y="2511"/>
                  </a:lnTo>
                  <a:lnTo>
                    <a:pt x="6382" y="2218"/>
                  </a:lnTo>
                  <a:lnTo>
                    <a:pt x="6005" y="1988"/>
                  </a:lnTo>
                  <a:lnTo>
                    <a:pt x="5796" y="1904"/>
                  </a:lnTo>
                  <a:lnTo>
                    <a:pt x="5670" y="1653"/>
                  </a:lnTo>
                  <a:lnTo>
                    <a:pt x="5629" y="1528"/>
                  </a:lnTo>
                  <a:lnTo>
                    <a:pt x="5524" y="1423"/>
                  </a:lnTo>
                  <a:lnTo>
                    <a:pt x="5419" y="1067"/>
                  </a:lnTo>
                  <a:lnTo>
                    <a:pt x="5168" y="921"/>
                  </a:lnTo>
                  <a:lnTo>
                    <a:pt x="5043" y="900"/>
                  </a:lnTo>
                  <a:lnTo>
                    <a:pt x="4959" y="942"/>
                  </a:lnTo>
                  <a:lnTo>
                    <a:pt x="4624" y="795"/>
                  </a:lnTo>
                  <a:lnTo>
                    <a:pt x="4185" y="544"/>
                  </a:lnTo>
                  <a:lnTo>
                    <a:pt x="4164" y="419"/>
                  </a:lnTo>
                  <a:lnTo>
                    <a:pt x="3808" y="210"/>
                  </a:lnTo>
                  <a:lnTo>
                    <a:pt x="3432" y="21"/>
                  </a:lnTo>
                  <a:lnTo>
                    <a:pt x="316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110" name="Google Shape;1676;p39">
              <a:extLst>
                <a:ext uri="{FF2B5EF4-FFF2-40B4-BE49-F238E27FC236}">
                  <a16:creationId xmlns:a16="http://schemas.microsoft.com/office/drawing/2014/main" id="{A395DD70-E47A-37D0-13E2-49AE6BA1EDE1}"/>
                </a:ext>
              </a:extLst>
            </p:cNvPr>
            <p:cNvGrpSpPr/>
            <p:nvPr/>
          </p:nvGrpSpPr>
          <p:grpSpPr>
            <a:xfrm>
              <a:off x="4295710" y="3079670"/>
              <a:ext cx="14968" cy="27135"/>
              <a:chOff x="4842300" y="3099950"/>
              <a:chExt cx="31425" cy="59650"/>
            </a:xfrm>
            <a:grpFill/>
          </p:grpSpPr>
          <p:sp>
            <p:nvSpPr>
              <p:cNvPr id="204" name="Google Shape;1677;p39">
                <a:extLst>
                  <a:ext uri="{FF2B5EF4-FFF2-40B4-BE49-F238E27FC236}">
                    <a16:creationId xmlns:a16="http://schemas.microsoft.com/office/drawing/2014/main" id="{33637292-61A0-6F99-3725-8E760EE7FF0C}"/>
                  </a:ext>
                </a:extLst>
              </p:cNvPr>
              <p:cNvSpPr/>
              <p:nvPr/>
            </p:nvSpPr>
            <p:spPr>
              <a:xfrm>
                <a:off x="4842300" y="3122950"/>
                <a:ext cx="2125" cy="6825"/>
              </a:xfrm>
              <a:custGeom>
                <a:avLst/>
                <a:gdLst/>
                <a:ahLst/>
                <a:cxnLst/>
                <a:rect l="l" t="t" r="r" b="b"/>
                <a:pathLst>
                  <a:path w="85" h="273" extrusionOk="0">
                    <a:moveTo>
                      <a:pt x="84" y="1"/>
                    </a:moveTo>
                    <a:lnTo>
                      <a:pt x="1" y="22"/>
                    </a:lnTo>
                    <a:lnTo>
                      <a:pt x="43" y="126"/>
                    </a:lnTo>
                    <a:lnTo>
                      <a:pt x="1" y="273"/>
                    </a:lnTo>
                    <a:lnTo>
                      <a:pt x="64" y="126"/>
                    </a:lnTo>
                    <a:lnTo>
                      <a:pt x="43" y="22"/>
                    </a:lnTo>
                    <a:lnTo>
                      <a:pt x="84" y="22"/>
                    </a:lnTo>
                    <a:lnTo>
                      <a:pt x="84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5" name="Google Shape;1678;p39">
                <a:extLst>
                  <a:ext uri="{FF2B5EF4-FFF2-40B4-BE49-F238E27FC236}">
                    <a16:creationId xmlns:a16="http://schemas.microsoft.com/office/drawing/2014/main" id="{2C01FE1F-0DC5-B550-3E7C-42411BB31270}"/>
                  </a:ext>
                </a:extLst>
              </p:cNvPr>
              <p:cNvSpPr/>
              <p:nvPr/>
            </p:nvSpPr>
            <p:spPr>
              <a:xfrm>
                <a:off x="4842300" y="3106225"/>
                <a:ext cx="31425" cy="533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2135" extrusionOk="0">
                    <a:moveTo>
                      <a:pt x="273" y="0"/>
                    </a:moveTo>
                    <a:lnTo>
                      <a:pt x="273" y="21"/>
                    </a:lnTo>
                    <a:lnTo>
                      <a:pt x="294" y="42"/>
                    </a:lnTo>
                    <a:lnTo>
                      <a:pt x="273" y="63"/>
                    </a:lnTo>
                    <a:lnTo>
                      <a:pt x="252" y="105"/>
                    </a:lnTo>
                    <a:lnTo>
                      <a:pt x="252" y="126"/>
                    </a:lnTo>
                    <a:lnTo>
                      <a:pt x="252" y="209"/>
                    </a:lnTo>
                    <a:lnTo>
                      <a:pt x="189" y="314"/>
                    </a:lnTo>
                    <a:lnTo>
                      <a:pt x="147" y="272"/>
                    </a:lnTo>
                    <a:lnTo>
                      <a:pt x="84" y="230"/>
                    </a:lnTo>
                    <a:lnTo>
                      <a:pt x="1" y="230"/>
                    </a:lnTo>
                    <a:lnTo>
                      <a:pt x="1" y="251"/>
                    </a:lnTo>
                    <a:lnTo>
                      <a:pt x="84" y="272"/>
                    </a:lnTo>
                    <a:lnTo>
                      <a:pt x="105" y="335"/>
                    </a:lnTo>
                    <a:lnTo>
                      <a:pt x="84" y="356"/>
                    </a:lnTo>
                    <a:lnTo>
                      <a:pt x="147" y="461"/>
                    </a:lnTo>
                    <a:lnTo>
                      <a:pt x="147" y="628"/>
                    </a:lnTo>
                    <a:lnTo>
                      <a:pt x="84" y="691"/>
                    </a:lnTo>
                    <a:lnTo>
                      <a:pt x="64" y="942"/>
                    </a:lnTo>
                    <a:lnTo>
                      <a:pt x="84" y="1005"/>
                    </a:lnTo>
                    <a:lnTo>
                      <a:pt x="43" y="1046"/>
                    </a:lnTo>
                    <a:lnTo>
                      <a:pt x="84" y="1277"/>
                    </a:lnTo>
                    <a:lnTo>
                      <a:pt x="84" y="1360"/>
                    </a:lnTo>
                    <a:lnTo>
                      <a:pt x="168" y="1611"/>
                    </a:lnTo>
                    <a:lnTo>
                      <a:pt x="252" y="1925"/>
                    </a:lnTo>
                    <a:lnTo>
                      <a:pt x="315" y="2051"/>
                    </a:lnTo>
                    <a:lnTo>
                      <a:pt x="461" y="2134"/>
                    </a:lnTo>
                    <a:lnTo>
                      <a:pt x="587" y="2113"/>
                    </a:lnTo>
                    <a:lnTo>
                      <a:pt x="775" y="2093"/>
                    </a:lnTo>
                    <a:lnTo>
                      <a:pt x="942" y="2030"/>
                    </a:lnTo>
                    <a:lnTo>
                      <a:pt x="1131" y="1821"/>
                    </a:lnTo>
                    <a:lnTo>
                      <a:pt x="1214" y="1674"/>
                    </a:lnTo>
                    <a:lnTo>
                      <a:pt x="1256" y="1569"/>
                    </a:lnTo>
                    <a:lnTo>
                      <a:pt x="1235" y="1486"/>
                    </a:lnTo>
                    <a:lnTo>
                      <a:pt x="1256" y="1423"/>
                    </a:lnTo>
                    <a:lnTo>
                      <a:pt x="1256" y="1277"/>
                    </a:lnTo>
                    <a:lnTo>
                      <a:pt x="1235" y="1214"/>
                    </a:lnTo>
                    <a:lnTo>
                      <a:pt x="1256" y="1109"/>
                    </a:lnTo>
                    <a:lnTo>
                      <a:pt x="1152" y="1046"/>
                    </a:lnTo>
                    <a:lnTo>
                      <a:pt x="1089" y="795"/>
                    </a:lnTo>
                    <a:lnTo>
                      <a:pt x="1005" y="628"/>
                    </a:lnTo>
                    <a:lnTo>
                      <a:pt x="900" y="628"/>
                    </a:lnTo>
                    <a:lnTo>
                      <a:pt x="900" y="586"/>
                    </a:lnTo>
                    <a:lnTo>
                      <a:pt x="796" y="586"/>
                    </a:lnTo>
                    <a:lnTo>
                      <a:pt x="921" y="544"/>
                    </a:lnTo>
                    <a:lnTo>
                      <a:pt x="900" y="481"/>
                    </a:lnTo>
                    <a:lnTo>
                      <a:pt x="838" y="461"/>
                    </a:lnTo>
                    <a:lnTo>
                      <a:pt x="775" y="335"/>
                    </a:lnTo>
                    <a:lnTo>
                      <a:pt x="712" y="335"/>
                    </a:lnTo>
                    <a:lnTo>
                      <a:pt x="691" y="230"/>
                    </a:lnTo>
                    <a:lnTo>
                      <a:pt x="670" y="168"/>
                    </a:lnTo>
                    <a:lnTo>
                      <a:pt x="670" y="126"/>
                    </a:lnTo>
                    <a:lnTo>
                      <a:pt x="482" y="42"/>
                    </a:lnTo>
                    <a:lnTo>
                      <a:pt x="461" y="105"/>
                    </a:lnTo>
                    <a:lnTo>
                      <a:pt x="377" y="63"/>
                    </a:lnTo>
                    <a:lnTo>
                      <a:pt x="398" y="21"/>
                    </a:lnTo>
                    <a:lnTo>
                      <a:pt x="27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6" name="Google Shape;1679;p39">
                <a:extLst>
                  <a:ext uri="{FF2B5EF4-FFF2-40B4-BE49-F238E27FC236}">
                    <a16:creationId xmlns:a16="http://schemas.microsoft.com/office/drawing/2014/main" id="{0F4F4FC4-716F-F072-3D55-D9E4C56E012D}"/>
                  </a:ext>
                </a:extLst>
              </p:cNvPr>
              <p:cNvSpPr/>
              <p:nvPr/>
            </p:nvSpPr>
            <p:spPr>
              <a:xfrm>
                <a:off x="4844400" y="3099950"/>
                <a:ext cx="5250" cy="4725"/>
              </a:xfrm>
              <a:custGeom>
                <a:avLst/>
                <a:gdLst/>
                <a:ahLst/>
                <a:cxnLst/>
                <a:rect l="l" t="t" r="r" b="b"/>
                <a:pathLst>
                  <a:path w="210" h="189" extrusionOk="0">
                    <a:moveTo>
                      <a:pt x="189" y="0"/>
                    </a:moveTo>
                    <a:lnTo>
                      <a:pt x="0" y="42"/>
                    </a:lnTo>
                    <a:lnTo>
                      <a:pt x="0" y="105"/>
                    </a:lnTo>
                    <a:lnTo>
                      <a:pt x="126" y="188"/>
                    </a:lnTo>
                    <a:lnTo>
                      <a:pt x="126" y="147"/>
                    </a:lnTo>
                    <a:lnTo>
                      <a:pt x="168" y="147"/>
                    </a:lnTo>
                    <a:lnTo>
                      <a:pt x="210" y="42"/>
                    </a:lnTo>
                    <a:lnTo>
                      <a:pt x="1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7" name="Google Shape;1680;p39">
                <a:extLst>
                  <a:ext uri="{FF2B5EF4-FFF2-40B4-BE49-F238E27FC236}">
                    <a16:creationId xmlns:a16="http://schemas.microsoft.com/office/drawing/2014/main" id="{1F08D6ED-725D-001F-0428-DA3C6997DD00}"/>
                  </a:ext>
                </a:extLst>
              </p:cNvPr>
              <p:cNvSpPr/>
              <p:nvPr/>
            </p:nvSpPr>
            <p:spPr>
              <a:xfrm>
                <a:off x="4849625" y="3101500"/>
                <a:ext cx="787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52" extrusionOk="0">
                    <a:moveTo>
                      <a:pt x="43" y="1"/>
                    </a:moveTo>
                    <a:lnTo>
                      <a:pt x="43" y="43"/>
                    </a:lnTo>
                    <a:lnTo>
                      <a:pt x="84" y="85"/>
                    </a:lnTo>
                    <a:lnTo>
                      <a:pt x="1" y="85"/>
                    </a:lnTo>
                    <a:lnTo>
                      <a:pt x="1" y="105"/>
                    </a:lnTo>
                    <a:lnTo>
                      <a:pt x="126" y="147"/>
                    </a:lnTo>
                    <a:lnTo>
                      <a:pt x="189" y="210"/>
                    </a:lnTo>
                    <a:lnTo>
                      <a:pt x="273" y="210"/>
                    </a:lnTo>
                    <a:lnTo>
                      <a:pt x="315" y="252"/>
                    </a:lnTo>
                    <a:lnTo>
                      <a:pt x="294" y="210"/>
                    </a:lnTo>
                    <a:lnTo>
                      <a:pt x="168" y="105"/>
                    </a:lnTo>
                    <a:lnTo>
                      <a:pt x="168" y="22"/>
                    </a:lnTo>
                    <a:lnTo>
                      <a:pt x="4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111" name="Google Shape;1681;p39">
              <a:extLst>
                <a:ext uri="{FF2B5EF4-FFF2-40B4-BE49-F238E27FC236}">
                  <a16:creationId xmlns:a16="http://schemas.microsoft.com/office/drawing/2014/main" id="{09E1FBD2-90CD-54A6-0E97-6A1B0585434A}"/>
                </a:ext>
              </a:extLst>
            </p:cNvPr>
            <p:cNvSpPr/>
            <p:nvPr/>
          </p:nvSpPr>
          <p:spPr>
            <a:xfrm>
              <a:off x="4210500" y="2911903"/>
              <a:ext cx="193104" cy="180152"/>
            </a:xfrm>
            <a:custGeom>
              <a:avLst/>
              <a:gdLst/>
              <a:ahLst/>
              <a:cxnLst/>
              <a:rect l="l" t="t" r="r" b="b"/>
              <a:pathLst>
                <a:path w="16217" h="15841" extrusionOk="0">
                  <a:moveTo>
                    <a:pt x="6906" y="15150"/>
                  </a:moveTo>
                  <a:lnTo>
                    <a:pt x="6927" y="15212"/>
                  </a:lnTo>
                  <a:lnTo>
                    <a:pt x="6927" y="15171"/>
                  </a:lnTo>
                  <a:lnTo>
                    <a:pt x="6906" y="15150"/>
                  </a:lnTo>
                  <a:close/>
                  <a:moveTo>
                    <a:pt x="3997" y="1"/>
                  </a:moveTo>
                  <a:lnTo>
                    <a:pt x="3914" y="147"/>
                  </a:lnTo>
                  <a:lnTo>
                    <a:pt x="3788" y="147"/>
                  </a:lnTo>
                  <a:lnTo>
                    <a:pt x="3600" y="294"/>
                  </a:lnTo>
                  <a:lnTo>
                    <a:pt x="3453" y="587"/>
                  </a:lnTo>
                  <a:lnTo>
                    <a:pt x="3391" y="629"/>
                  </a:lnTo>
                  <a:lnTo>
                    <a:pt x="3286" y="733"/>
                  </a:lnTo>
                  <a:lnTo>
                    <a:pt x="3223" y="733"/>
                  </a:lnTo>
                  <a:lnTo>
                    <a:pt x="3119" y="817"/>
                  </a:lnTo>
                  <a:lnTo>
                    <a:pt x="3014" y="838"/>
                  </a:lnTo>
                  <a:lnTo>
                    <a:pt x="2826" y="1026"/>
                  </a:lnTo>
                  <a:lnTo>
                    <a:pt x="2846" y="1089"/>
                  </a:lnTo>
                  <a:lnTo>
                    <a:pt x="2930" y="1298"/>
                  </a:lnTo>
                  <a:lnTo>
                    <a:pt x="2867" y="1570"/>
                  </a:lnTo>
                  <a:lnTo>
                    <a:pt x="2867" y="1717"/>
                  </a:lnTo>
                  <a:lnTo>
                    <a:pt x="2763" y="1779"/>
                  </a:lnTo>
                  <a:lnTo>
                    <a:pt x="2616" y="1968"/>
                  </a:lnTo>
                  <a:lnTo>
                    <a:pt x="2700" y="2031"/>
                  </a:lnTo>
                  <a:lnTo>
                    <a:pt x="2700" y="2135"/>
                  </a:lnTo>
                  <a:lnTo>
                    <a:pt x="2637" y="2261"/>
                  </a:lnTo>
                  <a:lnTo>
                    <a:pt x="2428" y="2365"/>
                  </a:lnTo>
                  <a:lnTo>
                    <a:pt x="2323" y="2554"/>
                  </a:lnTo>
                  <a:lnTo>
                    <a:pt x="2302" y="2721"/>
                  </a:lnTo>
                  <a:lnTo>
                    <a:pt x="2219" y="2867"/>
                  </a:lnTo>
                  <a:lnTo>
                    <a:pt x="1968" y="3035"/>
                  </a:lnTo>
                  <a:lnTo>
                    <a:pt x="1863" y="3391"/>
                  </a:lnTo>
                  <a:lnTo>
                    <a:pt x="1675" y="3600"/>
                  </a:lnTo>
                  <a:lnTo>
                    <a:pt x="1361" y="3600"/>
                  </a:lnTo>
                  <a:lnTo>
                    <a:pt x="1152" y="3725"/>
                  </a:lnTo>
                  <a:lnTo>
                    <a:pt x="1068" y="3704"/>
                  </a:lnTo>
                  <a:lnTo>
                    <a:pt x="1047" y="3600"/>
                  </a:lnTo>
                  <a:lnTo>
                    <a:pt x="922" y="3537"/>
                  </a:lnTo>
                  <a:lnTo>
                    <a:pt x="838" y="3600"/>
                  </a:lnTo>
                  <a:lnTo>
                    <a:pt x="733" y="3642"/>
                  </a:lnTo>
                  <a:lnTo>
                    <a:pt x="691" y="3746"/>
                  </a:lnTo>
                  <a:lnTo>
                    <a:pt x="545" y="3956"/>
                  </a:lnTo>
                  <a:lnTo>
                    <a:pt x="461" y="3976"/>
                  </a:lnTo>
                  <a:lnTo>
                    <a:pt x="357" y="4228"/>
                  </a:lnTo>
                  <a:lnTo>
                    <a:pt x="357" y="4374"/>
                  </a:lnTo>
                  <a:lnTo>
                    <a:pt x="461" y="4353"/>
                  </a:lnTo>
                  <a:lnTo>
                    <a:pt x="608" y="4395"/>
                  </a:lnTo>
                  <a:lnTo>
                    <a:pt x="670" y="4374"/>
                  </a:lnTo>
                  <a:lnTo>
                    <a:pt x="775" y="4374"/>
                  </a:lnTo>
                  <a:lnTo>
                    <a:pt x="859" y="4562"/>
                  </a:lnTo>
                  <a:lnTo>
                    <a:pt x="838" y="4688"/>
                  </a:lnTo>
                  <a:lnTo>
                    <a:pt x="859" y="4897"/>
                  </a:lnTo>
                  <a:lnTo>
                    <a:pt x="1068" y="5023"/>
                  </a:lnTo>
                  <a:lnTo>
                    <a:pt x="1173" y="5023"/>
                  </a:lnTo>
                  <a:lnTo>
                    <a:pt x="1256" y="5085"/>
                  </a:lnTo>
                  <a:lnTo>
                    <a:pt x="1214" y="5169"/>
                  </a:lnTo>
                  <a:lnTo>
                    <a:pt x="1340" y="5316"/>
                  </a:lnTo>
                  <a:lnTo>
                    <a:pt x="1466" y="5692"/>
                  </a:lnTo>
                  <a:lnTo>
                    <a:pt x="1445" y="5755"/>
                  </a:lnTo>
                  <a:lnTo>
                    <a:pt x="1486" y="5818"/>
                  </a:lnTo>
                  <a:lnTo>
                    <a:pt x="1382" y="5860"/>
                  </a:lnTo>
                  <a:lnTo>
                    <a:pt x="1256" y="5943"/>
                  </a:lnTo>
                  <a:lnTo>
                    <a:pt x="1194" y="5860"/>
                  </a:lnTo>
                  <a:lnTo>
                    <a:pt x="1256" y="5797"/>
                  </a:lnTo>
                  <a:lnTo>
                    <a:pt x="1256" y="5797"/>
                  </a:lnTo>
                  <a:lnTo>
                    <a:pt x="1131" y="5818"/>
                  </a:lnTo>
                  <a:lnTo>
                    <a:pt x="1068" y="5860"/>
                  </a:lnTo>
                  <a:lnTo>
                    <a:pt x="838" y="5964"/>
                  </a:lnTo>
                  <a:lnTo>
                    <a:pt x="440" y="5943"/>
                  </a:lnTo>
                  <a:lnTo>
                    <a:pt x="336" y="6006"/>
                  </a:lnTo>
                  <a:lnTo>
                    <a:pt x="252" y="5964"/>
                  </a:lnTo>
                  <a:lnTo>
                    <a:pt x="210" y="6111"/>
                  </a:lnTo>
                  <a:lnTo>
                    <a:pt x="126" y="6132"/>
                  </a:lnTo>
                  <a:lnTo>
                    <a:pt x="22" y="6215"/>
                  </a:lnTo>
                  <a:lnTo>
                    <a:pt x="1" y="6362"/>
                  </a:lnTo>
                  <a:lnTo>
                    <a:pt x="168" y="6257"/>
                  </a:lnTo>
                  <a:lnTo>
                    <a:pt x="336" y="6236"/>
                  </a:lnTo>
                  <a:lnTo>
                    <a:pt x="210" y="6320"/>
                  </a:lnTo>
                  <a:lnTo>
                    <a:pt x="106" y="6445"/>
                  </a:lnTo>
                  <a:lnTo>
                    <a:pt x="85" y="6571"/>
                  </a:lnTo>
                  <a:lnTo>
                    <a:pt x="147" y="6592"/>
                  </a:lnTo>
                  <a:lnTo>
                    <a:pt x="336" y="6780"/>
                  </a:lnTo>
                  <a:lnTo>
                    <a:pt x="691" y="6906"/>
                  </a:lnTo>
                  <a:lnTo>
                    <a:pt x="817" y="6885"/>
                  </a:lnTo>
                  <a:lnTo>
                    <a:pt x="963" y="6885"/>
                  </a:lnTo>
                  <a:lnTo>
                    <a:pt x="1194" y="6780"/>
                  </a:lnTo>
                  <a:lnTo>
                    <a:pt x="1194" y="6738"/>
                  </a:lnTo>
                  <a:lnTo>
                    <a:pt x="1194" y="6697"/>
                  </a:lnTo>
                  <a:lnTo>
                    <a:pt x="1214" y="6697"/>
                  </a:lnTo>
                  <a:lnTo>
                    <a:pt x="1340" y="6738"/>
                  </a:lnTo>
                  <a:lnTo>
                    <a:pt x="1298" y="6843"/>
                  </a:lnTo>
                  <a:lnTo>
                    <a:pt x="1256" y="6843"/>
                  </a:lnTo>
                  <a:lnTo>
                    <a:pt x="1152" y="6989"/>
                  </a:lnTo>
                  <a:lnTo>
                    <a:pt x="1068" y="6989"/>
                  </a:lnTo>
                  <a:lnTo>
                    <a:pt x="838" y="7178"/>
                  </a:lnTo>
                  <a:lnTo>
                    <a:pt x="838" y="7220"/>
                  </a:lnTo>
                  <a:lnTo>
                    <a:pt x="754" y="7199"/>
                  </a:lnTo>
                  <a:lnTo>
                    <a:pt x="733" y="7199"/>
                  </a:lnTo>
                  <a:lnTo>
                    <a:pt x="650" y="7261"/>
                  </a:lnTo>
                  <a:lnTo>
                    <a:pt x="566" y="7220"/>
                  </a:lnTo>
                  <a:lnTo>
                    <a:pt x="566" y="7115"/>
                  </a:lnTo>
                  <a:lnTo>
                    <a:pt x="503" y="7115"/>
                  </a:lnTo>
                  <a:lnTo>
                    <a:pt x="461" y="7094"/>
                  </a:lnTo>
                  <a:lnTo>
                    <a:pt x="419" y="7094"/>
                  </a:lnTo>
                  <a:lnTo>
                    <a:pt x="398" y="7178"/>
                  </a:lnTo>
                  <a:lnTo>
                    <a:pt x="419" y="7261"/>
                  </a:lnTo>
                  <a:lnTo>
                    <a:pt x="650" y="7492"/>
                  </a:lnTo>
                  <a:lnTo>
                    <a:pt x="733" y="7533"/>
                  </a:lnTo>
                  <a:lnTo>
                    <a:pt x="775" y="7533"/>
                  </a:lnTo>
                  <a:lnTo>
                    <a:pt x="817" y="7575"/>
                  </a:lnTo>
                  <a:lnTo>
                    <a:pt x="984" y="7826"/>
                  </a:lnTo>
                  <a:lnTo>
                    <a:pt x="1403" y="8161"/>
                  </a:lnTo>
                  <a:lnTo>
                    <a:pt x="1612" y="8224"/>
                  </a:lnTo>
                  <a:lnTo>
                    <a:pt x="1779" y="8161"/>
                  </a:lnTo>
                  <a:lnTo>
                    <a:pt x="2072" y="7994"/>
                  </a:lnTo>
                  <a:lnTo>
                    <a:pt x="2261" y="7889"/>
                  </a:lnTo>
                  <a:lnTo>
                    <a:pt x="2261" y="7826"/>
                  </a:lnTo>
                  <a:lnTo>
                    <a:pt x="2344" y="7722"/>
                  </a:lnTo>
                  <a:lnTo>
                    <a:pt x="2386" y="7513"/>
                  </a:lnTo>
                  <a:lnTo>
                    <a:pt x="2302" y="7408"/>
                  </a:lnTo>
                  <a:lnTo>
                    <a:pt x="2386" y="7199"/>
                  </a:lnTo>
                  <a:lnTo>
                    <a:pt x="2386" y="7094"/>
                  </a:lnTo>
                  <a:lnTo>
                    <a:pt x="2407" y="7010"/>
                  </a:lnTo>
                  <a:lnTo>
                    <a:pt x="2428" y="7094"/>
                  </a:lnTo>
                  <a:lnTo>
                    <a:pt x="2595" y="7094"/>
                  </a:lnTo>
                  <a:lnTo>
                    <a:pt x="2637" y="7115"/>
                  </a:lnTo>
                  <a:lnTo>
                    <a:pt x="2742" y="7073"/>
                  </a:lnTo>
                  <a:lnTo>
                    <a:pt x="2721" y="7115"/>
                  </a:lnTo>
                  <a:lnTo>
                    <a:pt x="2616" y="7220"/>
                  </a:lnTo>
                  <a:lnTo>
                    <a:pt x="2533" y="7199"/>
                  </a:lnTo>
                  <a:lnTo>
                    <a:pt x="2512" y="7220"/>
                  </a:lnTo>
                  <a:lnTo>
                    <a:pt x="2491" y="7366"/>
                  </a:lnTo>
                  <a:lnTo>
                    <a:pt x="2533" y="7429"/>
                  </a:lnTo>
                  <a:lnTo>
                    <a:pt x="2533" y="7533"/>
                  </a:lnTo>
                  <a:lnTo>
                    <a:pt x="2595" y="7575"/>
                  </a:lnTo>
                  <a:lnTo>
                    <a:pt x="2742" y="7533"/>
                  </a:lnTo>
                  <a:lnTo>
                    <a:pt x="2826" y="7575"/>
                  </a:lnTo>
                  <a:lnTo>
                    <a:pt x="2742" y="7575"/>
                  </a:lnTo>
                  <a:lnTo>
                    <a:pt x="2700" y="7617"/>
                  </a:lnTo>
                  <a:lnTo>
                    <a:pt x="2554" y="7701"/>
                  </a:lnTo>
                  <a:lnTo>
                    <a:pt x="2616" y="7952"/>
                  </a:lnTo>
                  <a:lnTo>
                    <a:pt x="2700" y="8015"/>
                  </a:lnTo>
                  <a:lnTo>
                    <a:pt x="2742" y="8203"/>
                  </a:lnTo>
                  <a:lnTo>
                    <a:pt x="2742" y="8349"/>
                  </a:lnTo>
                  <a:lnTo>
                    <a:pt x="2700" y="8475"/>
                  </a:lnTo>
                  <a:lnTo>
                    <a:pt x="2700" y="8580"/>
                  </a:lnTo>
                  <a:lnTo>
                    <a:pt x="2784" y="8642"/>
                  </a:lnTo>
                  <a:lnTo>
                    <a:pt x="2700" y="8684"/>
                  </a:lnTo>
                  <a:lnTo>
                    <a:pt x="2721" y="8873"/>
                  </a:lnTo>
                  <a:lnTo>
                    <a:pt x="2867" y="9186"/>
                  </a:lnTo>
                  <a:lnTo>
                    <a:pt x="2909" y="9291"/>
                  </a:lnTo>
                  <a:lnTo>
                    <a:pt x="2951" y="9375"/>
                  </a:lnTo>
                  <a:lnTo>
                    <a:pt x="2867" y="9396"/>
                  </a:lnTo>
                  <a:lnTo>
                    <a:pt x="2867" y="9521"/>
                  </a:lnTo>
                  <a:lnTo>
                    <a:pt x="3035" y="9730"/>
                  </a:lnTo>
                  <a:lnTo>
                    <a:pt x="2909" y="9730"/>
                  </a:lnTo>
                  <a:lnTo>
                    <a:pt x="3035" y="9919"/>
                  </a:lnTo>
                  <a:lnTo>
                    <a:pt x="3035" y="10086"/>
                  </a:lnTo>
                  <a:lnTo>
                    <a:pt x="3265" y="10546"/>
                  </a:lnTo>
                  <a:lnTo>
                    <a:pt x="3265" y="10860"/>
                  </a:lnTo>
                  <a:lnTo>
                    <a:pt x="3370" y="11132"/>
                  </a:lnTo>
                  <a:lnTo>
                    <a:pt x="3453" y="11174"/>
                  </a:lnTo>
                  <a:lnTo>
                    <a:pt x="3495" y="11342"/>
                  </a:lnTo>
                  <a:lnTo>
                    <a:pt x="3579" y="11383"/>
                  </a:lnTo>
                  <a:lnTo>
                    <a:pt x="3579" y="11467"/>
                  </a:lnTo>
                  <a:lnTo>
                    <a:pt x="3704" y="11697"/>
                  </a:lnTo>
                  <a:lnTo>
                    <a:pt x="3767" y="11718"/>
                  </a:lnTo>
                  <a:lnTo>
                    <a:pt x="3767" y="11781"/>
                  </a:lnTo>
                  <a:lnTo>
                    <a:pt x="3893" y="11969"/>
                  </a:lnTo>
                  <a:lnTo>
                    <a:pt x="3955" y="11969"/>
                  </a:lnTo>
                  <a:lnTo>
                    <a:pt x="3955" y="12178"/>
                  </a:lnTo>
                  <a:lnTo>
                    <a:pt x="3997" y="12241"/>
                  </a:lnTo>
                  <a:lnTo>
                    <a:pt x="4081" y="12388"/>
                  </a:lnTo>
                  <a:lnTo>
                    <a:pt x="4102" y="12555"/>
                  </a:lnTo>
                  <a:lnTo>
                    <a:pt x="4207" y="12827"/>
                  </a:lnTo>
                  <a:lnTo>
                    <a:pt x="4269" y="12932"/>
                  </a:lnTo>
                  <a:lnTo>
                    <a:pt x="4290" y="13162"/>
                  </a:lnTo>
                  <a:lnTo>
                    <a:pt x="4332" y="13225"/>
                  </a:lnTo>
                  <a:lnTo>
                    <a:pt x="4416" y="13371"/>
                  </a:lnTo>
                  <a:lnTo>
                    <a:pt x="4583" y="13539"/>
                  </a:lnTo>
                  <a:lnTo>
                    <a:pt x="4604" y="13539"/>
                  </a:lnTo>
                  <a:lnTo>
                    <a:pt x="4709" y="13685"/>
                  </a:lnTo>
                  <a:lnTo>
                    <a:pt x="4876" y="13894"/>
                  </a:lnTo>
                  <a:lnTo>
                    <a:pt x="4939" y="14083"/>
                  </a:lnTo>
                  <a:lnTo>
                    <a:pt x="5002" y="14229"/>
                  </a:lnTo>
                  <a:lnTo>
                    <a:pt x="5043" y="14271"/>
                  </a:lnTo>
                  <a:lnTo>
                    <a:pt x="5043" y="14375"/>
                  </a:lnTo>
                  <a:lnTo>
                    <a:pt x="5169" y="14606"/>
                  </a:lnTo>
                  <a:lnTo>
                    <a:pt x="5232" y="14815"/>
                  </a:lnTo>
                  <a:lnTo>
                    <a:pt x="5232" y="15045"/>
                  </a:lnTo>
                  <a:lnTo>
                    <a:pt x="5441" y="15484"/>
                  </a:lnTo>
                  <a:lnTo>
                    <a:pt x="5629" y="15673"/>
                  </a:lnTo>
                  <a:lnTo>
                    <a:pt x="5776" y="15798"/>
                  </a:lnTo>
                  <a:lnTo>
                    <a:pt x="5985" y="15840"/>
                  </a:lnTo>
                  <a:lnTo>
                    <a:pt x="6194" y="15673"/>
                  </a:lnTo>
                  <a:lnTo>
                    <a:pt x="6257" y="15547"/>
                  </a:lnTo>
                  <a:lnTo>
                    <a:pt x="6215" y="15484"/>
                  </a:lnTo>
                  <a:lnTo>
                    <a:pt x="6257" y="15464"/>
                  </a:lnTo>
                  <a:lnTo>
                    <a:pt x="6278" y="15422"/>
                  </a:lnTo>
                  <a:lnTo>
                    <a:pt x="6320" y="15317"/>
                  </a:lnTo>
                  <a:lnTo>
                    <a:pt x="6529" y="15212"/>
                  </a:lnTo>
                  <a:lnTo>
                    <a:pt x="6571" y="15212"/>
                  </a:lnTo>
                  <a:lnTo>
                    <a:pt x="6822" y="15129"/>
                  </a:lnTo>
                  <a:lnTo>
                    <a:pt x="6906" y="15150"/>
                  </a:lnTo>
                  <a:lnTo>
                    <a:pt x="6717" y="15045"/>
                  </a:lnTo>
                  <a:lnTo>
                    <a:pt x="6696" y="14961"/>
                  </a:lnTo>
                  <a:lnTo>
                    <a:pt x="6738" y="14919"/>
                  </a:lnTo>
                  <a:lnTo>
                    <a:pt x="6906" y="14710"/>
                  </a:lnTo>
                  <a:lnTo>
                    <a:pt x="6885" y="14647"/>
                  </a:lnTo>
                  <a:lnTo>
                    <a:pt x="6927" y="14543"/>
                  </a:lnTo>
                  <a:lnTo>
                    <a:pt x="7094" y="14522"/>
                  </a:lnTo>
                  <a:lnTo>
                    <a:pt x="7136" y="14543"/>
                  </a:lnTo>
                  <a:lnTo>
                    <a:pt x="7261" y="14522"/>
                  </a:lnTo>
                  <a:lnTo>
                    <a:pt x="7261" y="14375"/>
                  </a:lnTo>
                  <a:lnTo>
                    <a:pt x="7220" y="13894"/>
                  </a:lnTo>
                  <a:lnTo>
                    <a:pt x="7157" y="13811"/>
                  </a:lnTo>
                  <a:lnTo>
                    <a:pt x="7157" y="13580"/>
                  </a:lnTo>
                  <a:lnTo>
                    <a:pt x="7303" y="13329"/>
                  </a:lnTo>
                  <a:lnTo>
                    <a:pt x="7429" y="12953"/>
                  </a:lnTo>
                  <a:lnTo>
                    <a:pt x="7429" y="12660"/>
                  </a:lnTo>
                  <a:lnTo>
                    <a:pt x="7261" y="12618"/>
                  </a:lnTo>
                  <a:lnTo>
                    <a:pt x="7261" y="12178"/>
                  </a:lnTo>
                  <a:lnTo>
                    <a:pt x="7240" y="12011"/>
                  </a:lnTo>
                  <a:lnTo>
                    <a:pt x="7345" y="11906"/>
                  </a:lnTo>
                  <a:lnTo>
                    <a:pt x="7240" y="11614"/>
                  </a:lnTo>
                  <a:lnTo>
                    <a:pt x="7240" y="11404"/>
                  </a:lnTo>
                  <a:lnTo>
                    <a:pt x="7303" y="11300"/>
                  </a:lnTo>
                  <a:lnTo>
                    <a:pt x="7492" y="11132"/>
                  </a:lnTo>
                  <a:lnTo>
                    <a:pt x="7533" y="11132"/>
                  </a:lnTo>
                  <a:lnTo>
                    <a:pt x="7617" y="11195"/>
                  </a:lnTo>
                  <a:lnTo>
                    <a:pt x="7680" y="11237"/>
                  </a:lnTo>
                  <a:lnTo>
                    <a:pt x="7847" y="11028"/>
                  </a:lnTo>
                  <a:lnTo>
                    <a:pt x="7847" y="10881"/>
                  </a:lnTo>
                  <a:lnTo>
                    <a:pt x="7952" y="10818"/>
                  </a:lnTo>
                  <a:lnTo>
                    <a:pt x="8203" y="10839"/>
                  </a:lnTo>
                  <a:lnTo>
                    <a:pt x="8349" y="10756"/>
                  </a:lnTo>
                  <a:lnTo>
                    <a:pt x="8454" y="10609"/>
                  </a:lnTo>
                  <a:lnTo>
                    <a:pt x="8412" y="10463"/>
                  </a:lnTo>
                  <a:lnTo>
                    <a:pt x="8454" y="10358"/>
                  </a:lnTo>
                  <a:lnTo>
                    <a:pt x="8600" y="10212"/>
                  </a:lnTo>
                  <a:lnTo>
                    <a:pt x="8810" y="10149"/>
                  </a:lnTo>
                  <a:lnTo>
                    <a:pt x="8935" y="10023"/>
                  </a:lnTo>
                  <a:lnTo>
                    <a:pt x="9019" y="9877"/>
                  </a:lnTo>
                  <a:lnTo>
                    <a:pt x="9542" y="9479"/>
                  </a:lnTo>
                  <a:lnTo>
                    <a:pt x="9626" y="9186"/>
                  </a:lnTo>
                  <a:lnTo>
                    <a:pt x="10023" y="8852"/>
                  </a:lnTo>
                  <a:lnTo>
                    <a:pt x="9961" y="8831"/>
                  </a:lnTo>
                  <a:lnTo>
                    <a:pt x="9940" y="8852"/>
                  </a:lnTo>
                  <a:lnTo>
                    <a:pt x="9856" y="8893"/>
                  </a:lnTo>
                  <a:lnTo>
                    <a:pt x="9877" y="8747"/>
                  </a:lnTo>
                  <a:lnTo>
                    <a:pt x="9940" y="8747"/>
                  </a:lnTo>
                  <a:lnTo>
                    <a:pt x="10044" y="8663"/>
                  </a:lnTo>
                  <a:lnTo>
                    <a:pt x="10065" y="8663"/>
                  </a:lnTo>
                  <a:lnTo>
                    <a:pt x="10086" y="8684"/>
                  </a:lnTo>
                  <a:lnTo>
                    <a:pt x="10086" y="8747"/>
                  </a:lnTo>
                  <a:lnTo>
                    <a:pt x="10149" y="8789"/>
                  </a:lnTo>
                  <a:lnTo>
                    <a:pt x="10463" y="8621"/>
                  </a:lnTo>
                  <a:lnTo>
                    <a:pt x="10463" y="8559"/>
                  </a:lnTo>
                  <a:lnTo>
                    <a:pt x="10672" y="8412"/>
                  </a:lnTo>
                  <a:lnTo>
                    <a:pt x="10630" y="8329"/>
                  </a:lnTo>
                  <a:lnTo>
                    <a:pt x="10714" y="8329"/>
                  </a:lnTo>
                  <a:lnTo>
                    <a:pt x="10756" y="8224"/>
                  </a:lnTo>
                  <a:lnTo>
                    <a:pt x="10881" y="8119"/>
                  </a:lnTo>
                  <a:lnTo>
                    <a:pt x="10818" y="8098"/>
                  </a:lnTo>
                  <a:lnTo>
                    <a:pt x="10860" y="8057"/>
                  </a:lnTo>
                  <a:lnTo>
                    <a:pt x="10777" y="7931"/>
                  </a:lnTo>
                  <a:lnTo>
                    <a:pt x="10777" y="7847"/>
                  </a:lnTo>
                  <a:lnTo>
                    <a:pt x="10818" y="7743"/>
                  </a:lnTo>
                  <a:lnTo>
                    <a:pt x="10860" y="7680"/>
                  </a:lnTo>
                  <a:lnTo>
                    <a:pt x="10902" y="7617"/>
                  </a:lnTo>
                  <a:lnTo>
                    <a:pt x="11279" y="7492"/>
                  </a:lnTo>
                  <a:lnTo>
                    <a:pt x="11341" y="7387"/>
                  </a:lnTo>
                  <a:lnTo>
                    <a:pt x="11341" y="7303"/>
                  </a:lnTo>
                  <a:lnTo>
                    <a:pt x="11404" y="7220"/>
                  </a:lnTo>
                  <a:lnTo>
                    <a:pt x="11425" y="7178"/>
                  </a:lnTo>
                  <a:lnTo>
                    <a:pt x="11383" y="7115"/>
                  </a:lnTo>
                  <a:lnTo>
                    <a:pt x="11321" y="7115"/>
                  </a:lnTo>
                  <a:lnTo>
                    <a:pt x="11300" y="7073"/>
                  </a:lnTo>
                  <a:lnTo>
                    <a:pt x="11404" y="7073"/>
                  </a:lnTo>
                  <a:lnTo>
                    <a:pt x="11488" y="7157"/>
                  </a:lnTo>
                  <a:lnTo>
                    <a:pt x="11488" y="7261"/>
                  </a:lnTo>
                  <a:lnTo>
                    <a:pt x="11509" y="7387"/>
                  </a:lnTo>
                  <a:lnTo>
                    <a:pt x="11593" y="7408"/>
                  </a:lnTo>
                  <a:lnTo>
                    <a:pt x="11676" y="7408"/>
                  </a:lnTo>
                  <a:lnTo>
                    <a:pt x="11718" y="7366"/>
                  </a:lnTo>
                  <a:lnTo>
                    <a:pt x="11739" y="7387"/>
                  </a:lnTo>
                  <a:lnTo>
                    <a:pt x="11739" y="7324"/>
                  </a:lnTo>
                  <a:lnTo>
                    <a:pt x="11760" y="7282"/>
                  </a:lnTo>
                  <a:lnTo>
                    <a:pt x="11802" y="7324"/>
                  </a:lnTo>
                  <a:lnTo>
                    <a:pt x="11823" y="7492"/>
                  </a:lnTo>
                  <a:lnTo>
                    <a:pt x="11906" y="7513"/>
                  </a:lnTo>
                  <a:lnTo>
                    <a:pt x="11906" y="7429"/>
                  </a:lnTo>
                  <a:lnTo>
                    <a:pt x="11969" y="7533"/>
                  </a:lnTo>
                  <a:lnTo>
                    <a:pt x="12032" y="7429"/>
                  </a:lnTo>
                  <a:lnTo>
                    <a:pt x="11969" y="7303"/>
                  </a:lnTo>
                  <a:lnTo>
                    <a:pt x="12011" y="7303"/>
                  </a:lnTo>
                  <a:lnTo>
                    <a:pt x="11969" y="7115"/>
                  </a:lnTo>
                  <a:lnTo>
                    <a:pt x="11948" y="7010"/>
                  </a:lnTo>
                  <a:lnTo>
                    <a:pt x="11948" y="6864"/>
                  </a:lnTo>
                  <a:lnTo>
                    <a:pt x="11760" y="6634"/>
                  </a:lnTo>
                  <a:lnTo>
                    <a:pt x="11739" y="6445"/>
                  </a:lnTo>
                  <a:lnTo>
                    <a:pt x="11760" y="6341"/>
                  </a:lnTo>
                  <a:lnTo>
                    <a:pt x="11718" y="6215"/>
                  </a:lnTo>
                  <a:lnTo>
                    <a:pt x="11718" y="6027"/>
                  </a:lnTo>
                  <a:lnTo>
                    <a:pt x="11551" y="5839"/>
                  </a:lnTo>
                  <a:lnTo>
                    <a:pt x="11425" y="5797"/>
                  </a:lnTo>
                  <a:lnTo>
                    <a:pt x="11300" y="5629"/>
                  </a:lnTo>
                  <a:lnTo>
                    <a:pt x="11300" y="5399"/>
                  </a:lnTo>
                  <a:lnTo>
                    <a:pt x="11404" y="5378"/>
                  </a:lnTo>
                  <a:lnTo>
                    <a:pt x="11446" y="5211"/>
                  </a:lnTo>
                  <a:lnTo>
                    <a:pt x="11530" y="5169"/>
                  </a:lnTo>
                  <a:lnTo>
                    <a:pt x="11613" y="5190"/>
                  </a:lnTo>
                  <a:lnTo>
                    <a:pt x="11676" y="5127"/>
                  </a:lnTo>
                  <a:lnTo>
                    <a:pt x="11634" y="4981"/>
                  </a:lnTo>
                  <a:lnTo>
                    <a:pt x="11655" y="4918"/>
                  </a:lnTo>
                  <a:lnTo>
                    <a:pt x="11530" y="4897"/>
                  </a:lnTo>
                  <a:lnTo>
                    <a:pt x="11425" y="4960"/>
                  </a:lnTo>
                  <a:lnTo>
                    <a:pt x="11132" y="4855"/>
                  </a:lnTo>
                  <a:lnTo>
                    <a:pt x="11153" y="4709"/>
                  </a:lnTo>
                  <a:lnTo>
                    <a:pt x="11279" y="4583"/>
                  </a:lnTo>
                  <a:lnTo>
                    <a:pt x="11321" y="4437"/>
                  </a:lnTo>
                  <a:lnTo>
                    <a:pt x="11279" y="4374"/>
                  </a:lnTo>
                  <a:lnTo>
                    <a:pt x="11279" y="4290"/>
                  </a:lnTo>
                  <a:lnTo>
                    <a:pt x="11321" y="4290"/>
                  </a:lnTo>
                  <a:lnTo>
                    <a:pt x="11341" y="4228"/>
                  </a:lnTo>
                  <a:lnTo>
                    <a:pt x="11404" y="4269"/>
                  </a:lnTo>
                  <a:lnTo>
                    <a:pt x="11488" y="4374"/>
                  </a:lnTo>
                  <a:lnTo>
                    <a:pt x="11488" y="4437"/>
                  </a:lnTo>
                  <a:lnTo>
                    <a:pt x="11551" y="4541"/>
                  </a:lnTo>
                  <a:lnTo>
                    <a:pt x="11676" y="4562"/>
                  </a:lnTo>
                  <a:lnTo>
                    <a:pt x="11739" y="4541"/>
                  </a:lnTo>
                  <a:lnTo>
                    <a:pt x="11655" y="4479"/>
                  </a:lnTo>
                  <a:lnTo>
                    <a:pt x="11676" y="4395"/>
                  </a:lnTo>
                  <a:lnTo>
                    <a:pt x="11739" y="4395"/>
                  </a:lnTo>
                  <a:lnTo>
                    <a:pt x="11823" y="4479"/>
                  </a:lnTo>
                  <a:lnTo>
                    <a:pt x="11865" y="4541"/>
                  </a:lnTo>
                  <a:lnTo>
                    <a:pt x="11969" y="4583"/>
                  </a:lnTo>
                  <a:lnTo>
                    <a:pt x="12011" y="4541"/>
                  </a:lnTo>
                  <a:lnTo>
                    <a:pt x="12053" y="4541"/>
                  </a:lnTo>
                  <a:lnTo>
                    <a:pt x="12137" y="4667"/>
                  </a:lnTo>
                  <a:lnTo>
                    <a:pt x="12158" y="4792"/>
                  </a:lnTo>
                  <a:lnTo>
                    <a:pt x="12158" y="4876"/>
                  </a:lnTo>
                  <a:lnTo>
                    <a:pt x="12199" y="5002"/>
                  </a:lnTo>
                  <a:lnTo>
                    <a:pt x="12199" y="5085"/>
                  </a:lnTo>
                  <a:lnTo>
                    <a:pt x="12325" y="5127"/>
                  </a:lnTo>
                  <a:lnTo>
                    <a:pt x="12430" y="5106"/>
                  </a:lnTo>
                  <a:lnTo>
                    <a:pt x="12555" y="5169"/>
                  </a:lnTo>
                  <a:lnTo>
                    <a:pt x="12911" y="5169"/>
                  </a:lnTo>
                  <a:lnTo>
                    <a:pt x="13099" y="5190"/>
                  </a:lnTo>
                  <a:lnTo>
                    <a:pt x="13308" y="5169"/>
                  </a:lnTo>
                  <a:lnTo>
                    <a:pt x="13392" y="5169"/>
                  </a:lnTo>
                  <a:lnTo>
                    <a:pt x="13434" y="5190"/>
                  </a:lnTo>
                  <a:lnTo>
                    <a:pt x="13497" y="5169"/>
                  </a:lnTo>
                  <a:lnTo>
                    <a:pt x="13601" y="5274"/>
                  </a:lnTo>
                  <a:lnTo>
                    <a:pt x="13643" y="5295"/>
                  </a:lnTo>
                  <a:lnTo>
                    <a:pt x="13601" y="5420"/>
                  </a:lnTo>
                  <a:lnTo>
                    <a:pt x="13580" y="5546"/>
                  </a:lnTo>
                  <a:lnTo>
                    <a:pt x="13497" y="5755"/>
                  </a:lnTo>
                  <a:lnTo>
                    <a:pt x="13434" y="5797"/>
                  </a:lnTo>
                  <a:lnTo>
                    <a:pt x="13434" y="5860"/>
                  </a:lnTo>
                  <a:lnTo>
                    <a:pt x="13392" y="5922"/>
                  </a:lnTo>
                  <a:lnTo>
                    <a:pt x="13308" y="5922"/>
                  </a:lnTo>
                  <a:lnTo>
                    <a:pt x="13287" y="5860"/>
                  </a:lnTo>
                  <a:lnTo>
                    <a:pt x="13183" y="5943"/>
                  </a:lnTo>
                  <a:lnTo>
                    <a:pt x="13162" y="6027"/>
                  </a:lnTo>
                  <a:lnTo>
                    <a:pt x="13099" y="6048"/>
                  </a:lnTo>
                  <a:lnTo>
                    <a:pt x="13099" y="6132"/>
                  </a:lnTo>
                  <a:lnTo>
                    <a:pt x="13162" y="6278"/>
                  </a:lnTo>
                  <a:lnTo>
                    <a:pt x="13225" y="6341"/>
                  </a:lnTo>
                  <a:lnTo>
                    <a:pt x="13225" y="6383"/>
                  </a:lnTo>
                  <a:lnTo>
                    <a:pt x="13329" y="6487"/>
                  </a:lnTo>
                  <a:lnTo>
                    <a:pt x="13413" y="6592"/>
                  </a:lnTo>
                  <a:lnTo>
                    <a:pt x="13497" y="6592"/>
                  </a:lnTo>
                  <a:lnTo>
                    <a:pt x="13497" y="6529"/>
                  </a:lnTo>
                  <a:lnTo>
                    <a:pt x="13476" y="6466"/>
                  </a:lnTo>
                  <a:lnTo>
                    <a:pt x="13518" y="6383"/>
                  </a:lnTo>
                  <a:lnTo>
                    <a:pt x="13518" y="6341"/>
                  </a:lnTo>
                  <a:lnTo>
                    <a:pt x="13538" y="6278"/>
                  </a:lnTo>
                  <a:lnTo>
                    <a:pt x="13518" y="6236"/>
                  </a:lnTo>
                  <a:lnTo>
                    <a:pt x="13580" y="6173"/>
                  </a:lnTo>
                  <a:lnTo>
                    <a:pt x="13643" y="6236"/>
                  </a:lnTo>
                  <a:lnTo>
                    <a:pt x="13727" y="6236"/>
                  </a:lnTo>
                  <a:lnTo>
                    <a:pt x="13769" y="6278"/>
                  </a:lnTo>
                  <a:lnTo>
                    <a:pt x="13831" y="6362"/>
                  </a:lnTo>
                  <a:lnTo>
                    <a:pt x="13852" y="6529"/>
                  </a:lnTo>
                  <a:lnTo>
                    <a:pt x="13852" y="6655"/>
                  </a:lnTo>
                  <a:lnTo>
                    <a:pt x="13915" y="6738"/>
                  </a:lnTo>
                  <a:lnTo>
                    <a:pt x="13936" y="6969"/>
                  </a:lnTo>
                  <a:lnTo>
                    <a:pt x="13999" y="7115"/>
                  </a:lnTo>
                  <a:lnTo>
                    <a:pt x="14020" y="7199"/>
                  </a:lnTo>
                  <a:lnTo>
                    <a:pt x="14041" y="7261"/>
                  </a:lnTo>
                  <a:lnTo>
                    <a:pt x="14041" y="7303"/>
                  </a:lnTo>
                  <a:lnTo>
                    <a:pt x="14062" y="7366"/>
                  </a:lnTo>
                  <a:lnTo>
                    <a:pt x="14103" y="7387"/>
                  </a:lnTo>
                  <a:lnTo>
                    <a:pt x="14103" y="7303"/>
                  </a:lnTo>
                  <a:lnTo>
                    <a:pt x="14124" y="7199"/>
                  </a:lnTo>
                  <a:lnTo>
                    <a:pt x="14166" y="7220"/>
                  </a:lnTo>
                  <a:lnTo>
                    <a:pt x="14250" y="7199"/>
                  </a:lnTo>
                  <a:lnTo>
                    <a:pt x="14292" y="6989"/>
                  </a:lnTo>
                  <a:lnTo>
                    <a:pt x="14271" y="6885"/>
                  </a:lnTo>
                  <a:lnTo>
                    <a:pt x="14292" y="6759"/>
                  </a:lnTo>
                  <a:lnTo>
                    <a:pt x="14271" y="6592"/>
                  </a:lnTo>
                  <a:lnTo>
                    <a:pt x="14417" y="6592"/>
                  </a:lnTo>
                  <a:lnTo>
                    <a:pt x="14417" y="6383"/>
                  </a:lnTo>
                  <a:lnTo>
                    <a:pt x="14417" y="6257"/>
                  </a:lnTo>
                  <a:lnTo>
                    <a:pt x="14354" y="5964"/>
                  </a:lnTo>
                  <a:lnTo>
                    <a:pt x="14459" y="5964"/>
                  </a:lnTo>
                  <a:lnTo>
                    <a:pt x="14564" y="6006"/>
                  </a:lnTo>
                  <a:lnTo>
                    <a:pt x="14731" y="6006"/>
                  </a:lnTo>
                  <a:lnTo>
                    <a:pt x="14794" y="5797"/>
                  </a:lnTo>
                  <a:lnTo>
                    <a:pt x="14857" y="5546"/>
                  </a:lnTo>
                  <a:lnTo>
                    <a:pt x="14982" y="5232"/>
                  </a:lnTo>
                  <a:lnTo>
                    <a:pt x="14857" y="5190"/>
                  </a:lnTo>
                  <a:lnTo>
                    <a:pt x="14857" y="5085"/>
                  </a:lnTo>
                  <a:lnTo>
                    <a:pt x="15003" y="4813"/>
                  </a:lnTo>
                  <a:lnTo>
                    <a:pt x="15087" y="4583"/>
                  </a:lnTo>
                  <a:lnTo>
                    <a:pt x="15045" y="4541"/>
                  </a:lnTo>
                  <a:lnTo>
                    <a:pt x="15066" y="4374"/>
                  </a:lnTo>
                  <a:lnTo>
                    <a:pt x="15254" y="4081"/>
                  </a:lnTo>
                  <a:lnTo>
                    <a:pt x="15380" y="4039"/>
                  </a:lnTo>
                  <a:lnTo>
                    <a:pt x="15505" y="3872"/>
                  </a:lnTo>
                  <a:lnTo>
                    <a:pt x="15568" y="3725"/>
                  </a:lnTo>
                  <a:lnTo>
                    <a:pt x="15777" y="3663"/>
                  </a:lnTo>
                  <a:lnTo>
                    <a:pt x="15924" y="3558"/>
                  </a:lnTo>
                  <a:lnTo>
                    <a:pt x="16007" y="3642"/>
                  </a:lnTo>
                  <a:lnTo>
                    <a:pt x="16133" y="3704"/>
                  </a:lnTo>
                  <a:lnTo>
                    <a:pt x="16112" y="3600"/>
                  </a:lnTo>
                  <a:lnTo>
                    <a:pt x="16112" y="3432"/>
                  </a:lnTo>
                  <a:lnTo>
                    <a:pt x="16217" y="3328"/>
                  </a:lnTo>
                  <a:lnTo>
                    <a:pt x="16196" y="3244"/>
                  </a:lnTo>
                  <a:lnTo>
                    <a:pt x="16154" y="3223"/>
                  </a:lnTo>
                  <a:lnTo>
                    <a:pt x="16091" y="3119"/>
                  </a:lnTo>
                  <a:lnTo>
                    <a:pt x="15987" y="3077"/>
                  </a:lnTo>
                  <a:lnTo>
                    <a:pt x="15903" y="3119"/>
                  </a:lnTo>
                  <a:lnTo>
                    <a:pt x="15777" y="3098"/>
                  </a:lnTo>
                  <a:lnTo>
                    <a:pt x="15735" y="2993"/>
                  </a:lnTo>
                  <a:lnTo>
                    <a:pt x="15840" y="2888"/>
                  </a:lnTo>
                  <a:lnTo>
                    <a:pt x="15840" y="2805"/>
                  </a:lnTo>
                  <a:lnTo>
                    <a:pt x="15777" y="2700"/>
                  </a:lnTo>
                  <a:lnTo>
                    <a:pt x="15735" y="2616"/>
                  </a:lnTo>
                  <a:lnTo>
                    <a:pt x="15673" y="2658"/>
                  </a:lnTo>
                  <a:lnTo>
                    <a:pt x="15589" y="2658"/>
                  </a:lnTo>
                  <a:lnTo>
                    <a:pt x="15526" y="2575"/>
                  </a:lnTo>
                  <a:lnTo>
                    <a:pt x="15610" y="2407"/>
                  </a:lnTo>
                  <a:lnTo>
                    <a:pt x="15589" y="2365"/>
                  </a:lnTo>
                  <a:lnTo>
                    <a:pt x="15505" y="2365"/>
                  </a:lnTo>
                  <a:lnTo>
                    <a:pt x="15463" y="2282"/>
                  </a:lnTo>
                  <a:lnTo>
                    <a:pt x="15380" y="2261"/>
                  </a:lnTo>
                  <a:lnTo>
                    <a:pt x="15108" y="2407"/>
                  </a:lnTo>
                  <a:lnTo>
                    <a:pt x="15150" y="2512"/>
                  </a:lnTo>
                  <a:lnTo>
                    <a:pt x="15066" y="2575"/>
                  </a:lnTo>
                  <a:lnTo>
                    <a:pt x="14857" y="2491"/>
                  </a:lnTo>
                  <a:lnTo>
                    <a:pt x="14689" y="2554"/>
                  </a:lnTo>
                  <a:lnTo>
                    <a:pt x="14585" y="2386"/>
                  </a:lnTo>
                  <a:lnTo>
                    <a:pt x="14459" y="2491"/>
                  </a:lnTo>
                  <a:lnTo>
                    <a:pt x="14375" y="2491"/>
                  </a:lnTo>
                  <a:lnTo>
                    <a:pt x="14375" y="2616"/>
                  </a:lnTo>
                  <a:lnTo>
                    <a:pt x="14271" y="2784"/>
                  </a:lnTo>
                  <a:lnTo>
                    <a:pt x="14041" y="2826"/>
                  </a:lnTo>
                  <a:lnTo>
                    <a:pt x="13936" y="2867"/>
                  </a:lnTo>
                  <a:lnTo>
                    <a:pt x="13831" y="2972"/>
                  </a:lnTo>
                  <a:lnTo>
                    <a:pt x="13769" y="3098"/>
                  </a:lnTo>
                  <a:lnTo>
                    <a:pt x="13685" y="3119"/>
                  </a:lnTo>
                  <a:lnTo>
                    <a:pt x="13685" y="3202"/>
                  </a:lnTo>
                  <a:lnTo>
                    <a:pt x="13580" y="3181"/>
                  </a:lnTo>
                  <a:lnTo>
                    <a:pt x="13497" y="3223"/>
                  </a:lnTo>
                  <a:lnTo>
                    <a:pt x="13434" y="3391"/>
                  </a:lnTo>
                  <a:lnTo>
                    <a:pt x="13329" y="3391"/>
                  </a:lnTo>
                  <a:lnTo>
                    <a:pt x="13120" y="3432"/>
                  </a:lnTo>
                  <a:lnTo>
                    <a:pt x="13057" y="3432"/>
                  </a:lnTo>
                  <a:lnTo>
                    <a:pt x="13015" y="3600"/>
                  </a:lnTo>
                  <a:lnTo>
                    <a:pt x="13015" y="3704"/>
                  </a:lnTo>
                  <a:lnTo>
                    <a:pt x="13204" y="3767"/>
                  </a:lnTo>
                  <a:lnTo>
                    <a:pt x="13204" y="3935"/>
                  </a:lnTo>
                  <a:lnTo>
                    <a:pt x="13204" y="4039"/>
                  </a:lnTo>
                  <a:lnTo>
                    <a:pt x="12974" y="4123"/>
                  </a:lnTo>
                  <a:lnTo>
                    <a:pt x="12806" y="4081"/>
                  </a:lnTo>
                  <a:lnTo>
                    <a:pt x="12597" y="4144"/>
                  </a:lnTo>
                  <a:lnTo>
                    <a:pt x="12492" y="4081"/>
                  </a:lnTo>
                  <a:lnTo>
                    <a:pt x="12367" y="4123"/>
                  </a:lnTo>
                  <a:lnTo>
                    <a:pt x="12262" y="4248"/>
                  </a:lnTo>
                  <a:lnTo>
                    <a:pt x="12116" y="4248"/>
                  </a:lnTo>
                  <a:lnTo>
                    <a:pt x="11823" y="4081"/>
                  </a:lnTo>
                  <a:lnTo>
                    <a:pt x="11739" y="4144"/>
                  </a:lnTo>
                  <a:lnTo>
                    <a:pt x="11530" y="4123"/>
                  </a:lnTo>
                  <a:lnTo>
                    <a:pt x="11425" y="3935"/>
                  </a:lnTo>
                  <a:lnTo>
                    <a:pt x="11488" y="3830"/>
                  </a:lnTo>
                  <a:lnTo>
                    <a:pt x="11488" y="3704"/>
                  </a:lnTo>
                  <a:lnTo>
                    <a:pt x="11383" y="3621"/>
                  </a:lnTo>
                  <a:lnTo>
                    <a:pt x="11341" y="3453"/>
                  </a:lnTo>
                  <a:lnTo>
                    <a:pt x="11300" y="3349"/>
                  </a:lnTo>
                  <a:lnTo>
                    <a:pt x="11153" y="3349"/>
                  </a:lnTo>
                  <a:lnTo>
                    <a:pt x="11069" y="3453"/>
                  </a:lnTo>
                  <a:lnTo>
                    <a:pt x="11028" y="3453"/>
                  </a:lnTo>
                  <a:lnTo>
                    <a:pt x="11090" y="3600"/>
                  </a:lnTo>
                  <a:lnTo>
                    <a:pt x="11028" y="3851"/>
                  </a:lnTo>
                  <a:lnTo>
                    <a:pt x="11132" y="4081"/>
                  </a:lnTo>
                  <a:lnTo>
                    <a:pt x="11090" y="4353"/>
                  </a:lnTo>
                  <a:lnTo>
                    <a:pt x="10756" y="4437"/>
                  </a:lnTo>
                  <a:lnTo>
                    <a:pt x="10505" y="4290"/>
                  </a:lnTo>
                  <a:lnTo>
                    <a:pt x="10400" y="4374"/>
                  </a:lnTo>
                  <a:lnTo>
                    <a:pt x="9919" y="4186"/>
                  </a:lnTo>
                  <a:lnTo>
                    <a:pt x="9709" y="4186"/>
                  </a:lnTo>
                  <a:lnTo>
                    <a:pt x="9584" y="4248"/>
                  </a:lnTo>
                  <a:lnTo>
                    <a:pt x="9291" y="4165"/>
                  </a:lnTo>
                  <a:lnTo>
                    <a:pt x="9124" y="4039"/>
                  </a:lnTo>
                  <a:lnTo>
                    <a:pt x="9103" y="3872"/>
                  </a:lnTo>
                  <a:lnTo>
                    <a:pt x="8810" y="3830"/>
                  </a:lnTo>
                  <a:lnTo>
                    <a:pt x="8517" y="3914"/>
                  </a:lnTo>
                  <a:lnTo>
                    <a:pt x="8412" y="3830"/>
                  </a:lnTo>
                  <a:lnTo>
                    <a:pt x="8140" y="3830"/>
                  </a:lnTo>
                  <a:lnTo>
                    <a:pt x="7952" y="3725"/>
                  </a:lnTo>
                  <a:lnTo>
                    <a:pt x="7784" y="3725"/>
                  </a:lnTo>
                  <a:lnTo>
                    <a:pt x="7680" y="3642"/>
                  </a:lnTo>
                  <a:lnTo>
                    <a:pt x="7450" y="3600"/>
                  </a:lnTo>
                  <a:lnTo>
                    <a:pt x="7261" y="3391"/>
                  </a:lnTo>
                  <a:lnTo>
                    <a:pt x="7010" y="3202"/>
                  </a:lnTo>
                  <a:lnTo>
                    <a:pt x="6801" y="3139"/>
                  </a:lnTo>
                  <a:lnTo>
                    <a:pt x="6717" y="3077"/>
                  </a:lnTo>
                  <a:lnTo>
                    <a:pt x="6613" y="3077"/>
                  </a:lnTo>
                  <a:lnTo>
                    <a:pt x="6508" y="2993"/>
                  </a:lnTo>
                  <a:lnTo>
                    <a:pt x="6383" y="2972"/>
                  </a:lnTo>
                  <a:lnTo>
                    <a:pt x="6362" y="2826"/>
                  </a:lnTo>
                  <a:lnTo>
                    <a:pt x="6487" y="2616"/>
                  </a:lnTo>
                  <a:lnTo>
                    <a:pt x="6487" y="2449"/>
                  </a:lnTo>
                  <a:lnTo>
                    <a:pt x="6571" y="2135"/>
                  </a:lnTo>
                  <a:lnTo>
                    <a:pt x="6571" y="1926"/>
                  </a:lnTo>
                  <a:lnTo>
                    <a:pt x="6529" y="1947"/>
                  </a:lnTo>
                  <a:lnTo>
                    <a:pt x="6508" y="1842"/>
                  </a:lnTo>
                  <a:lnTo>
                    <a:pt x="6404" y="1842"/>
                  </a:lnTo>
                  <a:lnTo>
                    <a:pt x="6320" y="1675"/>
                  </a:lnTo>
                  <a:lnTo>
                    <a:pt x="6257" y="1654"/>
                  </a:lnTo>
                  <a:lnTo>
                    <a:pt x="6152" y="1549"/>
                  </a:lnTo>
                  <a:lnTo>
                    <a:pt x="6006" y="1528"/>
                  </a:lnTo>
                  <a:lnTo>
                    <a:pt x="5964" y="1445"/>
                  </a:lnTo>
                  <a:lnTo>
                    <a:pt x="5839" y="1445"/>
                  </a:lnTo>
                  <a:lnTo>
                    <a:pt x="5755" y="1549"/>
                  </a:lnTo>
                  <a:lnTo>
                    <a:pt x="5629" y="1507"/>
                  </a:lnTo>
                  <a:lnTo>
                    <a:pt x="5587" y="1361"/>
                  </a:lnTo>
                  <a:lnTo>
                    <a:pt x="5546" y="1361"/>
                  </a:lnTo>
                  <a:lnTo>
                    <a:pt x="5546" y="1256"/>
                  </a:lnTo>
                  <a:lnTo>
                    <a:pt x="5462" y="1152"/>
                  </a:lnTo>
                  <a:lnTo>
                    <a:pt x="5399" y="1131"/>
                  </a:lnTo>
                  <a:lnTo>
                    <a:pt x="5441" y="1047"/>
                  </a:lnTo>
                  <a:lnTo>
                    <a:pt x="5378" y="943"/>
                  </a:lnTo>
                  <a:lnTo>
                    <a:pt x="5399" y="712"/>
                  </a:lnTo>
                  <a:lnTo>
                    <a:pt x="5253" y="629"/>
                  </a:lnTo>
                  <a:lnTo>
                    <a:pt x="5232" y="566"/>
                  </a:lnTo>
                  <a:lnTo>
                    <a:pt x="5211" y="482"/>
                  </a:lnTo>
                  <a:lnTo>
                    <a:pt x="4960" y="357"/>
                  </a:lnTo>
                  <a:lnTo>
                    <a:pt x="4813" y="357"/>
                  </a:lnTo>
                  <a:lnTo>
                    <a:pt x="4751" y="189"/>
                  </a:lnTo>
                  <a:lnTo>
                    <a:pt x="4604" y="106"/>
                  </a:lnTo>
                  <a:lnTo>
                    <a:pt x="4437" y="210"/>
                  </a:lnTo>
                  <a:lnTo>
                    <a:pt x="41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2" name="Google Shape;1682;p39">
              <a:extLst>
                <a:ext uri="{FF2B5EF4-FFF2-40B4-BE49-F238E27FC236}">
                  <a16:creationId xmlns:a16="http://schemas.microsoft.com/office/drawing/2014/main" id="{9E1D92EC-2B18-B5CB-30F7-22365346B279}"/>
                </a:ext>
              </a:extLst>
            </p:cNvPr>
            <p:cNvSpPr/>
            <p:nvPr/>
          </p:nvSpPr>
          <p:spPr>
            <a:xfrm>
              <a:off x="4286244" y="2933329"/>
              <a:ext cx="56823" cy="29034"/>
            </a:xfrm>
            <a:custGeom>
              <a:avLst/>
              <a:gdLst/>
              <a:ahLst/>
              <a:cxnLst/>
              <a:rect l="l" t="t" r="r" b="b"/>
              <a:pathLst>
                <a:path w="4772" h="2553" extrusionOk="0">
                  <a:moveTo>
                    <a:pt x="231" y="0"/>
                  </a:moveTo>
                  <a:lnTo>
                    <a:pt x="210" y="42"/>
                  </a:lnTo>
                  <a:lnTo>
                    <a:pt x="210" y="251"/>
                  </a:lnTo>
                  <a:lnTo>
                    <a:pt x="126" y="565"/>
                  </a:lnTo>
                  <a:lnTo>
                    <a:pt x="126" y="732"/>
                  </a:lnTo>
                  <a:lnTo>
                    <a:pt x="1" y="942"/>
                  </a:lnTo>
                  <a:lnTo>
                    <a:pt x="22" y="1088"/>
                  </a:lnTo>
                  <a:lnTo>
                    <a:pt x="147" y="1109"/>
                  </a:lnTo>
                  <a:lnTo>
                    <a:pt x="252" y="1193"/>
                  </a:lnTo>
                  <a:lnTo>
                    <a:pt x="356" y="1193"/>
                  </a:lnTo>
                  <a:lnTo>
                    <a:pt x="440" y="1255"/>
                  </a:lnTo>
                  <a:lnTo>
                    <a:pt x="649" y="1318"/>
                  </a:lnTo>
                  <a:lnTo>
                    <a:pt x="900" y="1507"/>
                  </a:lnTo>
                  <a:lnTo>
                    <a:pt x="1089" y="1716"/>
                  </a:lnTo>
                  <a:lnTo>
                    <a:pt x="1319" y="1758"/>
                  </a:lnTo>
                  <a:lnTo>
                    <a:pt x="1423" y="1841"/>
                  </a:lnTo>
                  <a:lnTo>
                    <a:pt x="1591" y="1841"/>
                  </a:lnTo>
                  <a:lnTo>
                    <a:pt x="1779" y="1946"/>
                  </a:lnTo>
                  <a:lnTo>
                    <a:pt x="2051" y="1946"/>
                  </a:lnTo>
                  <a:lnTo>
                    <a:pt x="2156" y="2030"/>
                  </a:lnTo>
                  <a:lnTo>
                    <a:pt x="2449" y="1946"/>
                  </a:lnTo>
                  <a:lnTo>
                    <a:pt x="2742" y="1988"/>
                  </a:lnTo>
                  <a:lnTo>
                    <a:pt x="2763" y="2155"/>
                  </a:lnTo>
                  <a:lnTo>
                    <a:pt x="2930" y="2281"/>
                  </a:lnTo>
                  <a:lnTo>
                    <a:pt x="3223" y="2364"/>
                  </a:lnTo>
                  <a:lnTo>
                    <a:pt x="3348" y="2302"/>
                  </a:lnTo>
                  <a:lnTo>
                    <a:pt x="3558" y="2302"/>
                  </a:lnTo>
                  <a:lnTo>
                    <a:pt x="4039" y="2490"/>
                  </a:lnTo>
                  <a:lnTo>
                    <a:pt x="4144" y="2406"/>
                  </a:lnTo>
                  <a:lnTo>
                    <a:pt x="4395" y="2553"/>
                  </a:lnTo>
                  <a:lnTo>
                    <a:pt x="4729" y="2469"/>
                  </a:lnTo>
                  <a:lnTo>
                    <a:pt x="4771" y="2197"/>
                  </a:lnTo>
                  <a:lnTo>
                    <a:pt x="4667" y="1967"/>
                  </a:lnTo>
                  <a:lnTo>
                    <a:pt x="4729" y="1716"/>
                  </a:lnTo>
                  <a:lnTo>
                    <a:pt x="4667" y="1569"/>
                  </a:lnTo>
                  <a:lnTo>
                    <a:pt x="4562" y="1569"/>
                  </a:lnTo>
                  <a:lnTo>
                    <a:pt x="4416" y="1632"/>
                  </a:lnTo>
                  <a:lnTo>
                    <a:pt x="4353" y="1611"/>
                  </a:lnTo>
                  <a:lnTo>
                    <a:pt x="4206" y="1653"/>
                  </a:lnTo>
                  <a:lnTo>
                    <a:pt x="4123" y="1632"/>
                  </a:lnTo>
                  <a:lnTo>
                    <a:pt x="3997" y="1465"/>
                  </a:lnTo>
                  <a:lnTo>
                    <a:pt x="3830" y="1402"/>
                  </a:lnTo>
                  <a:lnTo>
                    <a:pt x="3788" y="1255"/>
                  </a:lnTo>
                  <a:lnTo>
                    <a:pt x="3662" y="1193"/>
                  </a:lnTo>
                  <a:lnTo>
                    <a:pt x="3453" y="1193"/>
                  </a:lnTo>
                  <a:lnTo>
                    <a:pt x="3348" y="1297"/>
                  </a:lnTo>
                  <a:lnTo>
                    <a:pt x="3202" y="1318"/>
                  </a:lnTo>
                  <a:lnTo>
                    <a:pt x="3139" y="1402"/>
                  </a:lnTo>
                  <a:lnTo>
                    <a:pt x="2972" y="1318"/>
                  </a:lnTo>
                  <a:lnTo>
                    <a:pt x="2867" y="1339"/>
                  </a:lnTo>
                  <a:lnTo>
                    <a:pt x="2825" y="1193"/>
                  </a:lnTo>
                  <a:lnTo>
                    <a:pt x="2846" y="942"/>
                  </a:lnTo>
                  <a:lnTo>
                    <a:pt x="2700" y="942"/>
                  </a:lnTo>
                  <a:lnTo>
                    <a:pt x="2532" y="1004"/>
                  </a:lnTo>
                  <a:lnTo>
                    <a:pt x="2365" y="879"/>
                  </a:lnTo>
                  <a:lnTo>
                    <a:pt x="2365" y="711"/>
                  </a:lnTo>
                  <a:lnTo>
                    <a:pt x="2239" y="628"/>
                  </a:lnTo>
                  <a:lnTo>
                    <a:pt x="2114" y="628"/>
                  </a:lnTo>
                  <a:lnTo>
                    <a:pt x="2093" y="586"/>
                  </a:lnTo>
                  <a:lnTo>
                    <a:pt x="2009" y="628"/>
                  </a:lnTo>
                  <a:lnTo>
                    <a:pt x="2009" y="816"/>
                  </a:lnTo>
                  <a:lnTo>
                    <a:pt x="1947" y="837"/>
                  </a:lnTo>
                  <a:lnTo>
                    <a:pt x="1905" y="711"/>
                  </a:lnTo>
                  <a:lnTo>
                    <a:pt x="1800" y="586"/>
                  </a:lnTo>
                  <a:lnTo>
                    <a:pt x="1737" y="523"/>
                  </a:lnTo>
                  <a:lnTo>
                    <a:pt x="1612" y="460"/>
                  </a:lnTo>
                  <a:lnTo>
                    <a:pt x="1486" y="460"/>
                  </a:lnTo>
                  <a:lnTo>
                    <a:pt x="1319" y="272"/>
                  </a:lnTo>
                  <a:lnTo>
                    <a:pt x="1214" y="209"/>
                  </a:lnTo>
                  <a:lnTo>
                    <a:pt x="1089" y="209"/>
                  </a:lnTo>
                  <a:lnTo>
                    <a:pt x="1047" y="147"/>
                  </a:lnTo>
                  <a:lnTo>
                    <a:pt x="838" y="63"/>
                  </a:lnTo>
                  <a:lnTo>
                    <a:pt x="670" y="84"/>
                  </a:lnTo>
                  <a:lnTo>
                    <a:pt x="607" y="188"/>
                  </a:lnTo>
                  <a:lnTo>
                    <a:pt x="545" y="167"/>
                  </a:lnTo>
                  <a:lnTo>
                    <a:pt x="440" y="167"/>
                  </a:lnTo>
                  <a:lnTo>
                    <a:pt x="377" y="84"/>
                  </a:lnTo>
                  <a:lnTo>
                    <a:pt x="2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3" name="Google Shape;1683;p39">
              <a:extLst>
                <a:ext uri="{FF2B5EF4-FFF2-40B4-BE49-F238E27FC236}">
                  <a16:creationId xmlns:a16="http://schemas.microsoft.com/office/drawing/2014/main" id="{2F0824ED-8BA2-4170-A863-70C8D629904A}"/>
                </a:ext>
              </a:extLst>
            </p:cNvPr>
            <p:cNvSpPr/>
            <p:nvPr/>
          </p:nvSpPr>
          <p:spPr>
            <a:xfrm>
              <a:off x="4155440" y="2884541"/>
              <a:ext cx="95439" cy="100431"/>
            </a:xfrm>
            <a:custGeom>
              <a:avLst/>
              <a:gdLst/>
              <a:ahLst/>
              <a:cxnLst/>
              <a:rect l="l" t="t" r="r" b="b"/>
              <a:pathLst>
                <a:path w="8015" h="8831" extrusionOk="0">
                  <a:moveTo>
                    <a:pt x="5901" y="1"/>
                  </a:moveTo>
                  <a:lnTo>
                    <a:pt x="5713" y="105"/>
                  </a:lnTo>
                  <a:lnTo>
                    <a:pt x="5587" y="252"/>
                  </a:lnTo>
                  <a:lnTo>
                    <a:pt x="5441" y="252"/>
                  </a:lnTo>
                  <a:lnTo>
                    <a:pt x="5315" y="377"/>
                  </a:lnTo>
                  <a:lnTo>
                    <a:pt x="5232" y="482"/>
                  </a:lnTo>
                  <a:lnTo>
                    <a:pt x="5462" y="838"/>
                  </a:lnTo>
                  <a:lnTo>
                    <a:pt x="5483" y="1110"/>
                  </a:lnTo>
                  <a:lnTo>
                    <a:pt x="5232" y="1444"/>
                  </a:lnTo>
                  <a:lnTo>
                    <a:pt x="5357" y="1570"/>
                  </a:lnTo>
                  <a:lnTo>
                    <a:pt x="5357" y="1737"/>
                  </a:lnTo>
                  <a:lnTo>
                    <a:pt x="5190" y="1968"/>
                  </a:lnTo>
                  <a:lnTo>
                    <a:pt x="4981" y="1968"/>
                  </a:lnTo>
                  <a:lnTo>
                    <a:pt x="4771" y="1884"/>
                  </a:lnTo>
                  <a:lnTo>
                    <a:pt x="4646" y="1968"/>
                  </a:lnTo>
                  <a:lnTo>
                    <a:pt x="4709" y="2135"/>
                  </a:lnTo>
                  <a:lnTo>
                    <a:pt x="4834" y="2198"/>
                  </a:lnTo>
                  <a:lnTo>
                    <a:pt x="4876" y="2365"/>
                  </a:lnTo>
                  <a:lnTo>
                    <a:pt x="4855" y="2449"/>
                  </a:lnTo>
                  <a:lnTo>
                    <a:pt x="4730" y="2512"/>
                  </a:lnTo>
                  <a:lnTo>
                    <a:pt x="4604" y="2553"/>
                  </a:lnTo>
                  <a:lnTo>
                    <a:pt x="4562" y="2616"/>
                  </a:lnTo>
                  <a:lnTo>
                    <a:pt x="4541" y="2825"/>
                  </a:lnTo>
                  <a:lnTo>
                    <a:pt x="4499" y="2972"/>
                  </a:lnTo>
                  <a:lnTo>
                    <a:pt x="4499" y="3035"/>
                  </a:lnTo>
                  <a:lnTo>
                    <a:pt x="4457" y="3097"/>
                  </a:lnTo>
                  <a:lnTo>
                    <a:pt x="4499" y="3328"/>
                  </a:lnTo>
                  <a:lnTo>
                    <a:pt x="4395" y="3537"/>
                  </a:lnTo>
                  <a:lnTo>
                    <a:pt x="4248" y="3390"/>
                  </a:lnTo>
                  <a:lnTo>
                    <a:pt x="4206" y="3390"/>
                  </a:lnTo>
                  <a:lnTo>
                    <a:pt x="4185" y="3453"/>
                  </a:lnTo>
                  <a:lnTo>
                    <a:pt x="4039" y="3453"/>
                  </a:lnTo>
                  <a:lnTo>
                    <a:pt x="3997" y="3411"/>
                  </a:lnTo>
                  <a:lnTo>
                    <a:pt x="3830" y="3432"/>
                  </a:lnTo>
                  <a:lnTo>
                    <a:pt x="3809" y="3495"/>
                  </a:lnTo>
                  <a:lnTo>
                    <a:pt x="3600" y="3662"/>
                  </a:lnTo>
                  <a:lnTo>
                    <a:pt x="3683" y="3704"/>
                  </a:lnTo>
                  <a:lnTo>
                    <a:pt x="3621" y="3767"/>
                  </a:lnTo>
                  <a:lnTo>
                    <a:pt x="3411" y="3872"/>
                  </a:lnTo>
                  <a:lnTo>
                    <a:pt x="3349" y="3830"/>
                  </a:lnTo>
                  <a:lnTo>
                    <a:pt x="3202" y="3851"/>
                  </a:lnTo>
                  <a:lnTo>
                    <a:pt x="3160" y="3934"/>
                  </a:lnTo>
                  <a:lnTo>
                    <a:pt x="3139" y="4039"/>
                  </a:lnTo>
                  <a:lnTo>
                    <a:pt x="3035" y="4060"/>
                  </a:lnTo>
                  <a:lnTo>
                    <a:pt x="2951" y="4165"/>
                  </a:lnTo>
                  <a:lnTo>
                    <a:pt x="2951" y="4332"/>
                  </a:lnTo>
                  <a:lnTo>
                    <a:pt x="2993" y="4499"/>
                  </a:lnTo>
                  <a:lnTo>
                    <a:pt x="2993" y="4646"/>
                  </a:lnTo>
                  <a:lnTo>
                    <a:pt x="3035" y="4750"/>
                  </a:lnTo>
                  <a:lnTo>
                    <a:pt x="3035" y="4855"/>
                  </a:lnTo>
                  <a:lnTo>
                    <a:pt x="2784" y="4960"/>
                  </a:lnTo>
                  <a:lnTo>
                    <a:pt x="2574" y="4960"/>
                  </a:lnTo>
                  <a:lnTo>
                    <a:pt x="2407" y="4981"/>
                  </a:lnTo>
                  <a:lnTo>
                    <a:pt x="2093" y="4981"/>
                  </a:lnTo>
                  <a:lnTo>
                    <a:pt x="1905" y="5022"/>
                  </a:lnTo>
                  <a:lnTo>
                    <a:pt x="1821" y="5106"/>
                  </a:lnTo>
                  <a:lnTo>
                    <a:pt x="1633" y="5085"/>
                  </a:lnTo>
                  <a:lnTo>
                    <a:pt x="1465" y="5127"/>
                  </a:lnTo>
                  <a:lnTo>
                    <a:pt x="775" y="5169"/>
                  </a:lnTo>
                  <a:lnTo>
                    <a:pt x="1" y="4918"/>
                  </a:lnTo>
                  <a:lnTo>
                    <a:pt x="273" y="5336"/>
                  </a:lnTo>
                  <a:lnTo>
                    <a:pt x="356" y="5483"/>
                  </a:lnTo>
                  <a:lnTo>
                    <a:pt x="524" y="5629"/>
                  </a:lnTo>
                  <a:lnTo>
                    <a:pt x="649" y="5713"/>
                  </a:lnTo>
                  <a:lnTo>
                    <a:pt x="691" y="5755"/>
                  </a:lnTo>
                  <a:lnTo>
                    <a:pt x="880" y="5797"/>
                  </a:lnTo>
                  <a:lnTo>
                    <a:pt x="984" y="5818"/>
                  </a:lnTo>
                  <a:lnTo>
                    <a:pt x="1005" y="5901"/>
                  </a:lnTo>
                  <a:lnTo>
                    <a:pt x="1172" y="5901"/>
                  </a:lnTo>
                  <a:lnTo>
                    <a:pt x="1172" y="6110"/>
                  </a:lnTo>
                  <a:lnTo>
                    <a:pt x="1214" y="6236"/>
                  </a:lnTo>
                  <a:lnTo>
                    <a:pt x="1214" y="6382"/>
                  </a:lnTo>
                  <a:lnTo>
                    <a:pt x="1256" y="6487"/>
                  </a:lnTo>
                  <a:lnTo>
                    <a:pt x="1403" y="6466"/>
                  </a:lnTo>
                  <a:lnTo>
                    <a:pt x="1528" y="6571"/>
                  </a:lnTo>
                  <a:lnTo>
                    <a:pt x="1570" y="6801"/>
                  </a:lnTo>
                  <a:lnTo>
                    <a:pt x="1486" y="6885"/>
                  </a:lnTo>
                  <a:lnTo>
                    <a:pt x="1319" y="6843"/>
                  </a:lnTo>
                  <a:lnTo>
                    <a:pt x="1068" y="6906"/>
                  </a:lnTo>
                  <a:lnTo>
                    <a:pt x="984" y="6968"/>
                  </a:lnTo>
                  <a:lnTo>
                    <a:pt x="838" y="7052"/>
                  </a:lnTo>
                  <a:lnTo>
                    <a:pt x="754" y="7157"/>
                  </a:lnTo>
                  <a:lnTo>
                    <a:pt x="796" y="7261"/>
                  </a:lnTo>
                  <a:lnTo>
                    <a:pt x="691" y="7387"/>
                  </a:lnTo>
                  <a:lnTo>
                    <a:pt x="754" y="7512"/>
                  </a:lnTo>
                  <a:lnTo>
                    <a:pt x="733" y="7722"/>
                  </a:lnTo>
                  <a:lnTo>
                    <a:pt x="733" y="7805"/>
                  </a:lnTo>
                  <a:lnTo>
                    <a:pt x="796" y="7805"/>
                  </a:lnTo>
                  <a:lnTo>
                    <a:pt x="796" y="7889"/>
                  </a:lnTo>
                  <a:lnTo>
                    <a:pt x="859" y="7910"/>
                  </a:lnTo>
                  <a:lnTo>
                    <a:pt x="1005" y="7805"/>
                  </a:lnTo>
                  <a:lnTo>
                    <a:pt x="1131" y="7805"/>
                  </a:lnTo>
                  <a:lnTo>
                    <a:pt x="1172" y="7847"/>
                  </a:lnTo>
                  <a:lnTo>
                    <a:pt x="1193" y="7826"/>
                  </a:lnTo>
                  <a:lnTo>
                    <a:pt x="1298" y="7784"/>
                  </a:lnTo>
                  <a:lnTo>
                    <a:pt x="1403" y="7784"/>
                  </a:lnTo>
                  <a:lnTo>
                    <a:pt x="1465" y="7805"/>
                  </a:lnTo>
                  <a:lnTo>
                    <a:pt x="1570" y="7784"/>
                  </a:lnTo>
                  <a:lnTo>
                    <a:pt x="1696" y="7784"/>
                  </a:lnTo>
                  <a:lnTo>
                    <a:pt x="1717" y="7722"/>
                  </a:lnTo>
                  <a:lnTo>
                    <a:pt x="1779" y="7638"/>
                  </a:lnTo>
                  <a:lnTo>
                    <a:pt x="1884" y="7722"/>
                  </a:lnTo>
                  <a:lnTo>
                    <a:pt x="1947" y="7722"/>
                  </a:lnTo>
                  <a:lnTo>
                    <a:pt x="1989" y="7701"/>
                  </a:lnTo>
                  <a:lnTo>
                    <a:pt x="2030" y="7701"/>
                  </a:lnTo>
                  <a:lnTo>
                    <a:pt x="2051" y="7784"/>
                  </a:lnTo>
                  <a:lnTo>
                    <a:pt x="2156" y="7784"/>
                  </a:lnTo>
                  <a:lnTo>
                    <a:pt x="2240" y="7826"/>
                  </a:lnTo>
                  <a:lnTo>
                    <a:pt x="2323" y="7826"/>
                  </a:lnTo>
                  <a:lnTo>
                    <a:pt x="2449" y="7701"/>
                  </a:lnTo>
                  <a:lnTo>
                    <a:pt x="2616" y="7701"/>
                  </a:lnTo>
                  <a:lnTo>
                    <a:pt x="2700" y="7722"/>
                  </a:lnTo>
                  <a:lnTo>
                    <a:pt x="2784" y="7680"/>
                  </a:lnTo>
                  <a:lnTo>
                    <a:pt x="2867" y="7680"/>
                  </a:lnTo>
                  <a:lnTo>
                    <a:pt x="2888" y="7617"/>
                  </a:lnTo>
                  <a:lnTo>
                    <a:pt x="2951" y="7638"/>
                  </a:lnTo>
                  <a:lnTo>
                    <a:pt x="3097" y="7680"/>
                  </a:lnTo>
                  <a:lnTo>
                    <a:pt x="3223" y="7617"/>
                  </a:lnTo>
                  <a:lnTo>
                    <a:pt x="3411" y="7617"/>
                  </a:lnTo>
                  <a:lnTo>
                    <a:pt x="3558" y="7722"/>
                  </a:lnTo>
                  <a:lnTo>
                    <a:pt x="3579" y="7847"/>
                  </a:lnTo>
                  <a:lnTo>
                    <a:pt x="3579" y="7931"/>
                  </a:lnTo>
                  <a:lnTo>
                    <a:pt x="3579" y="7952"/>
                  </a:lnTo>
                  <a:lnTo>
                    <a:pt x="3558" y="7952"/>
                  </a:lnTo>
                  <a:lnTo>
                    <a:pt x="3558" y="8014"/>
                  </a:lnTo>
                  <a:lnTo>
                    <a:pt x="3662" y="8014"/>
                  </a:lnTo>
                  <a:lnTo>
                    <a:pt x="3809" y="7931"/>
                  </a:lnTo>
                  <a:lnTo>
                    <a:pt x="3809" y="8056"/>
                  </a:lnTo>
                  <a:lnTo>
                    <a:pt x="3934" y="8203"/>
                  </a:lnTo>
                  <a:lnTo>
                    <a:pt x="3997" y="8412"/>
                  </a:lnTo>
                  <a:lnTo>
                    <a:pt x="3997" y="8433"/>
                  </a:lnTo>
                  <a:lnTo>
                    <a:pt x="3997" y="8517"/>
                  </a:lnTo>
                  <a:lnTo>
                    <a:pt x="3934" y="8538"/>
                  </a:lnTo>
                  <a:lnTo>
                    <a:pt x="4039" y="8538"/>
                  </a:lnTo>
                  <a:lnTo>
                    <a:pt x="4081" y="8663"/>
                  </a:lnTo>
                  <a:lnTo>
                    <a:pt x="4353" y="8663"/>
                  </a:lnTo>
                  <a:lnTo>
                    <a:pt x="4541" y="8747"/>
                  </a:lnTo>
                  <a:lnTo>
                    <a:pt x="4541" y="8831"/>
                  </a:lnTo>
                  <a:lnTo>
                    <a:pt x="4625" y="8768"/>
                  </a:lnTo>
                  <a:lnTo>
                    <a:pt x="4646" y="8621"/>
                  </a:lnTo>
                  <a:lnTo>
                    <a:pt x="4750" y="8538"/>
                  </a:lnTo>
                  <a:lnTo>
                    <a:pt x="4834" y="8517"/>
                  </a:lnTo>
                  <a:lnTo>
                    <a:pt x="4876" y="8370"/>
                  </a:lnTo>
                  <a:lnTo>
                    <a:pt x="4960" y="8412"/>
                  </a:lnTo>
                  <a:lnTo>
                    <a:pt x="5064" y="8349"/>
                  </a:lnTo>
                  <a:lnTo>
                    <a:pt x="5462" y="8370"/>
                  </a:lnTo>
                  <a:lnTo>
                    <a:pt x="5692" y="8266"/>
                  </a:lnTo>
                  <a:lnTo>
                    <a:pt x="5755" y="8224"/>
                  </a:lnTo>
                  <a:lnTo>
                    <a:pt x="5880" y="8203"/>
                  </a:lnTo>
                  <a:lnTo>
                    <a:pt x="5880" y="8203"/>
                  </a:lnTo>
                  <a:lnTo>
                    <a:pt x="5818" y="8266"/>
                  </a:lnTo>
                  <a:lnTo>
                    <a:pt x="5880" y="8349"/>
                  </a:lnTo>
                  <a:lnTo>
                    <a:pt x="6006" y="8266"/>
                  </a:lnTo>
                  <a:lnTo>
                    <a:pt x="6110" y="8224"/>
                  </a:lnTo>
                  <a:lnTo>
                    <a:pt x="6069" y="8161"/>
                  </a:lnTo>
                  <a:lnTo>
                    <a:pt x="6090" y="8098"/>
                  </a:lnTo>
                  <a:lnTo>
                    <a:pt x="5964" y="7722"/>
                  </a:lnTo>
                  <a:lnTo>
                    <a:pt x="5838" y="7575"/>
                  </a:lnTo>
                  <a:lnTo>
                    <a:pt x="5880" y="7491"/>
                  </a:lnTo>
                  <a:lnTo>
                    <a:pt x="5797" y="7429"/>
                  </a:lnTo>
                  <a:lnTo>
                    <a:pt x="5692" y="7429"/>
                  </a:lnTo>
                  <a:lnTo>
                    <a:pt x="5483" y="7303"/>
                  </a:lnTo>
                  <a:lnTo>
                    <a:pt x="5462" y="7094"/>
                  </a:lnTo>
                  <a:lnTo>
                    <a:pt x="5483" y="6968"/>
                  </a:lnTo>
                  <a:lnTo>
                    <a:pt x="5399" y="6780"/>
                  </a:lnTo>
                  <a:lnTo>
                    <a:pt x="5294" y="6780"/>
                  </a:lnTo>
                  <a:lnTo>
                    <a:pt x="5232" y="6801"/>
                  </a:lnTo>
                  <a:lnTo>
                    <a:pt x="5085" y="6759"/>
                  </a:lnTo>
                  <a:lnTo>
                    <a:pt x="4981" y="6780"/>
                  </a:lnTo>
                  <a:lnTo>
                    <a:pt x="4981" y="6634"/>
                  </a:lnTo>
                  <a:lnTo>
                    <a:pt x="5085" y="6382"/>
                  </a:lnTo>
                  <a:lnTo>
                    <a:pt x="5169" y="6362"/>
                  </a:lnTo>
                  <a:lnTo>
                    <a:pt x="5315" y="6152"/>
                  </a:lnTo>
                  <a:lnTo>
                    <a:pt x="5357" y="6048"/>
                  </a:lnTo>
                  <a:lnTo>
                    <a:pt x="5462" y="6006"/>
                  </a:lnTo>
                  <a:lnTo>
                    <a:pt x="5546" y="5943"/>
                  </a:lnTo>
                  <a:lnTo>
                    <a:pt x="5671" y="6006"/>
                  </a:lnTo>
                  <a:lnTo>
                    <a:pt x="5692" y="6110"/>
                  </a:lnTo>
                  <a:lnTo>
                    <a:pt x="5776" y="6131"/>
                  </a:lnTo>
                  <a:lnTo>
                    <a:pt x="5985" y="6006"/>
                  </a:lnTo>
                  <a:lnTo>
                    <a:pt x="6299" y="6006"/>
                  </a:lnTo>
                  <a:lnTo>
                    <a:pt x="6487" y="5797"/>
                  </a:lnTo>
                  <a:lnTo>
                    <a:pt x="6592" y="5441"/>
                  </a:lnTo>
                  <a:lnTo>
                    <a:pt x="6843" y="5273"/>
                  </a:lnTo>
                  <a:lnTo>
                    <a:pt x="6926" y="5127"/>
                  </a:lnTo>
                  <a:lnTo>
                    <a:pt x="6947" y="4960"/>
                  </a:lnTo>
                  <a:lnTo>
                    <a:pt x="7052" y="4771"/>
                  </a:lnTo>
                  <a:lnTo>
                    <a:pt x="7261" y="4667"/>
                  </a:lnTo>
                  <a:lnTo>
                    <a:pt x="7324" y="4541"/>
                  </a:lnTo>
                  <a:lnTo>
                    <a:pt x="7324" y="4437"/>
                  </a:lnTo>
                  <a:lnTo>
                    <a:pt x="7240" y="4374"/>
                  </a:lnTo>
                  <a:lnTo>
                    <a:pt x="7387" y="4185"/>
                  </a:lnTo>
                  <a:lnTo>
                    <a:pt x="7491" y="4123"/>
                  </a:lnTo>
                  <a:lnTo>
                    <a:pt x="7491" y="3976"/>
                  </a:lnTo>
                  <a:lnTo>
                    <a:pt x="7554" y="3704"/>
                  </a:lnTo>
                  <a:lnTo>
                    <a:pt x="7470" y="3495"/>
                  </a:lnTo>
                  <a:lnTo>
                    <a:pt x="7450" y="3432"/>
                  </a:lnTo>
                  <a:lnTo>
                    <a:pt x="7638" y="3244"/>
                  </a:lnTo>
                  <a:lnTo>
                    <a:pt x="7743" y="3223"/>
                  </a:lnTo>
                  <a:lnTo>
                    <a:pt x="7847" y="3139"/>
                  </a:lnTo>
                  <a:lnTo>
                    <a:pt x="7910" y="3139"/>
                  </a:lnTo>
                  <a:lnTo>
                    <a:pt x="8015" y="3035"/>
                  </a:lnTo>
                  <a:lnTo>
                    <a:pt x="8015" y="2909"/>
                  </a:lnTo>
                  <a:lnTo>
                    <a:pt x="7868" y="2867"/>
                  </a:lnTo>
                  <a:lnTo>
                    <a:pt x="7743" y="2909"/>
                  </a:lnTo>
                  <a:lnTo>
                    <a:pt x="7554" y="2888"/>
                  </a:lnTo>
                  <a:lnTo>
                    <a:pt x="7491" y="2721"/>
                  </a:lnTo>
                  <a:lnTo>
                    <a:pt x="7282" y="2658"/>
                  </a:lnTo>
                  <a:lnTo>
                    <a:pt x="7073" y="2595"/>
                  </a:lnTo>
                  <a:lnTo>
                    <a:pt x="6864" y="2407"/>
                  </a:lnTo>
                  <a:lnTo>
                    <a:pt x="6843" y="2240"/>
                  </a:lnTo>
                  <a:lnTo>
                    <a:pt x="6738" y="1863"/>
                  </a:lnTo>
                  <a:lnTo>
                    <a:pt x="6634" y="1675"/>
                  </a:lnTo>
                  <a:lnTo>
                    <a:pt x="6634" y="1507"/>
                  </a:lnTo>
                  <a:lnTo>
                    <a:pt x="6738" y="1465"/>
                  </a:lnTo>
                  <a:lnTo>
                    <a:pt x="6738" y="1340"/>
                  </a:lnTo>
                  <a:lnTo>
                    <a:pt x="6885" y="1235"/>
                  </a:lnTo>
                  <a:lnTo>
                    <a:pt x="6885" y="1110"/>
                  </a:lnTo>
                  <a:lnTo>
                    <a:pt x="6738" y="1047"/>
                  </a:lnTo>
                  <a:lnTo>
                    <a:pt x="6717" y="921"/>
                  </a:lnTo>
                  <a:lnTo>
                    <a:pt x="6550" y="838"/>
                  </a:lnTo>
                  <a:lnTo>
                    <a:pt x="6403" y="712"/>
                  </a:lnTo>
                  <a:lnTo>
                    <a:pt x="6278" y="566"/>
                  </a:lnTo>
                  <a:lnTo>
                    <a:pt x="6173" y="608"/>
                  </a:lnTo>
                  <a:lnTo>
                    <a:pt x="6090" y="628"/>
                  </a:lnTo>
                  <a:lnTo>
                    <a:pt x="6006" y="566"/>
                  </a:lnTo>
                  <a:lnTo>
                    <a:pt x="5985" y="315"/>
                  </a:lnTo>
                  <a:lnTo>
                    <a:pt x="6236" y="147"/>
                  </a:lnTo>
                  <a:lnTo>
                    <a:pt x="6215" y="64"/>
                  </a:lnTo>
                  <a:lnTo>
                    <a:pt x="6027" y="84"/>
                  </a:lnTo>
                  <a:lnTo>
                    <a:pt x="590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4" name="Google Shape;1684;p39">
              <a:extLst>
                <a:ext uri="{FF2B5EF4-FFF2-40B4-BE49-F238E27FC236}">
                  <a16:creationId xmlns:a16="http://schemas.microsoft.com/office/drawing/2014/main" id="{BDD9A678-BAB6-7C71-8AEE-0BA51F504DCF}"/>
                </a:ext>
              </a:extLst>
            </p:cNvPr>
            <p:cNvSpPr/>
            <p:nvPr/>
          </p:nvSpPr>
          <p:spPr>
            <a:xfrm>
              <a:off x="4148462" y="2870746"/>
              <a:ext cx="91200" cy="72579"/>
            </a:xfrm>
            <a:custGeom>
              <a:avLst/>
              <a:gdLst/>
              <a:ahLst/>
              <a:cxnLst/>
              <a:rect l="l" t="t" r="r" b="b"/>
              <a:pathLst>
                <a:path w="7659" h="6382" extrusionOk="0">
                  <a:moveTo>
                    <a:pt x="5295" y="0"/>
                  </a:moveTo>
                  <a:lnTo>
                    <a:pt x="5232" y="105"/>
                  </a:lnTo>
                  <a:lnTo>
                    <a:pt x="5211" y="272"/>
                  </a:lnTo>
                  <a:lnTo>
                    <a:pt x="5127" y="335"/>
                  </a:lnTo>
                  <a:lnTo>
                    <a:pt x="5106" y="419"/>
                  </a:lnTo>
                  <a:lnTo>
                    <a:pt x="5127" y="565"/>
                  </a:lnTo>
                  <a:lnTo>
                    <a:pt x="5043" y="691"/>
                  </a:lnTo>
                  <a:lnTo>
                    <a:pt x="4918" y="691"/>
                  </a:lnTo>
                  <a:lnTo>
                    <a:pt x="4897" y="649"/>
                  </a:lnTo>
                  <a:lnTo>
                    <a:pt x="4834" y="649"/>
                  </a:lnTo>
                  <a:lnTo>
                    <a:pt x="4792" y="691"/>
                  </a:lnTo>
                  <a:lnTo>
                    <a:pt x="4667" y="732"/>
                  </a:lnTo>
                  <a:lnTo>
                    <a:pt x="4667" y="837"/>
                  </a:lnTo>
                  <a:lnTo>
                    <a:pt x="4709" y="879"/>
                  </a:lnTo>
                  <a:lnTo>
                    <a:pt x="4709" y="963"/>
                  </a:lnTo>
                  <a:lnTo>
                    <a:pt x="4520" y="942"/>
                  </a:lnTo>
                  <a:lnTo>
                    <a:pt x="4458" y="858"/>
                  </a:lnTo>
                  <a:lnTo>
                    <a:pt x="4395" y="837"/>
                  </a:lnTo>
                  <a:lnTo>
                    <a:pt x="4332" y="879"/>
                  </a:lnTo>
                  <a:lnTo>
                    <a:pt x="4269" y="900"/>
                  </a:lnTo>
                  <a:lnTo>
                    <a:pt x="4207" y="984"/>
                  </a:lnTo>
                  <a:lnTo>
                    <a:pt x="4081" y="1067"/>
                  </a:lnTo>
                  <a:lnTo>
                    <a:pt x="3893" y="1088"/>
                  </a:lnTo>
                  <a:lnTo>
                    <a:pt x="3788" y="1067"/>
                  </a:lnTo>
                  <a:lnTo>
                    <a:pt x="3683" y="900"/>
                  </a:lnTo>
                  <a:lnTo>
                    <a:pt x="3579" y="879"/>
                  </a:lnTo>
                  <a:lnTo>
                    <a:pt x="3474" y="984"/>
                  </a:lnTo>
                  <a:lnTo>
                    <a:pt x="3411" y="984"/>
                  </a:lnTo>
                  <a:lnTo>
                    <a:pt x="3328" y="879"/>
                  </a:lnTo>
                  <a:lnTo>
                    <a:pt x="3223" y="795"/>
                  </a:lnTo>
                  <a:lnTo>
                    <a:pt x="3014" y="858"/>
                  </a:lnTo>
                  <a:lnTo>
                    <a:pt x="2993" y="837"/>
                  </a:lnTo>
                  <a:lnTo>
                    <a:pt x="2847" y="858"/>
                  </a:lnTo>
                  <a:lnTo>
                    <a:pt x="2742" y="774"/>
                  </a:lnTo>
                  <a:lnTo>
                    <a:pt x="2595" y="837"/>
                  </a:lnTo>
                  <a:lnTo>
                    <a:pt x="2428" y="942"/>
                  </a:lnTo>
                  <a:lnTo>
                    <a:pt x="2386" y="942"/>
                  </a:lnTo>
                  <a:lnTo>
                    <a:pt x="2219" y="984"/>
                  </a:lnTo>
                  <a:lnTo>
                    <a:pt x="2177" y="1046"/>
                  </a:lnTo>
                  <a:lnTo>
                    <a:pt x="2114" y="1067"/>
                  </a:lnTo>
                  <a:lnTo>
                    <a:pt x="2093" y="1109"/>
                  </a:lnTo>
                  <a:lnTo>
                    <a:pt x="2156" y="1172"/>
                  </a:lnTo>
                  <a:lnTo>
                    <a:pt x="2156" y="1297"/>
                  </a:lnTo>
                  <a:lnTo>
                    <a:pt x="2010" y="1423"/>
                  </a:lnTo>
                  <a:lnTo>
                    <a:pt x="2010" y="1590"/>
                  </a:lnTo>
                  <a:lnTo>
                    <a:pt x="1989" y="1716"/>
                  </a:lnTo>
                  <a:lnTo>
                    <a:pt x="1884" y="1737"/>
                  </a:lnTo>
                  <a:lnTo>
                    <a:pt x="1800" y="1821"/>
                  </a:lnTo>
                  <a:lnTo>
                    <a:pt x="1779" y="1883"/>
                  </a:lnTo>
                  <a:lnTo>
                    <a:pt x="1570" y="1925"/>
                  </a:lnTo>
                  <a:lnTo>
                    <a:pt x="1382" y="2030"/>
                  </a:lnTo>
                  <a:lnTo>
                    <a:pt x="1424" y="2113"/>
                  </a:lnTo>
                  <a:lnTo>
                    <a:pt x="1340" y="2155"/>
                  </a:lnTo>
                  <a:lnTo>
                    <a:pt x="1319" y="2239"/>
                  </a:lnTo>
                  <a:lnTo>
                    <a:pt x="1235" y="2344"/>
                  </a:lnTo>
                  <a:lnTo>
                    <a:pt x="1068" y="2365"/>
                  </a:lnTo>
                  <a:lnTo>
                    <a:pt x="1026" y="2427"/>
                  </a:lnTo>
                  <a:lnTo>
                    <a:pt x="963" y="2365"/>
                  </a:lnTo>
                  <a:lnTo>
                    <a:pt x="922" y="2302"/>
                  </a:lnTo>
                  <a:lnTo>
                    <a:pt x="796" y="2197"/>
                  </a:lnTo>
                  <a:lnTo>
                    <a:pt x="712" y="2197"/>
                  </a:lnTo>
                  <a:lnTo>
                    <a:pt x="629" y="2260"/>
                  </a:lnTo>
                  <a:lnTo>
                    <a:pt x="524" y="2260"/>
                  </a:lnTo>
                  <a:lnTo>
                    <a:pt x="440" y="2197"/>
                  </a:lnTo>
                  <a:lnTo>
                    <a:pt x="315" y="2155"/>
                  </a:lnTo>
                  <a:lnTo>
                    <a:pt x="273" y="2197"/>
                  </a:lnTo>
                  <a:lnTo>
                    <a:pt x="273" y="2365"/>
                  </a:lnTo>
                  <a:lnTo>
                    <a:pt x="273" y="2448"/>
                  </a:lnTo>
                  <a:lnTo>
                    <a:pt x="210" y="2532"/>
                  </a:lnTo>
                  <a:lnTo>
                    <a:pt x="294" y="2637"/>
                  </a:lnTo>
                  <a:lnTo>
                    <a:pt x="273" y="2657"/>
                  </a:lnTo>
                  <a:lnTo>
                    <a:pt x="273" y="2741"/>
                  </a:lnTo>
                  <a:lnTo>
                    <a:pt x="126" y="2846"/>
                  </a:lnTo>
                  <a:lnTo>
                    <a:pt x="1" y="2867"/>
                  </a:lnTo>
                  <a:lnTo>
                    <a:pt x="64" y="2950"/>
                  </a:lnTo>
                  <a:lnTo>
                    <a:pt x="168" y="3034"/>
                  </a:lnTo>
                  <a:lnTo>
                    <a:pt x="22" y="3181"/>
                  </a:lnTo>
                  <a:lnTo>
                    <a:pt x="85" y="3181"/>
                  </a:lnTo>
                  <a:lnTo>
                    <a:pt x="106" y="3390"/>
                  </a:lnTo>
                  <a:lnTo>
                    <a:pt x="106" y="3515"/>
                  </a:lnTo>
                  <a:lnTo>
                    <a:pt x="294" y="3557"/>
                  </a:lnTo>
                  <a:lnTo>
                    <a:pt x="336" y="3557"/>
                  </a:lnTo>
                  <a:lnTo>
                    <a:pt x="189" y="3787"/>
                  </a:lnTo>
                  <a:lnTo>
                    <a:pt x="126" y="3934"/>
                  </a:lnTo>
                  <a:lnTo>
                    <a:pt x="294" y="4227"/>
                  </a:lnTo>
                  <a:lnTo>
                    <a:pt x="378" y="4499"/>
                  </a:lnTo>
                  <a:lnTo>
                    <a:pt x="336" y="4562"/>
                  </a:lnTo>
                  <a:lnTo>
                    <a:pt x="398" y="4666"/>
                  </a:lnTo>
                  <a:lnTo>
                    <a:pt x="419" y="4875"/>
                  </a:lnTo>
                  <a:lnTo>
                    <a:pt x="922" y="4917"/>
                  </a:lnTo>
                  <a:lnTo>
                    <a:pt x="1005" y="5085"/>
                  </a:lnTo>
                  <a:lnTo>
                    <a:pt x="1005" y="5252"/>
                  </a:lnTo>
                  <a:lnTo>
                    <a:pt x="1047" y="5482"/>
                  </a:lnTo>
                  <a:lnTo>
                    <a:pt x="1005" y="5566"/>
                  </a:lnTo>
                  <a:lnTo>
                    <a:pt x="587" y="6131"/>
                  </a:lnTo>
                  <a:lnTo>
                    <a:pt x="1361" y="6382"/>
                  </a:lnTo>
                  <a:lnTo>
                    <a:pt x="2051" y="6340"/>
                  </a:lnTo>
                  <a:lnTo>
                    <a:pt x="2219" y="6298"/>
                  </a:lnTo>
                  <a:lnTo>
                    <a:pt x="2407" y="6319"/>
                  </a:lnTo>
                  <a:lnTo>
                    <a:pt x="2491" y="6235"/>
                  </a:lnTo>
                  <a:lnTo>
                    <a:pt x="2679" y="6194"/>
                  </a:lnTo>
                  <a:lnTo>
                    <a:pt x="2993" y="6194"/>
                  </a:lnTo>
                  <a:lnTo>
                    <a:pt x="3160" y="6173"/>
                  </a:lnTo>
                  <a:lnTo>
                    <a:pt x="3370" y="6173"/>
                  </a:lnTo>
                  <a:lnTo>
                    <a:pt x="3621" y="6068"/>
                  </a:lnTo>
                  <a:lnTo>
                    <a:pt x="3621" y="5963"/>
                  </a:lnTo>
                  <a:lnTo>
                    <a:pt x="3579" y="5859"/>
                  </a:lnTo>
                  <a:lnTo>
                    <a:pt x="3579" y="5712"/>
                  </a:lnTo>
                  <a:lnTo>
                    <a:pt x="3537" y="5545"/>
                  </a:lnTo>
                  <a:lnTo>
                    <a:pt x="3537" y="5378"/>
                  </a:lnTo>
                  <a:lnTo>
                    <a:pt x="3621" y="5273"/>
                  </a:lnTo>
                  <a:lnTo>
                    <a:pt x="3725" y="5252"/>
                  </a:lnTo>
                  <a:lnTo>
                    <a:pt x="3746" y="5147"/>
                  </a:lnTo>
                  <a:lnTo>
                    <a:pt x="3788" y="5064"/>
                  </a:lnTo>
                  <a:lnTo>
                    <a:pt x="3935" y="5043"/>
                  </a:lnTo>
                  <a:lnTo>
                    <a:pt x="3997" y="5085"/>
                  </a:lnTo>
                  <a:lnTo>
                    <a:pt x="4207" y="4980"/>
                  </a:lnTo>
                  <a:lnTo>
                    <a:pt x="4269" y="4917"/>
                  </a:lnTo>
                  <a:lnTo>
                    <a:pt x="4186" y="4875"/>
                  </a:lnTo>
                  <a:lnTo>
                    <a:pt x="4395" y="4708"/>
                  </a:lnTo>
                  <a:lnTo>
                    <a:pt x="4416" y="4645"/>
                  </a:lnTo>
                  <a:lnTo>
                    <a:pt x="4583" y="4624"/>
                  </a:lnTo>
                  <a:lnTo>
                    <a:pt x="4625" y="4666"/>
                  </a:lnTo>
                  <a:lnTo>
                    <a:pt x="4771" y="4666"/>
                  </a:lnTo>
                  <a:lnTo>
                    <a:pt x="4792" y="4603"/>
                  </a:lnTo>
                  <a:lnTo>
                    <a:pt x="4834" y="4603"/>
                  </a:lnTo>
                  <a:lnTo>
                    <a:pt x="4981" y="4750"/>
                  </a:lnTo>
                  <a:lnTo>
                    <a:pt x="5085" y="4541"/>
                  </a:lnTo>
                  <a:lnTo>
                    <a:pt x="5043" y="4310"/>
                  </a:lnTo>
                  <a:lnTo>
                    <a:pt x="5085" y="4248"/>
                  </a:lnTo>
                  <a:lnTo>
                    <a:pt x="5085" y="4185"/>
                  </a:lnTo>
                  <a:lnTo>
                    <a:pt x="5127" y="4038"/>
                  </a:lnTo>
                  <a:lnTo>
                    <a:pt x="5148" y="3829"/>
                  </a:lnTo>
                  <a:lnTo>
                    <a:pt x="5190" y="3766"/>
                  </a:lnTo>
                  <a:lnTo>
                    <a:pt x="5316" y="3725"/>
                  </a:lnTo>
                  <a:lnTo>
                    <a:pt x="5441" y="3662"/>
                  </a:lnTo>
                  <a:lnTo>
                    <a:pt x="5462" y="3578"/>
                  </a:lnTo>
                  <a:lnTo>
                    <a:pt x="5420" y="3411"/>
                  </a:lnTo>
                  <a:lnTo>
                    <a:pt x="5295" y="3348"/>
                  </a:lnTo>
                  <a:lnTo>
                    <a:pt x="5232" y="3181"/>
                  </a:lnTo>
                  <a:lnTo>
                    <a:pt x="5357" y="3097"/>
                  </a:lnTo>
                  <a:lnTo>
                    <a:pt x="5567" y="3181"/>
                  </a:lnTo>
                  <a:lnTo>
                    <a:pt x="5776" y="3181"/>
                  </a:lnTo>
                  <a:lnTo>
                    <a:pt x="5943" y="2950"/>
                  </a:lnTo>
                  <a:lnTo>
                    <a:pt x="5943" y="2783"/>
                  </a:lnTo>
                  <a:lnTo>
                    <a:pt x="5818" y="2657"/>
                  </a:lnTo>
                  <a:lnTo>
                    <a:pt x="6069" y="2323"/>
                  </a:lnTo>
                  <a:lnTo>
                    <a:pt x="6048" y="2051"/>
                  </a:lnTo>
                  <a:lnTo>
                    <a:pt x="5818" y="1695"/>
                  </a:lnTo>
                  <a:lnTo>
                    <a:pt x="5901" y="1590"/>
                  </a:lnTo>
                  <a:lnTo>
                    <a:pt x="6027" y="1465"/>
                  </a:lnTo>
                  <a:lnTo>
                    <a:pt x="6173" y="1465"/>
                  </a:lnTo>
                  <a:lnTo>
                    <a:pt x="6299" y="1318"/>
                  </a:lnTo>
                  <a:lnTo>
                    <a:pt x="6487" y="1214"/>
                  </a:lnTo>
                  <a:lnTo>
                    <a:pt x="6613" y="1297"/>
                  </a:lnTo>
                  <a:lnTo>
                    <a:pt x="6801" y="1277"/>
                  </a:lnTo>
                  <a:lnTo>
                    <a:pt x="7199" y="1172"/>
                  </a:lnTo>
                  <a:lnTo>
                    <a:pt x="7450" y="1067"/>
                  </a:lnTo>
                  <a:lnTo>
                    <a:pt x="7596" y="879"/>
                  </a:lnTo>
                  <a:lnTo>
                    <a:pt x="7471" y="858"/>
                  </a:lnTo>
                  <a:lnTo>
                    <a:pt x="7659" y="691"/>
                  </a:lnTo>
                  <a:lnTo>
                    <a:pt x="7638" y="586"/>
                  </a:lnTo>
                  <a:lnTo>
                    <a:pt x="7387" y="586"/>
                  </a:lnTo>
                  <a:lnTo>
                    <a:pt x="7324" y="691"/>
                  </a:lnTo>
                  <a:lnTo>
                    <a:pt x="7094" y="732"/>
                  </a:lnTo>
                  <a:lnTo>
                    <a:pt x="7073" y="586"/>
                  </a:lnTo>
                  <a:lnTo>
                    <a:pt x="6906" y="649"/>
                  </a:lnTo>
                  <a:lnTo>
                    <a:pt x="6655" y="795"/>
                  </a:lnTo>
                  <a:lnTo>
                    <a:pt x="6571" y="858"/>
                  </a:lnTo>
                  <a:lnTo>
                    <a:pt x="6550" y="984"/>
                  </a:lnTo>
                  <a:lnTo>
                    <a:pt x="6424" y="1067"/>
                  </a:lnTo>
                  <a:lnTo>
                    <a:pt x="6257" y="1151"/>
                  </a:lnTo>
                  <a:lnTo>
                    <a:pt x="6236" y="1193"/>
                  </a:lnTo>
                  <a:lnTo>
                    <a:pt x="6132" y="1277"/>
                  </a:lnTo>
                  <a:lnTo>
                    <a:pt x="5985" y="1277"/>
                  </a:lnTo>
                  <a:lnTo>
                    <a:pt x="5880" y="1256"/>
                  </a:lnTo>
                  <a:lnTo>
                    <a:pt x="5880" y="1172"/>
                  </a:lnTo>
                  <a:lnTo>
                    <a:pt x="5776" y="1046"/>
                  </a:lnTo>
                  <a:lnTo>
                    <a:pt x="5776" y="837"/>
                  </a:lnTo>
                  <a:lnTo>
                    <a:pt x="5755" y="691"/>
                  </a:lnTo>
                  <a:lnTo>
                    <a:pt x="5776" y="565"/>
                  </a:lnTo>
                  <a:lnTo>
                    <a:pt x="5734" y="460"/>
                  </a:lnTo>
                  <a:lnTo>
                    <a:pt x="5629" y="460"/>
                  </a:lnTo>
                  <a:lnTo>
                    <a:pt x="5608" y="356"/>
                  </a:lnTo>
                  <a:lnTo>
                    <a:pt x="5629" y="209"/>
                  </a:lnTo>
                  <a:lnTo>
                    <a:pt x="5629" y="126"/>
                  </a:lnTo>
                  <a:lnTo>
                    <a:pt x="5525" y="63"/>
                  </a:lnTo>
                  <a:lnTo>
                    <a:pt x="54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5" name="Google Shape;1685;p39">
              <a:extLst>
                <a:ext uri="{FF2B5EF4-FFF2-40B4-BE49-F238E27FC236}">
                  <a16:creationId xmlns:a16="http://schemas.microsoft.com/office/drawing/2014/main" id="{44BA6740-1E4E-A6EA-BDCB-FD042E59AF20}"/>
                </a:ext>
              </a:extLst>
            </p:cNvPr>
            <p:cNvSpPr/>
            <p:nvPr/>
          </p:nvSpPr>
          <p:spPr>
            <a:xfrm>
              <a:off x="3884115" y="2761763"/>
              <a:ext cx="113133" cy="67348"/>
            </a:xfrm>
            <a:custGeom>
              <a:avLst/>
              <a:gdLst/>
              <a:ahLst/>
              <a:cxnLst/>
              <a:rect l="l" t="t" r="r" b="b"/>
              <a:pathLst>
                <a:path w="9501" h="5922" extrusionOk="0">
                  <a:moveTo>
                    <a:pt x="5064" y="0"/>
                  </a:moveTo>
                  <a:lnTo>
                    <a:pt x="4960" y="84"/>
                  </a:lnTo>
                  <a:lnTo>
                    <a:pt x="5002" y="209"/>
                  </a:lnTo>
                  <a:lnTo>
                    <a:pt x="4855" y="230"/>
                  </a:lnTo>
                  <a:lnTo>
                    <a:pt x="4751" y="209"/>
                  </a:lnTo>
                  <a:lnTo>
                    <a:pt x="4730" y="209"/>
                  </a:lnTo>
                  <a:lnTo>
                    <a:pt x="4500" y="272"/>
                  </a:lnTo>
                  <a:lnTo>
                    <a:pt x="4332" y="293"/>
                  </a:lnTo>
                  <a:lnTo>
                    <a:pt x="4228" y="502"/>
                  </a:lnTo>
                  <a:lnTo>
                    <a:pt x="4228" y="712"/>
                  </a:lnTo>
                  <a:lnTo>
                    <a:pt x="4102" y="712"/>
                  </a:lnTo>
                  <a:lnTo>
                    <a:pt x="3997" y="628"/>
                  </a:lnTo>
                  <a:lnTo>
                    <a:pt x="3851" y="691"/>
                  </a:lnTo>
                  <a:lnTo>
                    <a:pt x="3746" y="607"/>
                  </a:lnTo>
                  <a:lnTo>
                    <a:pt x="3642" y="628"/>
                  </a:lnTo>
                  <a:lnTo>
                    <a:pt x="3537" y="753"/>
                  </a:lnTo>
                  <a:lnTo>
                    <a:pt x="3432" y="732"/>
                  </a:lnTo>
                  <a:lnTo>
                    <a:pt x="3391" y="607"/>
                  </a:lnTo>
                  <a:lnTo>
                    <a:pt x="3244" y="607"/>
                  </a:lnTo>
                  <a:lnTo>
                    <a:pt x="3056" y="712"/>
                  </a:lnTo>
                  <a:lnTo>
                    <a:pt x="2972" y="649"/>
                  </a:lnTo>
                  <a:lnTo>
                    <a:pt x="2805" y="628"/>
                  </a:lnTo>
                  <a:lnTo>
                    <a:pt x="2763" y="691"/>
                  </a:lnTo>
                  <a:lnTo>
                    <a:pt x="2700" y="691"/>
                  </a:lnTo>
                  <a:lnTo>
                    <a:pt x="2595" y="607"/>
                  </a:lnTo>
                  <a:lnTo>
                    <a:pt x="2386" y="691"/>
                  </a:lnTo>
                  <a:lnTo>
                    <a:pt x="2344" y="628"/>
                  </a:lnTo>
                  <a:lnTo>
                    <a:pt x="2219" y="544"/>
                  </a:lnTo>
                  <a:lnTo>
                    <a:pt x="1884" y="502"/>
                  </a:lnTo>
                  <a:lnTo>
                    <a:pt x="1759" y="419"/>
                  </a:lnTo>
                  <a:lnTo>
                    <a:pt x="1675" y="419"/>
                  </a:lnTo>
                  <a:lnTo>
                    <a:pt x="1570" y="523"/>
                  </a:lnTo>
                  <a:lnTo>
                    <a:pt x="1382" y="523"/>
                  </a:lnTo>
                  <a:lnTo>
                    <a:pt x="963" y="586"/>
                  </a:lnTo>
                  <a:lnTo>
                    <a:pt x="859" y="628"/>
                  </a:lnTo>
                  <a:lnTo>
                    <a:pt x="671" y="544"/>
                  </a:lnTo>
                  <a:lnTo>
                    <a:pt x="608" y="544"/>
                  </a:lnTo>
                  <a:lnTo>
                    <a:pt x="566" y="649"/>
                  </a:lnTo>
                  <a:lnTo>
                    <a:pt x="608" y="921"/>
                  </a:lnTo>
                  <a:lnTo>
                    <a:pt x="650" y="1004"/>
                  </a:lnTo>
                  <a:lnTo>
                    <a:pt x="733" y="1151"/>
                  </a:lnTo>
                  <a:lnTo>
                    <a:pt x="859" y="1235"/>
                  </a:lnTo>
                  <a:lnTo>
                    <a:pt x="817" y="1318"/>
                  </a:lnTo>
                  <a:lnTo>
                    <a:pt x="838" y="1381"/>
                  </a:lnTo>
                  <a:lnTo>
                    <a:pt x="880" y="1465"/>
                  </a:lnTo>
                  <a:lnTo>
                    <a:pt x="838" y="1653"/>
                  </a:lnTo>
                  <a:lnTo>
                    <a:pt x="754" y="1653"/>
                  </a:lnTo>
                  <a:lnTo>
                    <a:pt x="650" y="1737"/>
                  </a:lnTo>
                  <a:lnTo>
                    <a:pt x="629" y="1904"/>
                  </a:lnTo>
                  <a:lnTo>
                    <a:pt x="252" y="2302"/>
                  </a:lnTo>
                  <a:lnTo>
                    <a:pt x="294" y="2469"/>
                  </a:lnTo>
                  <a:lnTo>
                    <a:pt x="294" y="2637"/>
                  </a:lnTo>
                  <a:lnTo>
                    <a:pt x="147" y="2616"/>
                  </a:lnTo>
                  <a:lnTo>
                    <a:pt x="43" y="2888"/>
                  </a:lnTo>
                  <a:lnTo>
                    <a:pt x="22" y="3097"/>
                  </a:lnTo>
                  <a:lnTo>
                    <a:pt x="1" y="3097"/>
                  </a:lnTo>
                  <a:lnTo>
                    <a:pt x="126" y="3222"/>
                  </a:lnTo>
                  <a:lnTo>
                    <a:pt x="294" y="3327"/>
                  </a:lnTo>
                  <a:lnTo>
                    <a:pt x="315" y="3432"/>
                  </a:lnTo>
                  <a:lnTo>
                    <a:pt x="440" y="3432"/>
                  </a:lnTo>
                  <a:lnTo>
                    <a:pt x="524" y="3348"/>
                  </a:lnTo>
                  <a:lnTo>
                    <a:pt x="629" y="3348"/>
                  </a:lnTo>
                  <a:lnTo>
                    <a:pt x="838" y="3453"/>
                  </a:lnTo>
                  <a:lnTo>
                    <a:pt x="984" y="3473"/>
                  </a:lnTo>
                  <a:lnTo>
                    <a:pt x="1152" y="3536"/>
                  </a:lnTo>
                  <a:lnTo>
                    <a:pt x="1194" y="3641"/>
                  </a:lnTo>
                  <a:lnTo>
                    <a:pt x="1340" y="3683"/>
                  </a:lnTo>
                  <a:lnTo>
                    <a:pt x="1487" y="3641"/>
                  </a:lnTo>
                  <a:lnTo>
                    <a:pt x="1612" y="3641"/>
                  </a:lnTo>
                  <a:lnTo>
                    <a:pt x="1717" y="3515"/>
                  </a:lnTo>
                  <a:lnTo>
                    <a:pt x="2114" y="3453"/>
                  </a:lnTo>
                  <a:lnTo>
                    <a:pt x="2240" y="3369"/>
                  </a:lnTo>
                  <a:lnTo>
                    <a:pt x="2386" y="3348"/>
                  </a:lnTo>
                  <a:lnTo>
                    <a:pt x="2344" y="3201"/>
                  </a:lnTo>
                  <a:lnTo>
                    <a:pt x="2386" y="3139"/>
                  </a:lnTo>
                  <a:lnTo>
                    <a:pt x="2344" y="2992"/>
                  </a:lnTo>
                  <a:lnTo>
                    <a:pt x="2428" y="3013"/>
                  </a:lnTo>
                  <a:lnTo>
                    <a:pt x="2449" y="2992"/>
                  </a:lnTo>
                  <a:lnTo>
                    <a:pt x="2554" y="3034"/>
                  </a:lnTo>
                  <a:lnTo>
                    <a:pt x="2616" y="2992"/>
                  </a:lnTo>
                  <a:lnTo>
                    <a:pt x="2742" y="2992"/>
                  </a:lnTo>
                  <a:lnTo>
                    <a:pt x="2763" y="2929"/>
                  </a:lnTo>
                  <a:lnTo>
                    <a:pt x="2867" y="3055"/>
                  </a:lnTo>
                  <a:lnTo>
                    <a:pt x="3014" y="3055"/>
                  </a:lnTo>
                  <a:lnTo>
                    <a:pt x="3181" y="3243"/>
                  </a:lnTo>
                  <a:lnTo>
                    <a:pt x="3370" y="3243"/>
                  </a:lnTo>
                  <a:lnTo>
                    <a:pt x="3391" y="3201"/>
                  </a:lnTo>
                  <a:lnTo>
                    <a:pt x="3453" y="3201"/>
                  </a:lnTo>
                  <a:lnTo>
                    <a:pt x="3642" y="3369"/>
                  </a:lnTo>
                  <a:lnTo>
                    <a:pt x="3788" y="3453"/>
                  </a:lnTo>
                  <a:lnTo>
                    <a:pt x="3809" y="3641"/>
                  </a:lnTo>
                  <a:lnTo>
                    <a:pt x="3809" y="3787"/>
                  </a:lnTo>
                  <a:lnTo>
                    <a:pt x="3956" y="3850"/>
                  </a:lnTo>
                  <a:lnTo>
                    <a:pt x="3956" y="3892"/>
                  </a:lnTo>
                  <a:lnTo>
                    <a:pt x="4102" y="4038"/>
                  </a:lnTo>
                  <a:lnTo>
                    <a:pt x="4269" y="4143"/>
                  </a:lnTo>
                  <a:lnTo>
                    <a:pt x="4290" y="4248"/>
                  </a:lnTo>
                  <a:lnTo>
                    <a:pt x="4269" y="4352"/>
                  </a:lnTo>
                  <a:lnTo>
                    <a:pt x="4332" y="4457"/>
                  </a:lnTo>
                  <a:lnTo>
                    <a:pt x="4311" y="4499"/>
                  </a:lnTo>
                  <a:lnTo>
                    <a:pt x="4123" y="4499"/>
                  </a:lnTo>
                  <a:lnTo>
                    <a:pt x="4060" y="4415"/>
                  </a:lnTo>
                  <a:lnTo>
                    <a:pt x="3893" y="4478"/>
                  </a:lnTo>
                  <a:lnTo>
                    <a:pt x="3788" y="4478"/>
                  </a:lnTo>
                  <a:lnTo>
                    <a:pt x="3767" y="4687"/>
                  </a:lnTo>
                  <a:lnTo>
                    <a:pt x="3767" y="4834"/>
                  </a:lnTo>
                  <a:lnTo>
                    <a:pt x="3704" y="4813"/>
                  </a:lnTo>
                  <a:lnTo>
                    <a:pt x="3600" y="5022"/>
                  </a:lnTo>
                  <a:lnTo>
                    <a:pt x="3600" y="5126"/>
                  </a:lnTo>
                  <a:lnTo>
                    <a:pt x="3495" y="5106"/>
                  </a:lnTo>
                  <a:lnTo>
                    <a:pt x="3432" y="5147"/>
                  </a:lnTo>
                  <a:lnTo>
                    <a:pt x="3537" y="5315"/>
                  </a:lnTo>
                  <a:lnTo>
                    <a:pt x="3684" y="5357"/>
                  </a:lnTo>
                  <a:lnTo>
                    <a:pt x="3893" y="5357"/>
                  </a:lnTo>
                  <a:lnTo>
                    <a:pt x="3976" y="5294"/>
                  </a:lnTo>
                  <a:lnTo>
                    <a:pt x="4165" y="5294"/>
                  </a:lnTo>
                  <a:lnTo>
                    <a:pt x="4269" y="5357"/>
                  </a:lnTo>
                  <a:lnTo>
                    <a:pt x="4290" y="5252"/>
                  </a:lnTo>
                  <a:lnTo>
                    <a:pt x="4228" y="5189"/>
                  </a:lnTo>
                  <a:lnTo>
                    <a:pt x="4228" y="5106"/>
                  </a:lnTo>
                  <a:lnTo>
                    <a:pt x="4228" y="5022"/>
                  </a:lnTo>
                  <a:lnTo>
                    <a:pt x="4290" y="5106"/>
                  </a:lnTo>
                  <a:lnTo>
                    <a:pt x="4374" y="5106"/>
                  </a:lnTo>
                  <a:lnTo>
                    <a:pt x="4583" y="4834"/>
                  </a:lnTo>
                  <a:lnTo>
                    <a:pt x="4541" y="4771"/>
                  </a:lnTo>
                  <a:lnTo>
                    <a:pt x="4604" y="4771"/>
                  </a:lnTo>
                  <a:lnTo>
                    <a:pt x="4730" y="4603"/>
                  </a:lnTo>
                  <a:lnTo>
                    <a:pt x="4730" y="4478"/>
                  </a:lnTo>
                  <a:lnTo>
                    <a:pt x="4813" y="4394"/>
                  </a:lnTo>
                  <a:lnTo>
                    <a:pt x="4939" y="4394"/>
                  </a:lnTo>
                  <a:lnTo>
                    <a:pt x="5064" y="4269"/>
                  </a:lnTo>
                  <a:lnTo>
                    <a:pt x="5127" y="4310"/>
                  </a:lnTo>
                  <a:lnTo>
                    <a:pt x="5127" y="4352"/>
                  </a:lnTo>
                  <a:lnTo>
                    <a:pt x="5232" y="4352"/>
                  </a:lnTo>
                  <a:lnTo>
                    <a:pt x="5274" y="4289"/>
                  </a:lnTo>
                  <a:lnTo>
                    <a:pt x="5336" y="4206"/>
                  </a:lnTo>
                  <a:lnTo>
                    <a:pt x="5357" y="4269"/>
                  </a:lnTo>
                  <a:lnTo>
                    <a:pt x="5441" y="4310"/>
                  </a:lnTo>
                  <a:lnTo>
                    <a:pt x="5525" y="4352"/>
                  </a:lnTo>
                  <a:lnTo>
                    <a:pt x="5692" y="4310"/>
                  </a:lnTo>
                  <a:lnTo>
                    <a:pt x="5567" y="4373"/>
                  </a:lnTo>
                  <a:lnTo>
                    <a:pt x="5483" y="4415"/>
                  </a:lnTo>
                  <a:lnTo>
                    <a:pt x="5378" y="4394"/>
                  </a:lnTo>
                  <a:lnTo>
                    <a:pt x="5211" y="4415"/>
                  </a:lnTo>
                  <a:lnTo>
                    <a:pt x="5064" y="4415"/>
                  </a:lnTo>
                  <a:lnTo>
                    <a:pt x="5127" y="4478"/>
                  </a:lnTo>
                  <a:lnTo>
                    <a:pt x="5336" y="4478"/>
                  </a:lnTo>
                  <a:lnTo>
                    <a:pt x="5483" y="4561"/>
                  </a:lnTo>
                  <a:lnTo>
                    <a:pt x="5462" y="4582"/>
                  </a:lnTo>
                  <a:lnTo>
                    <a:pt x="5420" y="4624"/>
                  </a:lnTo>
                  <a:lnTo>
                    <a:pt x="5483" y="4708"/>
                  </a:lnTo>
                  <a:lnTo>
                    <a:pt x="5567" y="4708"/>
                  </a:lnTo>
                  <a:lnTo>
                    <a:pt x="5671" y="4771"/>
                  </a:lnTo>
                  <a:lnTo>
                    <a:pt x="5797" y="4708"/>
                  </a:lnTo>
                  <a:lnTo>
                    <a:pt x="5943" y="4687"/>
                  </a:lnTo>
                  <a:lnTo>
                    <a:pt x="6069" y="4729"/>
                  </a:lnTo>
                  <a:lnTo>
                    <a:pt x="6173" y="4792"/>
                  </a:lnTo>
                  <a:lnTo>
                    <a:pt x="6194" y="4708"/>
                  </a:lnTo>
                  <a:lnTo>
                    <a:pt x="6257" y="4729"/>
                  </a:lnTo>
                  <a:lnTo>
                    <a:pt x="6278" y="4875"/>
                  </a:lnTo>
                  <a:lnTo>
                    <a:pt x="6362" y="4938"/>
                  </a:lnTo>
                  <a:lnTo>
                    <a:pt x="6299" y="4980"/>
                  </a:lnTo>
                  <a:lnTo>
                    <a:pt x="6111" y="5022"/>
                  </a:lnTo>
                  <a:lnTo>
                    <a:pt x="5943" y="5126"/>
                  </a:lnTo>
                  <a:lnTo>
                    <a:pt x="5797" y="5315"/>
                  </a:lnTo>
                  <a:lnTo>
                    <a:pt x="5901" y="5357"/>
                  </a:lnTo>
                  <a:lnTo>
                    <a:pt x="5985" y="5294"/>
                  </a:lnTo>
                  <a:lnTo>
                    <a:pt x="6111" y="5357"/>
                  </a:lnTo>
                  <a:lnTo>
                    <a:pt x="6173" y="5336"/>
                  </a:lnTo>
                  <a:lnTo>
                    <a:pt x="6362" y="5503"/>
                  </a:lnTo>
                  <a:lnTo>
                    <a:pt x="6383" y="5566"/>
                  </a:lnTo>
                  <a:lnTo>
                    <a:pt x="6299" y="5775"/>
                  </a:lnTo>
                  <a:lnTo>
                    <a:pt x="6278" y="5838"/>
                  </a:lnTo>
                  <a:lnTo>
                    <a:pt x="6383" y="5922"/>
                  </a:lnTo>
                  <a:lnTo>
                    <a:pt x="6592" y="5922"/>
                  </a:lnTo>
                  <a:lnTo>
                    <a:pt x="6780" y="5817"/>
                  </a:lnTo>
                  <a:lnTo>
                    <a:pt x="7031" y="5629"/>
                  </a:lnTo>
                  <a:lnTo>
                    <a:pt x="7220" y="5629"/>
                  </a:lnTo>
                  <a:lnTo>
                    <a:pt x="7324" y="5503"/>
                  </a:lnTo>
                  <a:lnTo>
                    <a:pt x="7450" y="5419"/>
                  </a:lnTo>
                  <a:lnTo>
                    <a:pt x="7680" y="5440"/>
                  </a:lnTo>
                  <a:lnTo>
                    <a:pt x="7889" y="5440"/>
                  </a:lnTo>
                  <a:lnTo>
                    <a:pt x="7952" y="5336"/>
                  </a:lnTo>
                  <a:lnTo>
                    <a:pt x="7889" y="5231"/>
                  </a:lnTo>
                  <a:lnTo>
                    <a:pt x="7952" y="5210"/>
                  </a:lnTo>
                  <a:lnTo>
                    <a:pt x="7994" y="5126"/>
                  </a:lnTo>
                  <a:lnTo>
                    <a:pt x="7847" y="5106"/>
                  </a:lnTo>
                  <a:lnTo>
                    <a:pt x="7659" y="5126"/>
                  </a:lnTo>
                  <a:lnTo>
                    <a:pt x="7638" y="5252"/>
                  </a:lnTo>
                  <a:lnTo>
                    <a:pt x="7513" y="5189"/>
                  </a:lnTo>
                  <a:lnTo>
                    <a:pt x="7450" y="5189"/>
                  </a:lnTo>
                  <a:lnTo>
                    <a:pt x="7345" y="5294"/>
                  </a:lnTo>
                  <a:lnTo>
                    <a:pt x="7303" y="5252"/>
                  </a:lnTo>
                  <a:lnTo>
                    <a:pt x="7010" y="4938"/>
                  </a:lnTo>
                  <a:lnTo>
                    <a:pt x="6948" y="4813"/>
                  </a:lnTo>
                  <a:lnTo>
                    <a:pt x="6885" y="4687"/>
                  </a:lnTo>
                  <a:lnTo>
                    <a:pt x="6822" y="4708"/>
                  </a:lnTo>
                  <a:lnTo>
                    <a:pt x="6885" y="4875"/>
                  </a:lnTo>
                  <a:lnTo>
                    <a:pt x="7094" y="5106"/>
                  </a:lnTo>
                  <a:lnTo>
                    <a:pt x="7261" y="5294"/>
                  </a:lnTo>
                  <a:lnTo>
                    <a:pt x="7220" y="5315"/>
                  </a:lnTo>
                  <a:lnTo>
                    <a:pt x="7094" y="5294"/>
                  </a:lnTo>
                  <a:lnTo>
                    <a:pt x="7031" y="5210"/>
                  </a:lnTo>
                  <a:lnTo>
                    <a:pt x="7010" y="5085"/>
                  </a:lnTo>
                  <a:lnTo>
                    <a:pt x="6927" y="5043"/>
                  </a:lnTo>
                  <a:lnTo>
                    <a:pt x="6885" y="5106"/>
                  </a:lnTo>
                  <a:lnTo>
                    <a:pt x="6885" y="5022"/>
                  </a:lnTo>
                  <a:lnTo>
                    <a:pt x="6822" y="5022"/>
                  </a:lnTo>
                  <a:lnTo>
                    <a:pt x="6780" y="5043"/>
                  </a:lnTo>
                  <a:lnTo>
                    <a:pt x="6780" y="5001"/>
                  </a:lnTo>
                  <a:lnTo>
                    <a:pt x="6822" y="4917"/>
                  </a:lnTo>
                  <a:lnTo>
                    <a:pt x="6801" y="4875"/>
                  </a:lnTo>
                  <a:lnTo>
                    <a:pt x="6717" y="4896"/>
                  </a:lnTo>
                  <a:lnTo>
                    <a:pt x="6676" y="4834"/>
                  </a:lnTo>
                  <a:lnTo>
                    <a:pt x="6592" y="4771"/>
                  </a:lnTo>
                  <a:lnTo>
                    <a:pt x="6404" y="4792"/>
                  </a:lnTo>
                  <a:lnTo>
                    <a:pt x="6320" y="4729"/>
                  </a:lnTo>
                  <a:lnTo>
                    <a:pt x="6362" y="4687"/>
                  </a:lnTo>
                  <a:lnTo>
                    <a:pt x="6487" y="4708"/>
                  </a:lnTo>
                  <a:lnTo>
                    <a:pt x="6529" y="4624"/>
                  </a:lnTo>
                  <a:lnTo>
                    <a:pt x="6634" y="4708"/>
                  </a:lnTo>
                  <a:lnTo>
                    <a:pt x="6738" y="4708"/>
                  </a:lnTo>
                  <a:lnTo>
                    <a:pt x="6780" y="4624"/>
                  </a:lnTo>
                  <a:lnTo>
                    <a:pt x="6885" y="4603"/>
                  </a:lnTo>
                  <a:lnTo>
                    <a:pt x="7052" y="4415"/>
                  </a:lnTo>
                  <a:lnTo>
                    <a:pt x="7052" y="4373"/>
                  </a:lnTo>
                  <a:lnTo>
                    <a:pt x="7136" y="4394"/>
                  </a:lnTo>
                  <a:lnTo>
                    <a:pt x="7136" y="4457"/>
                  </a:lnTo>
                  <a:lnTo>
                    <a:pt x="7031" y="4582"/>
                  </a:lnTo>
                  <a:lnTo>
                    <a:pt x="6989" y="4603"/>
                  </a:lnTo>
                  <a:lnTo>
                    <a:pt x="7010" y="4666"/>
                  </a:lnTo>
                  <a:lnTo>
                    <a:pt x="7094" y="4624"/>
                  </a:lnTo>
                  <a:lnTo>
                    <a:pt x="7220" y="4457"/>
                  </a:lnTo>
                  <a:lnTo>
                    <a:pt x="7241" y="4373"/>
                  </a:lnTo>
                  <a:lnTo>
                    <a:pt x="7157" y="4289"/>
                  </a:lnTo>
                  <a:lnTo>
                    <a:pt x="7136" y="4248"/>
                  </a:lnTo>
                  <a:lnTo>
                    <a:pt x="7199" y="4206"/>
                  </a:lnTo>
                  <a:lnTo>
                    <a:pt x="7261" y="4352"/>
                  </a:lnTo>
                  <a:lnTo>
                    <a:pt x="7345" y="4373"/>
                  </a:lnTo>
                  <a:lnTo>
                    <a:pt x="7450" y="4289"/>
                  </a:lnTo>
                  <a:lnTo>
                    <a:pt x="7617" y="4310"/>
                  </a:lnTo>
                  <a:lnTo>
                    <a:pt x="7722" y="4248"/>
                  </a:lnTo>
                  <a:lnTo>
                    <a:pt x="7868" y="4248"/>
                  </a:lnTo>
                  <a:lnTo>
                    <a:pt x="7973" y="4101"/>
                  </a:lnTo>
                  <a:lnTo>
                    <a:pt x="8057" y="4038"/>
                  </a:lnTo>
                  <a:lnTo>
                    <a:pt x="8182" y="4038"/>
                  </a:lnTo>
                  <a:lnTo>
                    <a:pt x="8203" y="3934"/>
                  </a:lnTo>
                  <a:lnTo>
                    <a:pt x="8287" y="3871"/>
                  </a:lnTo>
                  <a:lnTo>
                    <a:pt x="8454" y="3871"/>
                  </a:lnTo>
                  <a:lnTo>
                    <a:pt x="8580" y="3829"/>
                  </a:lnTo>
                  <a:lnTo>
                    <a:pt x="8663" y="3829"/>
                  </a:lnTo>
                  <a:lnTo>
                    <a:pt x="8663" y="3892"/>
                  </a:lnTo>
                  <a:lnTo>
                    <a:pt x="8768" y="3850"/>
                  </a:lnTo>
                  <a:lnTo>
                    <a:pt x="8789" y="3578"/>
                  </a:lnTo>
                  <a:lnTo>
                    <a:pt x="8873" y="3557"/>
                  </a:lnTo>
                  <a:lnTo>
                    <a:pt x="8998" y="3348"/>
                  </a:lnTo>
                  <a:lnTo>
                    <a:pt x="9291" y="3327"/>
                  </a:lnTo>
                  <a:lnTo>
                    <a:pt x="9396" y="3243"/>
                  </a:lnTo>
                  <a:lnTo>
                    <a:pt x="9354" y="3118"/>
                  </a:lnTo>
                  <a:lnTo>
                    <a:pt x="9438" y="2909"/>
                  </a:lnTo>
                  <a:lnTo>
                    <a:pt x="9417" y="2720"/>
                  </a:lnTo>
                  <a:lnTo>
                    <a:pt x="9228" y="2616"/>
                  </a:lnTo>
                  <a:lnTo>
                    <a:pt x="9291" y="2365"/>
                  </a:lnTo>
                  <a:lnTo>
                    <a:pt x="9396" y="2323"/>
                  </a:lnTo>
                  <a:lnTo>
                    <a:pt x="9500" y="2197"/>
                  </a:lnTo>
                  <a:lnTo>
                    <a:pt x="9500" y="2072"/>
                  </a:lnTo>
                  <a:lnTo>
                    <a:pt x="9417" y="2009"/>
                  </a:lnTo>
                  <a:lnTo>
                    <a:pt x="9354" y="1883"/>
                  </a:lnTo>
                  <a:lnTo>
                    <a:pt x="9291" y="1967"/>
                  </a:lnTo>
                  <a:lnTo>
                    <a:pt x="9103" y="1946"/>
                  </a:lnTo>
                  <a:lnTo>
                    <a:pt x="8935" y="1841"/>
                  </a:lnTo>
                  <a:lnTo>
                    <a:pt x="8810" y="1862"/>
                  </a:lnTo>
                  <a:lnTo>
                    <a:pt x="8705" y="1800"/>
                  </a:lnTo>
                  <a:lnTo>
                    <a:pt x="8559" y="1779"/>
                  </a:lnTo>
                  <a:lnTo>
                    <a:pt x="8349" y="1758"/>
                  </a:lnTo>
                  <a:lnTo>
                    <a:pt x="8266" y="1841"/>
                  </a:lnTo>
                  <a:lnTo>
                    <a:pt x="8203" y="1695"/>
                  </a:lnTo>
                  <a:lnTo>
                    <a:pt x="8057" y="1590"/>
                  </a:lnTo>
                  <a:lnTo>
                    <a:pt x="7931" y="1318"/>
                  </a:lnTo>
                  <a:lnTo>
                    <a:pt x="7826" y="1339"/>
                  </a:lnTo>
                  <a:lnTo>
                    <a:pt x="7638" y="1465"/>
                  </a:lnTo>
                  <a:lnTo>
                    <a:pt x="7513" y="1444"/>
                  </a:lnTo>
                  <a:lnTo>
                    <a:pt x="7366" y="1486"/>
                  </a:lnTo>
                  <a:lnTo>
                    <a:pt x="7220" y="1423"/>
                  </a:lnTo>
                  <a:lnTo>
                    <a:pt x="7115" y="1528"/>
                  </a:lnTo>
                  <a:lnTo>
                    <a:pt x="6843" y="1256"/>
                  </a:lnTo>
                  <a:lnTo>
                    <a:pt x="6780" y="1067"/>
                  </a:lnTo>
                  <a:lnTo>
                    <a:pt x="6780" y="921"/>
                  </a:lnTo>
                  <a:lnTo>
                    <a:pt x="6676" y="921"/>
                  </a:lnTo>
                  <a:lnTo>
                    <a:pt x="6676" y="795"/>
                  </a:lnTo>
                  <a:lnTo>
                    <a:pt x="6529" y="691"/>
                  </a:lnTo>
                  <a:lnTo>
                    <a:pt x="6215" y="732"/>
                  </a:lnTo>
                  <a:lnTo>
                    <a:pt x="6069" y="523"/>
                  </a:lnTo>
                  <a:lnTo>
                    <a:pt x="6111" y="398"/>
                  </a:lnTo>
                  <a:lnTo>
                    <a:pt x="6006" y="293"/>
                  </a:lnTo>
                  <a:lnTo>
                    <a:pt x="5901" y="21"/>
                  </a:lnTo>
                  <a:lnTo>
                    <a:pt x="5776" y="21"/>
                  </a:lnTo>
                  <a:lnTo>
                    <a:pt x="5650" y="105"/>
                  </a:lnTo>
                  <a:lnTo>
                    <a:pt x="5357" y="105"/>
                  </a:lnTo>
                  <a:lnTo>
                    <a:pt x="50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6" name="Google Shape;1686;p39">
              <a:extLst>
                <a:ext uri="{FF2B5EF4-FFF2-40B4-BE49-F238E27FC236}">
                  <a16:creationId xmlns:a16="http://schemas.microsoft.com/office/drawing/2014/main" id="{BB687516-D235-57C6-1D00-85182075DEC2}"/>
                </a:ext>
              </a:extLst>
            </p:cNvPr>
            <p:cNvSpPr/>
            <p:nvPr/>
          </p:nvSpPr>
          <p:spPr>
            <a:xfrm>
              <a:off x="3912027" y="2795073"/>
              <a:ext cx="23684" cy="25236"/>
            </a:xfrm>
            <a:custGeom>
              <a:avLst/>
              <a:gdLst/>
              <a:ahLst/>
              <a:cxnLst/>
              <a:rect l="l" t="t" r="r" b="b"/>
              <a:pathLst>
                <a:path w="1989" h="2219" extrusionOk="0">
                  <a:moveTo>
                    <a:pt x="419" y="0"/>
                  </a:moveTo>
                  <a:lnTo>
                    <a:pt x="398" y="63"/>
                  </a:lnTo>
                  <a:lnTo>
                    <a:pt x="272" y="63"/>
                  </a:lnTo>
                  <a:lnTo>
                    <a:pt x="210" y="105"/>
                  </a:lnTo>
                  <a:lnTo>
                    <a:pt x="105" y="63"/>
                  </a:lnTo>
                  <a:lnTo>
                    <a:pt x="84" y="84"/>
                  </a:lnTo>
                  <a:lnTo>
                    <a:pt x="0" y="63"/>
                  </a:lnTo>
                  <a:lnTo>
                    <a:pt x="42" y="210"/>
                  </a:lnTo>
                  <a:lnTo>
                    <a:pt x="0" y="272"/>
                  </a:lnTo>
                  <a:lnTo>
                    <a:pt x="42" y="419"/>
                  </a:lnTo>
                  <a:lnTo>
                    <a:pt x="251" y="377"/>
                  </a:lnTo>
                  <a:lnTo>
                    <a:pt x="314" y="628"/>
                  </a:lnTo>
                  <a:lnTo>
                    <a:pt x="565" y="837"/>
                  </a:lnTo>
                  <a:lnTo>
                    <a:pt x="586" y="942"/>
                  </a:lnTo>
                  <a:lnTo>
                    <a:pt x="900" y="1214"/>
                  </a:lnTo>
                  <a:lnTo>
                    <a:pt x="921" y="1360"/>
                  </a:lnTo>
                  <a:lnTo>
                    <a:pt x="1026" y="1528"/>
                  </a:lnTo>
                  <a:lnTo>
                    <a:pt x="1005" y="2072"/>
                  </a:lnTo>
                  <a:lnTo>
                    <a:pt x="1088" y="2218"/>
                  </a:lnTo>
                  <a:lnTo>
                    <a:pt x="1151" y="2177"/>
                  </a:lnTo>
                  <a:lnTo>
                    <a:pt x="1256" y="2197"/>
                  </a:lnTo>
                  <a:lnTo>
                    <a:pt x="1256" y="2093"/>
                  </a:lnTo>
                  <a:lnTo>
                    <a:pt x="1360" y="1884"/>
                  </a:lnTo>
                  <a:lnTo>
                    <a:pt x="1423" y="1905"/>
                  </a:lnTo>
                  <a:lnTo>
                    <a:pt x="1423" y="1758"/>
                  </a:lnTo>
                  <a:lnTo>
                    <a:pt x="1444" y="1549"/>
                  </a:lnTo>
                  <a:lnTo>
                    <a:pt x="1549" y="1549"/>
                  </a:lnTo>
                  <a:lnTo>
                    <a:pt x="1716" y="1486"/>
                  </a:lnTo>
                  <a:lnTo>
                    <a:pt x="1779" y="1570"/>
                  </a:lnTo>
                  <a:lnTo>
                    <a:pt x="1967" y="1570"/>
                  </a:lnTo>
                  <a:lnTo>
                    <a:pt x="1988" y="1528"/>
                  </a:lnTo>
                  <a:lnTo>
                    <a:pt x="1925" y="1423"/>
                  </a:lnTo>
                  <a:lnTo>
                    <a:pt x="1946" y="1319"/>
                  </a:lnTo>
                  <a:lnTo>
                    <a:pt x="1925" y="1214"/>
                  </a:lnTo>
                  <a:lnTo>
                    <a:pt x="1758" y="1109"/>
                  </a:lnTo>
                  <a:lnTo>
                    <a:pt x="1612" y="963"/>
                  </a:lnTo>
                  <a:lnTo>
                    <a:pt x="1612" y="921"/>
                  </a:lnTo>
                  <a:lnTo>
                    <a:pt x="1465" y="858"/>
                  </a:lnTo>
                  <a:lnTo>
                    <a:pt x="1465" y="712"/>
                  </a:lnTo>
                  <a:lnTo>
                    <a:pt x="1444" y="524"/>
                  </a:lnTo>
                  <a:lnTo>
                    <a:pt x="1298" y="440"/>
                  </a:lnTo>
                  <a:lnTo>
                    <a:pt x="1109" y="272"/>
                  </a:lnTo>
                  <a:lnTo>
                    <a:pt x="1047" y="272"/>
                  </a:lnTo>
                  <a:lnTo>
                    <a:pt x="1026" y="314"/>
                  </a:lnTo>
                  <a:lnTo>
                    <a:pt x="837" y="314"/>
                  </a:lnTo>
                  <a:lnTo>
                    <a:pt x="670" y="126"/>
                  </a:lnTo>
                  <a:lnTo>
                    <a:pt x="523" y="126"/>
                  </a:lnTo>
                  <a:lnTo>
                    <a:pt x="41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7" name="Google Shape;1687;p39">
              <a:extLst>
                <a:ext uri="{FF2B5EF4-FFF2-40B4-BE49-F238E27FC236}">
                  <a16:creationId xmlns:a16="http://schemas.microsoft.com/office/drawing/2014/main" id="{E519BCFE-8C15-14EB-E399-280F5D8C8F1E}"/>
                </a:ext>
              </a:extLst>
            </p:cNvPr>
            <p:cNvSpPr/>
            <p:nvPr/>
          </p:nvSpPr>
          <p:spPr>
            <a:xfrm>
              <a:off x="3874161" y="2799361"/>
              <a:ext cx="60800" cy="37131"/>
            </a:xfrm>
            <a:custGeom>
              <a:avLst/>
              <a:gdLst/>
              <a:ahLst/>
              <a:cxnLst/>
              <a:rect l="l" t="t" r="r" b="b"/>
              <a:pathLst>
                <a:path w="5106" h="3265" extrusionOk="0">
                  <a:moveTo>
                    <a:pt x="3431" y="0"/>
                  </a:moveTo>
                  <a:lnTo>
                    <a:pt x="3076" y="63"/>
                  </a:lnTo>
                  <a:lnTo>
                    <a:pt x="2950" y="147"/>
                  </a:lnTo>
                  <a:lnTo>
                    <a:pt x="2553" y="209"/>
                  </a:lnTo>
                  <a:lnTo>
                    <a:pt x="2448" y="335"/>
                  </a:lnTo>
                  <a:lnTo>
                    <a:pt x="2323" y="335"/>
                  </a:lnTo>
                  <a:lnTo>
                    <a:pt x="2176" y="377"/>
                  </a:lnTo>
                  <a:lnTo>
                    <a:pt x="2030" y="335"/>
                  </a:lnTo>
                  <a:lnTo>
                    <a:pt x="1988" y="230"/>
                  </a:lnTo>
                  <a:lnTo>
                    <a:pt x="1820" y="167"/>
                  </a:lnTo>
                  <a:lnTo>
                    <a:pt x="1674" y="147"/>
                  </a:lnTo>
                  <a:lnTo>
                    <a:pt x="1465" y="42"/>
                  </a:lnTo>
                  <a:lnTo>
                    <a:pt x="1360" y="42"/>
                  </a:lnTo>
                  <a:lnTo>
                    <a:pt x="1276" y="126"/>
                  </a:lnTo>
                  <a:lnTo>
                    <a:pt x="1151" y="126"/>
                  </a:lnTo>
                  <a:lnTo>
                    <a:pt x="1172" y="147"/>
                  </a:lnTo>
                  <a:lnTo>
                    <a:pt x="1130" y="272"/>
                  </a:lnTo>
                  <a:lnTo>
                    <a:pt x="962" y="314"/>
                  </a:lnTo>
                  <a:lnTo>
                    <a:pt x="858" y="544"/>
                  </a:lnTo>
                  <a:lnTo>
                    <a:pt x="732" y="879"/>
                  </a:lnTo>
                  <a:lnTo>
                    <a:pt x="523" y="1193"/>
                  </a:lnTo>
                  <a:lnTo>
                    <a:pt x="544" y="1297"/>
                  </a:lnTo>
                  <a:lnTo>
                    <a:pt x="439" y="1402"/>
                  </a:lnTo>
                  <a:lnTo>
                    <a:pt x="293" y="1381"/>
                  </a:lnTo>
                  <a:lnTo>
                    <a:pt x="230" y="1486"/>
                  </a:lnTo>
                  <a:lnTo>
                    <a:pt x="126" y="1507"/>
                  </a:lnTo>
                  <a:lnTo>
                    <a:pt x="0" y="1632"/>
                  </a:lnTo>
                  <a:lnTo>
                    <a:pt x="126" y="1674"/>
                  </a:lnTo>
                  <a:lnTo>
                    <a:pt x="146" y="1737"/>
                  </a:lnTo>
                  <a:lnTo>
                    <a:pt x="335" y="1946"/>
                  </a:lnTo>
                  <a:lnTo>
                    <a:pt x="356" y="2051"/>
                  </a:lnTo>
                  <a:lnTo>
                    <a:pt x="523" y="2134"/>
                  </a:lnTo>
                  <a:lnTo>
                    <a:pt x="670" y="2260"/>
                  </a:lnTo>
                  <a:lnTo>
                    <a:pt x="607" y="2406"/>
                  </a:lnTo>
                  <a:lnTo>
                    <a:pt x="628" y="2448"/>
                  </a:lnTo>
                  <a:lnTo>
                    <a:pt x="837" y="2532"/>
                  </a:lnTo>
                  <a:lnTo>
                    <a:pt x="879" y="2616"/>
                  </a:lnTo>
                  <a:lnTo>
                    <a:pt x="983" y="2574"/>
                  </a:lnTo>
                  <a:lnTo>
                    <a:pt x="1088" y="2657"/>
                  </a:lnTo>
                  <a:lnTo>
                    <a:pt x="1172" y="2532"/>
                  </a:lnTo>
                  <a:lnTo>
                    <a:pt x="1381" y="2553"/>
                  </a:lnTo>
                  <a:lnTo>
                    <a:pt x="1276" y="2678"/>
                  </a:lnTo>
                  <a:lnTo>
                    <a:pt x="1297" y="2762"/>
                  </a:lnTo>
                  <a:lnTo>
                    <a:pt x="1339" y="2888"/>
                  </a:lnTo>
                  <a:lnTo>
                    <a:pt x="1486" y="2888"/>
                  </a:lnTo>
                  <a:lnTo>
                    <a:pt x="1569" y="2971"/>
                  </a:lnTo>
                  <a:lnTo>
                    <a:pt x="1569" y="3055"/>
                  </a:lnTo>
                  <a:lnTo>
                    <a:pt x="1507" y="3097"/>
                  </a:lnTo>
                  <a:lnTo>
                    <a:pt x="1590" y="3201"/>
                  </a:lnTo>
                  <a:lnTo>
                    <a:pt x="1716" y="3139"/>
                  </a:lnTo>
                  <a:lnTo>
                    <a:pt x="1883" y="3139"/>
                  </a:lnTo>
                  <a:lnTo>
                    <a:pt x="1925" y="3201"/>
                  </a:lnTo>
                  <a:lnTo>
                    <a:pt x="1988" y="3180"/>
                  </a:lnTo>
                  <a:lnTo>
                    <a:pt x="2197" y="3264"/>
                  </a:lnTo>
                  <a:lnTo>
                    <a:pt x="2343" y="3180"/>
                  </a:lnTo>
                  <a:lnTo>
                    <a:pt x="2490" y="3201"/>
                  </a:lnTo>
                  <a:lnTo>
                    <a:pt x="2553" y="3160"/>
                  </a:lnTo>
                  <a:lnTo>
                    <a:pt x="2699" y="3201"/>
                  </a:lnTo>
                  <a:lnTo>
                    <a:pt x="2804" y="3201"/>
                  </a:lnTo>
                  <a:lnTo>
                    <a:pt x="3013" y="3243"/>
                  </a:lnTo>
                  <a:lnTo>
                    <a:pt x="3076" y="3180"/>
                  </a:lnTo>
                  <a:lnTo>
                    <a:pt x="3222" y="3139"/>
                  </a:lnTo>
                  <a:lnTo>
                    <a:pt x="3264" y="3055"/>
                  </a:lnTo>
                  <a:lnTo>
                    <a:pt x="3599" y="2888"/>
                  </a:lnTo>
                  <a:lnTo>
                    <a:pt x="3766" y="2867"/>
                  </a:lnTo>
                  <a:lnTo>
                    <a:pt x="3955" y="2888"/>
                  </a:lnTo>
                  <a:lnTo>
                    <a:pt x="4122" y="2971"/>
                  </a:lnTo>
                  <a:lnTo>
                    <a:pt x="4185" y="3034"/>
                  </a:lnTo>
                  <a:lnTo>
                    <a:pt x="4289" y="2992"/>
                  </a:lnTo>
                  <a:lnTo>
                    <a:pt x="4436" y="3055"/>
                  </a:lnTo>
                  <a:lnTo>
                    <a:pt x="4478" y="3139"/>
                  </a:lnTo>
                  <a:lnTo>
                    <a:pt x="4603" y="3139"/>
                  </a:lnTo>
                  <a:lnTo>
                    <a:pt x="4582" y="2992"/>
                  </a:lnTo>
                  <a:lnTo>
                    <a:pt x="4624" y="2888"/>
                  </a:lnTo>
                  <a:lnTo>
                    <a:pt x="4624" y="2720"/>
                  </a:lnTo>
                  <a:lnTo>
                    <a:pt x="4603" y="2636"/>
                  </a:lnTo>
                  <a:lnTo>
                    <a:pt x="4645" y="2553"/>
                  </a:lnTo>
                  <a:lnTo>
                    <a:pt x="4708" y="2427"/>
                  </a:lnTo>
                  <a:lnTo>
                    <a:pt x="4896" y="2427"/>
                  </a:lnTo>
                  <a:lnTo>
                    <a:pt x="5022" y="2406"/>
                  </a:lnTo>
                  <a:lnTo>
                    <a:pt x="5105" y="2239"/>
                  </a:lnTo>
                  <a:lnTo>
                    <a:pt x="5105" y="2155"/>
                  </a:lnTo>
                  <a:lnTo>
                    <a:pt x="5043" y="2113"/>
                  </a:lnTo>
                  <a:lnTo>
                    <a:pt x="5105" y="2051"/>
                  </a:lnTo>
                  <a:lnTo>
                    <a:pt x="5001" y="1988"/>
                  </a:lnTo>
                  <a:lnTo>
                    <a:pt x="4812" y="1988"/>
                  </a:lnTo>
                  <a:lnTo>
                    <a:pt x="4729" y="2051"/>
                  </a:lnTo>
                  <a:lnTo>
                    <a:pt x="4520" y="2051"/>
                  </a:lnTo>
                  <a:lnTo>
                    <a:pt x="4373" y="2009"/>
                  </a:lnTo>
                  <a:lnTo>
                    <a:pt x="4268" y="1841"/>
                  </a:lnTo>
                  <a:lnTo>
                    <a:pt x="4185" y="1695"/>
                  </a:lnTo>
                  <a:lnTo>
                    <a:pt x="4206" y="1151"/>
                  </a:lnTo>
                  <a:lnTo>
                    <a:pt x="4101" y="983"/>
                  </a:lnTo>
                  <a:lnTo>
                    <a:pt x="4080" y="837"/>
                  </a:lnTo>
                  <a:lnTo>
                    <a:pt x="3766" y="565"/>
                  </a:lnTo>
                  <a:lnTo>
                    <a:pt x="3745" y="460"/>
                  </a:lnTo>
                  <a:lnTo>
                    <a:pt x="3494" y="251"/>
                  </a:lnTo>
                  <a:lnTo>
                    <a:pt x="343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18" name="Google Shape;1688;p39">
              <a:extLst>
                <a:ext uri="{FF2B5EF4-FFF2-40B4-BE49-F238E27FC236}">
                  <a16:creationId xmlns:a16="http://schemas.microsoft.com/office/drawing/2014/main" id="{0FB133FA-2EFC-93E2-B070-97A46D216354}"/>
                </a:ext>
              </a:extLst>
            </p:cNvPr>
            <p:cNvSpPr/>
            <p:nvPr/>
          </p:nvSpPr>
          <p:spPr>
            <a:xfrm>
              <a:off x="3889355" y="2831954"/>
              <a:ext cx="39878" cy="24041"/>
            </a:xfrm>
            <a:custGeom>
              <a:avLst/>
              <a:gdLst/>
              <a:ahLst/>
              <a:cxnLst/>
              <a:rect l="l" t="t" r="r" b="b"/>
              <a:pathLst>
                <a:path w="3349" h="2114" extrusionOk="0">
                  <a:moveTo>
                    <a:pt x="2490" y="1"/>
                  </a:moveTo>
                  <a:lnTo>
                    <a:pt x="2323" y="22"/>
                  </a:lnTo>
                  <a:lnTo>
                    <a:pt x="1988" y="189"/>
                  </a:lnTo>
                  <a:lnTo>
                    <a:pt x="1946" y="273"/>
                  </a:lnTo>
                  <a:lnTo>
                    <a:pt x="1800" y="314"/>
                  </a:lnTo>
                  <a:lnTo>
                    <a:pt x="1737" y="377"/>
                  </a:lnTo>
                  <a:lnTo>
                    <a:pt x="1528" y="335"/>
                  </a:lnTo>
                  <a:lnTo>
                    <a:pt x="1423" y="335"/>
                  </a:lnTo>
                  <a:lnTo>
                    <a:pt x="1277" y="294"/>
                  </a:lnTo>
                  <a:lnTo>
                    <a:pt x="1214" y="335"/>
                  </a:lnTo>
                  <a:lnTo>
                    <a:pt x="1067" y="314"/>
                  </a:lnTo>
                  <a:lnTo>
                    <a:pt x="921" y="398"/>
                  </a:lnTo>
                  <a:lnTo>
                    <a:pt x="712" y="314"/>
                  </a:lnTo>
                  <a:lnTo>
                    <a:pt x="649" y="335"/>
                  </a:lnTo>
                  <a:lnTo>
                    <a:pt x="607" y="273"/>
                  </a:lnTo>
                  <a:lnTo>
                    <a:pt x="440" y="273"/>
                  </a:lnTo>
                  <a:lnTo>
                    <a:pt x="314" y="335"/>
                  </a:lnTo>
                  <a:lnTo>
                    <a:pt x="231" y="231"/>
                  </a:lnTo>
                  <a:lnTo>
                    <a:pt x="293" y="189"/>
                  </a:lnTo>
                  <a:lnTo>
                    <a:pt x="293" y="105"/>
                  </a:lnTo>
                  <a:lnTo>
                    <a:pt x="210" y="22"/>
                  </a:lnTo>
                  <a:lnTo>
                    <a:pt x="63" y="22"/>
                  </a:lnTo>
                  <a:lnTo>
                    <a:pt x="84" y="126"/>
                  </a:lnTo>
                  <a:lnTo>
                    <a:pt x="0" y="210"/>
                  </a:lnTo>
                  <a:lnTo>
                    <a:pt x="63" y="440"/>
                  </a:lnTo>
                  <a:lnTo>
                    <a:pt x="231" y="628"/>
                  </a:lnTo>
                  <a:lnTo>
                    <a:pt x="314" y="754"/>
                  </a:lnTo>
                  <a:lnTo>
                    <a:pt x="272" y="900"/>
                  </a:lnTo>
                  <a:lnTo>
                    <a:pt x="63" y="1068"/>
                  </a:lnTo>
                  <a:lnTo>
                    <a:pt x="84" y="1172"/>
                  </a:lnTo>
                  <a:lnTo>
                    <a:pt x="168" y="1277"/>
                  </a:lnTo>
                  <a:lnTo>
                    <a:pt x="105" y="1382"/>
                  </a:lnTo>
                  <a:lnTo>
                    <a:pt x="335" y="1570"/>
                  </a:lnTo>
                  <a:lnTo>
                    <a:pt x="503" y="1842"/>
                  </a:lnTo>
                  <a:lnTo>
                    <a:pt x="523" y="1988"/>
                  </a:lnTo>
                  <a:lnTo>
                    <a:pt x="523" y="2093"/>
                  </a:lnTo>
                  <a:lnTo>
                    <a:pt x="607" y="2114"/>
                  </a:lnTo>
                  <a:lnTo>
                    <a:pt x="795" y="2114"/>
                  </a:lnTo>
                  <a:lnTo>
                    <a:pt x="942" y="2093"/>
                  </a:lnTo>
                  <a:lnTo>
                    <a:pt x="1026" y="1988"/>
                  </a:lnTo>
                  <a:lnTo>
                    <a:pt x="1172" y="2009"/>
                  </a:lnTo>
                  <a:lnTo>
                    <a:pt x="1319" y="2009"/>
                  </a:lnTo>
                  <a:lnTo>
                    <a:pt x="1339" y="2114"/>
                  </a:lnTo>
                  <a:lnTo>
                    <a:pt x="1444" y="2114"/>
                  </a:lnTo>
                  <a:lnTo>
                    <a:pt x="1528" y="2051"/>
                  </a:lnTo>
                  <a:lnTo>
                    <a:pt x="1653" y="2051"/>
                  </a:lnTo>
                  <a:lnTo>
                    <a:pt x="1737" y="2114"/>
                  </a:lnTo>
                  <a:lnTo>
                    <a:pt x="1863" y="2072"/>
                  </a:lnTo>
                  <a:lnTo>
                    <a:pt x="2093" y="2072"/>
                  </a:lnTo>
                  <a:lnTo>
                    <a:pt x="2176" y="2009"/>
                  </a:lnTo>
                  <a:lnTo>
                    <a:pt x="2114" y="1905"/>
                  </a:lnTo>
                  <a:lnTo>
                    <a:pt x="2114" y="1779"/>
                  </a:lnTo>
                  <a:lnTo>
                    <a:pt x="2281" y="1675"/>
                  </a:lnTo>
                  <a:lnTo>
                    <a:pt x="2323" y="1675"/>
                  </a:lnTo>
                  <a:lnTo>
                    <a:pt x="2427" y="1570"/>
                  </a:lnTo>
                  <a:lnTo>
                    <a:pt x="2511" y="1570"/>
                  </a:lnTo>
                  <a:lnTo>
                    <a:pt x="2595" y="1486"/>
                  </a:lnTo>
                  <a:lnTo>
                    <a:pt x="2741" y="1486"/>
                  </a:lnTo>
                  <a:lnTo>
                    <a:pt x="2909" y="1633"/>
                  </a:lnTo>
                  <a:lnTo>
                    <a:pt x="3013" y="1549"/>
                  </a:lnTo>
                  <a:lnTo>
                    <a:pt x="3118" y="1570"/>
                  </a:lnTo>
                  <a:lnTo>
                    <a:pt x="3034" y="1444"/>
                  </a:lnTo>
                  <a:lnTo>
                    <a:pt x="2930" y="1256"/>
                  </a:lnTo>
                  <a:lnTo>
                    <a:pt x="2825" y="1256"/>
                  </a:lnTo>
                  <a:lnTo>
                    <a:pt x="2804" y="1172"/>
                  </a:lnTo>
                  <a:lnTo>
                    <a:pt x="2951" y="1068"/>
                  </a:lnTo>
                  <a:lnTo>
                    <a:pt x="3013" y="942"/>
                  </a:lnTo>
                  <a:lnTo>
                    <a:pt x="2992" y="712"/>
                  </a:lnTo>
                  <a:lnTo>
                    <a:pt x="3139" y="545"/>
                  </a:lnTo>
                  <a:lnTo>
                    <a:pt x="3244" y="586"/>
                  </a:lnTo>
                  <a:lnTo>
                    <a:pt x="3327" y="503"/>
                  </a:lnTo>
                  <a:lnTo>
                    <a:pt x="3348" y="294"/>
                  </a:lnTo>
                  <a:lnTo>
                    <a:pt x="3327" y="273"/>
                  </a:lnTo>
                  <a:lnTo>
                    <a:pt x="3202" y="273"/>
                  </a:lnTo>
                  <a:lnTo>
                    <a:pt x="3160" y="189"/>
                  </a:lnTo>
                  <a:lnTo>
                    <a:pt x="3013" y="126"/>
                  </a:lnTo>
                  <a:lnTo>
                    <a:pt x="2909" y="168"/>
                  </a:lnTo>
                  <a:lnTo>
                    <a:pt x="2846" y="105"/>
                  </a:lnTo>
                  <a:lnTo>
                    <a:pt x="2679" y="22"/>
                  </a:lnTo>
                  <a:lnTo>
                    <a:pt x="249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119" name="Google Shape;1689;p39">
              <a:extLst>
                <a:ext uri="{FF2B5EF4-FFF2-40B4-BE49-F238E27FC236}">
                  <a16:creationId xmlns:a16="http://schemas.microsoft.com/office/drawing/2014/main" id="{320602AE-C27A-2EF5-0085-189BD9A4C631}"/>
                </a:ext>
              </a:extLst>
            </p:cNvPr>
            <p:cNvGrpSpPr/>
            <p:nvPr/>
          </p:nvGrpSpPr>
          <p:grpSpPr>
            <a:xfrm>
              <a:off x="3831056" y="2816010"/>
              <a:ext cx="37378" cy="27612"/>
              <a:chOff x="3866750" y="2520350"/>
              <a:chExt cx="78475" cy="60700"/>
            </a:xfrm>
            <a:grpFill/>
          </p:grpSpPr>
          <p:sp>
            <p:nvSpPr>
              <p:cNvPr id="200" name="Google Shape;1690;p39">
                <a:extLst>
                  <a:ext uri="{FF2B5EF4-FFF2-40B4-BE49-F238E27FC236}">
                    <a16:creationId xmlns:a16="http://schemas.microsoft.com/office/drawing/2014/main" id="{91502B99-8E14-8B8E-F2AC-F5B8FA9C14C3}"/>
                  </a:ext>
                </a:extLst>
              </p:cNvPr>
              <p:cNvSpPr/>
              <p:nvPr/>
            </p:nvSpPr>
            <p:spPr>
              <a:xfrm>
                <a:off x="3877200" y="2546500"/>
                <a:ext cx="4725" cy="6300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52" extrusionOk="0">
                    <a:moveTo>
                      <a:pt x="1" y="1"/>
                    </a:moveTo>
                    <a:lnTo>
                      <a:pt x="84" y="126"/>
                    </a:lnTo>
                    <a:lnTo>
                      <a:pt x="63" y="147"/>
                    </a:lnTo>
                    <a:lnTo>
                      <a:pt x="168" y="252"/>
                    </a:lnTo>
                    <a:lnTo>
                      <a:pt x="189" y="252"/>
                    </a:lnTo>
                    <a:lnTo>
                      <a:pt x="168" y="106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1" name="Google Shape;1691;p39">
                <a:extLst>
                  <a:ext uri="{FF2B5EF4-FFF2-40B4-BE49-F238E27FC236}">
                    <a16:creationId xmlns:a16="http://schemas.microsoft.com/office/drawing/2014/main" id="{12B94812-7748-4344-9922-CA00BBD0E01D}"/>
                  </a:ext>
                </a:extLst>
              </p:cNvPr>
              <p:cNvSpPr/>
              <p:nvPr/>
            </p:nvSpPr>
            <p:spPr>
              <a:xfrm>
                <a:off x="3882425" y="2554350"/>
                <a:ext cx="2650" cy="3175"/>
              </a:xfrm>
              <a:custGeom>
                <a:avLst/>
                <a:gdLst/>
                <a:ahLst/>
                <a:cxnLst/>
                <a:rect l="l" t="t" r="r" b="b"/>
                <a:pathLst>
                  <a:path w="106" h="127" extrusionOk="0">
                    <a:moveTo>
                      <a:pt x="1" y="1"/>
                    </a:moveTo>
                    <a:lnTo>
                      <a:pt x="106" y="126"/>
                    </a:lnTo>
                    <a:lnTo>
                      <a:pt x="85" y="43"/>
                    </a:lnTo>
                    <a:lnTo>
                      <a:pt x="1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2" name="Google Shape;1692;p39">
                <a:extLst>
                  <a:ext uri="{FF2B5EF4-FFF2-40B4-BE49-F238E27FC236}">
                    <a16:creationId xmlns:a16="http://schemas.microsoft.com/office/drawing/2014/main" id="{A3719C5A-B923-A503-1EE7-A34DE8E6DE85}"/>
                  </a:ext>
                </a:extLst>
              </p:cNvPr>
              <p:cNvSpPr/>
              <p:nvPr/>
            </p:nvSpPr>
            <p:spPr>
              <a:xfrm>
                <a:off x="3866750" y="2520350"/>
                <a:ext cx="78475" cy="60700"/>
              </a:xfrm>
              <a:custGeom>
                <a:avLst/>
                <a:gdLst/>
                <a:ahLst/>
                <a:cxnLst/>
                <a:rect l="l" t="t" r="r" b="b"/>
                <a:pathLst>
                  <a:path w="3139" h="2428" extrusionOk="0">
                    <a:moveTo>
                      <a:pt x="1653" y="1"/>
                    </a:moveTo>
                    <a:lnTo>
                      <a:pt x="1653" y="22"/>
                    </a:lnTo>
                    <a:lnTo>
                      <a:pt x="1402" y="22"/>
                    </a:lnTo>
                    <a:lnTo>
                      <a:pt x="1046" y="210"/>
                    </a:lnTo>
                    <a:lnTo>
                      <a:pt x="1025" y="356"/>
                    </a:lnTo>
                    <a:lnTo>
                      <a:pt x="837" y="440"/>
                    </a:lnTo>
                    <a:lnTo>
                      <a:pt x="816" y="649"/>
                    </a:lnTo>
                    <a:lnTo>
                      <a:pt x="691" y="649"/>
                    </a:lnTo>
                    <a:lnTo>
                      <a:pt x="481" y="545"/>
                    </a:lnTo>
                    <a:lnTo>
                      <a:pt x="356" y="587"/>
                    </a:lnTo>
                    <a:lnTo>
                      <a:pt x="209" y="691"/>
                    </a:lnTo>
                    <a:lnTo>
                      <a:pt x="0" y="691"/>
                    </a:lnTo>
                    <a:lnTo>
                      <a:pt x="0" y="733"/>
                    </a:lnTo>
                    <a:lnTo>
                      <a:pt x="42" y="942"/>
                    </a:lnTo>
                    <a:lnTo>
                      <a:pt x="168" y="1068"/>
                    </a:lnTo>
                    <a:lnTo>
                      <a:pt x="168" y="1110"/>
                    </a:lnTo>
                    <a:lnTo>
                      <a:pt x="209" y="1152"/>
                    </a:lnTo>
                    <a:lnTo>
                      <a:pt x="356" y="942"/>
                    </a:lnTo>
                    <a:lnTo>
                      <a:pt x="377" y="796"/>
                    </a:lnTo>
                    <a:lnTo>
                      <a:pt x="461" y="691"/>
                    </a:lnTo>
                    <a:lnTo>
                      <a:pt x="607" y="691"/>
                    </a:lnTo>
                    <a:lnTo>
                      <a:pt x="628" y="796"/>
                    </a:lnTo>
                    <a:lnTo>
                      <a:pt x="733" y="900"/>
                    </a:lnTo>
                    <a:lnTo>
                      <a:pt x="774" y="1068"/>
                    </a:lnTo>
                    <a:lnTo>
                      <a:pt x="879" y="1256"/>
                    </a:lnTo>
                    <a:lnTo>
                      <a:pt x="1025" y="1403"/>
                    </a:lnTo>
                    <a:lnTo>
                      <a:pt x="1088" y="1403"/>
                    </a:lnTo>
                    <a:lnTo>
                      <a:pt x="1193" y="1507"/>
                    </a:lnTo>
                    <a:lnTo>
                      <a:pt x="1088" y="1486"/>
                    </a:lnTo>
                    <a:lnTo>
                      <a:pt x="1005" y="1507"/>
                    </a:lnTo>
                    <a:lnTo>
                      <a:pt x="942" y="1591"/>
                    </a:lnTo>
                    <a:lnTo>
                      <a:pt x="1005" y="1696"/>
                    </a:lnTo>
                    <a:lnTo>
                      <a:pt x="1130" y="1696"/>
                    </a:lnTo>
                    <a:lnTo>
                      <a:pt x="1256" y="1821"/>
                    </a:lnTo>
                    <a:lnTo>
                      <a:pt x="1360" y="1842"/>
                    </a:lnTo>
                    <a:lnTo>
                      <a:pt x="1423" y="1947"/>
                    </a:lnTo>
                    <a:lnTo>
                      <a:pt x="1465" y="2030"/>
                    </a:lnTo>
                    <a:lnTo>
                      <a:pt x="1611" y="2009"/>
                    </a:lnTo>
                    <a:lnTo>
                      <a:pt x="1862" y="2030"/>
                    </a:lnTo>
                    <a:lnTo>
                      <a:pt x="1988" y="2093"/>
                    </a:lnTo>
                    <a:lnTo>
                      <a:pt x="2281" y="2365"/>
                    </a:lnTo>
                    <a:lnTo>
                      <a:pt x="2197" y="2407"/>
                    </a:lnTo>
                    <a:lnTo>
                      <a:pt x="2072" y="2323"/>
                    </a:lnTo>
                    <a:lnTo>
                      <a:pt x="2155" y="2407"/>
                    </a:lnTo>
                    <a:lnTo>
                      <a:pt x="2260" y="2428"/>
                    </a:lnTo>
                    <a:lnTo>
                      <a:pt x="2302" y="2344"/>
                    </a:lnTo>
                    <a:lnTo>
                      <a:pt x="1925" y="1884"/>
                    </a:lnTo>
                    <a:lnTo>
                      <a:pt x="1444" y="1486"/>
                    </a:lnTo>
                    <a:lnTo>
                      <a:pt x="1423" y="1403"/>
                    </a:lnTo>
                    <a:lnTo>
                      <a:pt x="1465" y="1382"/>
                    </a:lnTo>
                    <a:lnTo>
                      <a:pt x="1402" y="1277"/>
                    </a:lnTo>
                    <a:lnTo>
                      <a:pt x="1360" y="1172"/>
                    </a:lnTo>
                    <a:lnTo>
                      <a:pt x="1235" y="1047"/>
                    </a:lnTo>
                    <a:lnTo>
                      <a:pt x="1193" y="1047"/>
                    </a:lnTo>
                    <a:lnTo>
                      <a:pt x="1151" y="963"/>
                    </a:lnTo>
                    <a:lnTo>
                      <a:pt x="1214" y="900"/>
                    </a:lnTo>
                    <a:lnTo>
                      <a:pt x="1214" y="775"/>
                    </a:lnTo>
                    <a:lnTo>
                      <a:pt x="1256" y="733"/>
                    </a:lnTo>
                    <a:lnTo>
                      <a:pt x="1402" y="838"/>
                    </a:lnTo>
                    <a:lnTo>
                      <a:pt x="1444" y="900"/>
                    </a:lnTo>
                    <a:lnTo>
                      <a:pt x="1528" y="880"/>
                    </a:lnTo>
                    <a:lnTo>
                      <a:pt x="1528" y="796"/>
                    </a:lnTo>
                    <a:lnTo>
                      <a:pt x="1632" y="775"/>
                    </a:lnTo>
                    <a:lnTo>
                      <a:pt x="1716" y="796"/>
                    </a:lnTo>
                    <a:lnTo>
                      <a:pt x="1758" y="733"/>
                    </a:lnTo>
                    <a:lnTo>
                      <a:pt x="1841" y="775"/>
                    </a:lnTo>
                    <a:lnTo>
                      <a:pt x="1883" y="733"/>
                    </a:lnTo>
                    <a:lnTo>
                      <a:pt x="1988" y="754"/>
                    </a:lnTo>
                    <a:lnTo>
                      <a:pt x="2051" y="859"/>
                    </a:lnTo>
                    <a:lnTo>
                      <a:pt x="2093" y="796"/>
                    </a:lnTo>
                    <a:lnTo>
                      <a:pt x="2239" y="859"/>
                    </a:lnTo>
                    <a:lnTo>
                      <a:pt x="2344" y="796"/>
                    </a:lnTo>
                    <a:lnTo>
                      <a:pt x="2365" y="859"/>
                    </a:lnTo>
                    <a:lnTo>
                      <a:pt x="2490" y="838"/>
                    </a:lnTo>
                    <a:lnTo>
                      <a:pt x="2616" y="880"/>
                    </a:lnTo>
                    <a:lnTo>
                      <a:pt x="2699" y="859"/>
                    </a:lnTo>
                    <a:lnTo>
                      <a:pt x="2804" y="963"/>
                    </a:lnTo>
                    <a:lnTo>
                      <a:pt x="2971" y="963"/>
                    </a:lnTo>
                    <a:lnTo>
                      <a:pt x="2992" y="984"/>
                    </a:lnTo>
                    <a:lnTo>
                      <a:pt x="2971" y="880"/>
                    </a:lnTo>
                    <a:lnTo>
                      <a:pt x="3097" y="859"/>
                    </a:lnTo>
                    <a:lnTo>
                      <a:pt x="3139" y="859"/>
                    </a:lnTo>
                    <a:lnTo>
                      <a:pt x="3139" y="796"/>
                    </a:lnTo>
                    <a:lnTo>
                      <a:pt x="3034" y="775"/>
                    </a:lnTo>
                    <a:lnTo>
                      <a:pt x="2971" y="733"/>
                    </a:lnTo>
                    <a:lnTo>
                      <a:pt x="2930" y="566"/>
                    </a:lnTo>
                    <a:lnTo>
                      <a:pt x="2888" y="419"/>
                    </a:lnTo>
                    <a:lnTo>
                      <a:pt x="2804" y="356"/>
                    </a:lnTo>
                    <a:lnTo>
                      <a:pt x="2699" y="482"/>
                    </a:lnTo>
                    <a:lnTo>
                      <a:pt x="2490" y="419"/>
                    </a:lnTo>
                    <a:lnTo>
                      <a:pt x="2197" y="356"/>
                    </a:lnTo>
                    <a:lnTo>
                      <a:pt x="2093" y="273"/>
                    </a:lnTo>
                    <a:lnTo>
                      <a:pt x="1988" y="231"/>
                    </a:lnTo>
                    <a:lnTo>
                      <a:pt x="1737" y="22"/>
                    </a:lnTo>
                    <a:lnTo>
                      <a:pt x="1653" y="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03" name="Google Shape;1693;p39">
                <a:extLst>
                  <a:ext uri="{FF2B5EF4-FFF2-40B4-BE49-F238E27FC236}">
                    <a16:creationId xmlns:a16="http://schemas.microsoft.com/office/drawing/2014/main" id="{10E5B462-2F08-8AEB-12B8-24671FE87CA7}"/>
                  </a:ext>
                </a:extLst>
              </p:cNvPr>
              <p:cNvSpPr/>
              <p:nvPr/>
            </p:nvSpPr>
            <p:spPr>
              <a:xfrm>
                <a:off x="3886100" y="2558550"/>
                <a:ext cx="3675" cy="5250"/>
              </a:xfrm>
              <a:custGeom>
                <a:avLst/>
                <a:gdLst/>
                <a:ahLst/>
                <a:cxnLst/>
                <a:rect l="l" t="t" r="r" b="b"/>
                <a:pathLst>
                  <a:path w="147" h="210" extrusionOk="0">
                    <a:moveTo>
                      <a:pt x="0" y="0"/>
                    </a:moveTo>
                    <a:lnTo>
                      <a:pt x="147" y="209"/>
                    </a:lnTo>
                    <a:lnTo>
                      <a:pt x="126" y="105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120" name="Google Shape;1694;p39">
              <a:extLst>
                <a:ext uri="{FF2B5EF4-FFF2-40B4-BE49-F238E27FC236}">
                  <a16:creationId xmlns:a16="http://schemas.microsoft.com/office/drawing/2014/main" id="{12E4FB5F-D340-2E39-4498-212264C11491}"/>
                </a:ext>
              </a:extLst>
            </p:cNvPr>
            <p:cNvSpPr/>
            <p:nvPr/>
          </p:nvSpPr>
          <p:spPr>
            <a:xfrm>
              <a:off x="3799155" y="2842190"/>
              <a:ext cx="6990" cy="13340"/>
            </a:xfrm>
            <a:custGeom>
              <a:avLst/>
              <a:gdLst/>
              <a:ahLst/>
              <a:cxnLst/>
              <a:rect l="l" t="t" r="r" b="b"/>
              <a:pathLst>
                <a:path w="587" h="1173" extrusionOk="0">
                  <a:moveTo>
                    <a:pt x="461" y="0"/>
                  </a:moveTo>
                  <a:lnTo>
                    <a:pt x="440" y="105"/>
                  </a:lnTo>
                  <a:lnTo>
                    <a:pt x="482" y="147"/>
                  </a:lnTo>
                  <a:lnTo>
                    <a:pt x="461" y="251"/>
                  </a:lnTo>
                  <a:lnTo>
                    <a:pt x="419" y="251"/>
                  </a:lnTo>
                  <a:lnTo>
                    <a:pt x="357" y="210"/>
                  </a:lnTo>
                  <a:lnTo>
                    <a:pt x="273" y="251"/>
                  </a:lnTo>
                  <a:lnTo>
                    <a:pt x="106" y="335"/>
                  </a:lnTo>
                  <a:lnTo>
                    <a:pt x="22" y="461"/>
                  </a:lnTo>
                  <a:lnTo>
                    <a:pt x="106" y="523"/>
                  </a:lnTo>
                  <a:lnTo>
                    <a:pt x="64" y="565"/>
                  </a:lnTo>
                  <a:lnTo>
                    <a:pt x="1" y="565"/>
                  </a:lnTo>
                  <a:lnTo>
                    <a:pt x="22" y="649"/>
                  </a:lnTo>
                  <a:lnTo>
                    <a:pt x="106" y="691"/>
                  </a:lnTo>
                  <a:lnTo>
                    <a:pt x="106" y="754"/>
                  </a:lnTo>
                  <a:lnTo>
                    <a:pt x="64" y="775"/>
                  </a:lnTo>
                  <a:lnTo>
                    <a:pt x="106" y="837"/>
                  </a:lnTo>
                  <a:lnTo>
                    <a:pt x="168" y="879"/>
                  </a:lnTo>
                  <a:lnTo>
                    <a:pt x="168" y="963"/>
                  </a:lnTo>
                  <a:lnTo>
                    <a:pt x="210" y="963"/>
                  </a:lnTo>
                  <a:lnTo>
                    <a:pt x="252" y="1005"/>
                  </a:lnTo>
                  <a:lnTo>
                    <a:pt x="210" y="984"/>
                  </a:lnTo>
                  <a:lnTo>
                    <a:pt x="147" y="1067"/>
                  </a:lnTo>
                  <a:lnTo>
                    <a:pt x="210" y="1109"/>
                  </a:lnTo>
                  <a:lnTo>
                    <a:pt x="357" y="1172"/>
                  </a:lnTo>
                  <a:lnTo>
                    <a:pt x="461" y="1109"/>
                  </a:lnTo>
                  <a:lnTo>
                    <a:pt x="545" y="942"/>
                  </a:lnTo>
                  <a:lnTo>
                    <a:pt x="545" y="795"/>
                  </a:lnTo>
                  <a:lnTo>
                    <a:pt x="587" y="544"/>
                  </a:lnTo>
                  <a:lnTo>
                    <a:pt x="545" y="314"/>
                  </a:lnTo>
                  <a:lnTo>
                    <a:pt x="545" y="147"/>
                  </a:lnTo>
                  <a:lnTo>
                    <a:pt x="5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1" name="Google Shape;1695;p39">
              <a:extLst>
                <a:ext uri="{FF2B5EF4-FFF2-40B4-BE49-F238E27FC236}">
                  <a16:creationId xmlns:a16="http://schemas.microsoft.com/office/drawing/2014/main" id="{A963143E-AB44-4918-89FA-BDCF3819798A}"/>
                </a:ext>
              </a:extLst>
            </p:cNvPr>
            <p:cNvSpPr/>
            <p:nvPr/>
          </p:nvSpPr>
          <p:spPr>
            <a:xfrm>
              <a:off x="3688535" y="2836242"/>
              <a:ext cx="76506" cy="61161"/>
            </a:xfrm>
            <a:custGeom>
              <a:avLst/>
              <a:gdLst/>
              <a:ahLst/>
              <a:cxnLst/>
              <a:rect l="l" t="t" r="r" b="b"/>
              <a:pathLst>
                <a:path w="6425" h="5378" extrusionOk="0">
                  <a:moveTo>
                    <a:pt x="817" y="0"/>
                  </a:moveTo>
                  <a:lnTo>
                    <a:pt x="733" y="42"/>
                  </a:lnTo>
                  <a:lnTo>
                    <a:pt x="712" y="21"/>
                  </a:lnTo>
                  <a:lnTo>
                    <a:pt x="503" y="126"/>
                  </a:lnTo>
                  <a:lnTo>
                    <a:pt x="524" y="209"/>
                  </a:lnTo>
                  <a:lnTo>
                    <a:pt x="608" y="251"/>
                  </a:lnTo>
                  <a:lnTo>
                    <a:pt x="524" y="335"/>
                  </a:lnTo>
                  <a:lnTo>
                    <a:pt x="336" y="356"/>
                  </a:lnTo>
                  <a:lnTo>
                    <a:pt x="252" y="335"/>
                  </a:lnTo>
                  <a:lnTo>
                    <a:pt x="43" y="419"/>
                  </a:lnTo>
                  <a:lnTo>
                    <a:pt x="1" y="544"/>
                  </a:lnTo>
                  <a:lnTo>
                    <a:pt x="43" y="670"/>
                  </a:lnTo>
                  <a:lnTo>
                    <a:pt x="126" y="649"/>
                  </a:lnTo>
                  <a:lnTo>
                    <a:pt x="126" y="691"/>
                  </a:lnTo>
                  <a:lnTo>
                    <a:pt x="189" y="733"/>
                  </a:lnTo>
                  <a:lnTo>
                    <a:pt x="147" y="879"/>
                  </a:lnTo>
                  <a:lnTo>
                    <a:pt x="210" y="900"/>
                  </a:lnTo>
                  <a:lnTo>
                    <a:pt x="294" y="837"/>
                  </a:lnTo>
                  <a:lnTo>
                    <a:pt x="252" y="963"/>
                  </a:lnTo>
                  <a:lnTo>
                    <a:pt x="315" y="1005"/>
                  </a:lnTo>
                  <a:lnTo>
                    <a:pt x="252" y="1088"/>
                  </a:lnTo>
                  <a:lnTo>
                    <a:pt x="357" y="1109"/>
                  </a:lnTo>
                  <a:lnTo>
                    <a:pt x="231" y="1256"/>
                  </a:lnTo>
                  <a:lnTo>
                    <a:pt x="231" y="1277"/>
                  </a:lnTo>
                  <a:lnTo>
                    <a:pt x="482" y="1214"/>
                  </a:lnTo>
                  <a:lnTo>
                    <a:pt x="587" y="1256"/>
                  </a:lnTo>
                  <a:lnTo>
                    <a:pt x="566" y="1381"/>
                  </a:lnTo>
                  <a:lnTo>
                    <a:pt x="629" y="1465"/>
                  </a:lnTo>
                  <a:lnTo>
                    <a:pt x="796" y="1360"/>
                  </a:lnTo>
                  <a:lnTo>
                    <a:pt x="1110" y="1423"/>
                  </a:lnTo>
                  <a:lnTo>
                    <a:pt x="1214" y="1318"/>
                  </a:lnTo>
                  <a:lnTo>
                    <a:pt x="1486" y="1360"/>
                  </a:lnTo>
                  <a:lnTo>
                    <a:pt x="1507" y="1486"/>
                  </a:lnTo>
                  <a:lnTo>
                    <a:pt x="1612" y="1632"/>
                  </a:lnTo>
                  <a:lnTo>
                    <a:pt x="1591" y="1737"/>
                  </a:lnTo>
                  <a:lnTo>
                    <a:pt x="1445" y="1737"/>
                  </a:lnTo>
                  <a:lnTo>
                    <a:pt x="1235" y="1946"/>
                  </a:lnTo>
                  <a:lnTo>
                    <a:pt x="1256" y="2114"/>
                  </a:lnTo>
                  <a:lnTo>
                    <a:pt x="1235" y="2469"/>
                  </a:lnTo>
                  <a:lnTo>
                    <a:pt x="1089" y="2616"/>
                  </a:lnTo>
                  <a:lnTo>
                    <a:pt x="1194" y="2720"/>
                  </a:lnTo>
                  <a:lnTo>
                    <a:pt x="1047" y="2930"/>
                  </a:lnTo>
                  <a:lnTo>
                    <a:pt x="942" y="2888"/>
                  </a:lnTo>
                  <a:lnTo>
                    <a:pt x="817" y="2930"/>
                  </a:lnTo>
                  <a:lnTo>
                    <a:pt x="963" y="3202"/>
                  </a:lnTo>
                  <a:lnTo>
                    <a:pt x="1089" y="3285"/>
                  </a:lnTo>
                  <a:lnTo>
                    <a:pt x="1089" y="3515"/>
                  </a:lnTo>
                  <a:lnTo>
                    <a:pt x="922" y="3704"/>
                  </a:lnTo>
                  <a:lnTo>
                    <a:pt x="984" y="3871"/>
                  </a:lnTo>
                  <a:lnTo>
                    <a:pt x="1131" y="3871"/>
                  </a:lnTo>
                  <a:lnTo>
                    <a:pt x="1089" y="3976"/>
                  </a:lnTo>
                  <a:lnTo>
                    <a:pt x="963" y="4080"/>
                  </a:lnTo>
                  <a:lnTo>
                    <a:pt x="838" y="4331"/>
                  </a:lnTo>
                  <a:lnTo>
                    <a:pt x="922" y="4457"/>
                  </a:lnTo>
                  <a:lnTo>
                    <a:pt x="922" y="4603"/>
                  </a:lnTo>
                  <a:lnTo>
                    <a:pt x="1026" y="4624"/>
                  </a:lnTo>
                  <a:lnTo>
                    <a:pt x="1173" y="4645"/>
                  </a:lnTo>
                  <a:lnTo>
                    <a:pt x="1403" y="4875"/>
                  </a:lnTo>
                  <a:lnTo>
                    <a:pt x="1382" y="4917"/>
                  </a:lnTo>
                  <a:lnTo>
                    <a:pt x="1486" y="5168"/>
                  </a:lnTo>
                  <a:lnTo>
                    <a:pt x="1675" y="5357"/>
                  </a:lnTo>
                  <a:lnTo>
                    <a:pt x="1842" y="5378"/>
                  </a:lnTo>
                  <a:lnTo>
                    <a:pt x="2010" y="5273"/>
                  </a:lnTo>
                  <a:lnTo>
                    <a:pt x="2010" y="5168"/>
                  </a:lnTo>
                  <a:lnTo>
                    <a:pt x="2093" y="5085"/>
                  </a:lnTo>
                  <a:lnTo>
                    <a:pt x="2303" y="5064"/>
                  </a:lnTo>
                  <a:lnTo>
                    <a:pt x="2470" y="4875"/>
                  </a:lnTo>
                  <a:lnTo>
                    <a:pt x="2679" y="4855"/>
                  </a:lnTo>
                  <a:lnTo>
                    <a:pt x="2784" y="4813"/>
                  </a:lnTo>
                  <a:lnTo>
                    <a:pt x="3035" y="4875"/>
                  </a:lnTo>
                  <a:lnTo>
                    <a:pt x="3181" y="4917"/>
                  </a:lnTo>
                  <a:lnTo>
                    <a:pt x="3202" y="4855"/>
                  </a:lnTo>
                  <a:lnTo>
                    <a:pt x="3307" y="4855"/>
                  </a:lnTo>
                  <a:lnTo>
                    <a:pt x="3411" y="4938"/>
                  </a:lnTo>
                  <a:lnTo>
                    <a:pt x="3495" y="4855"/>
                  </a:lnTo>
                  <a:lnTo>
                    <a:pt x="3558" y="4750"/>
                  </a:lnTo>
                  <a:lnTo>
                    <a:pt x="3663" y="4855"/>
                  </a:lnTo>
                  <a:lnTo>
                    <a:pt x="3788" y="4917"/>
                  </a:lnTo>
                  <a:lnTo>
                    <a:pt x="3914" y="4708"/>
                  </a:lnTo>
                  <a:lnTo>
                    <a:pt x="3914" y="4603"/>
                  </a:lnTo>
                  <a:lnTo>
                    <a:pt x="4248" y="4436"/>
                  </a:lnTo>
                  <a:lnTo>
                    <a:pt x="4458" y="4436"/>
                  </a:lnTo>
                  <a:lnTo>
                    <a:pt x="4520" y="4352"/>
                  </a:lnTo>
                  <a:lnTo>
                    <a:pt x="4458" y="4311"/>
                  </a:lnTo>
                  <a:lnTo>
                    <a:pt x="4499" y="4143"/>
                  </a:lnTo>
                  <a:lnTo>
                    <a:pt x="4667" y="3892"/>
                  </a:lnTo>
                  <a:lnTo>
                    <a:pt x="4667" y="3766"/>
                  </a:lnTo>
                  <a:lnTo>
                    <a:pt x="4855" y="3704"/>
                  </a:lnTo>
                  <a:lnTo>
                    <a:pt x="4981" y="3578"/>
                  </a:lnTo>
                  <a:lnTo>
                    <a:pt x="4855" y="3390"/>
                  </a:lnTo>
                  <a:lnTo>
                    <a:pt x="4771" y="3348"/>
                  </a:lnTo>
                  <a:lnTo>
                    <a:pt x="4751" y="3243"/>
                  </a:lnTo>
                  <a:lnTo>
                    <a:pt x="4646" y="3076"/>
                  </a:lnTo>
                  <a:lnTo>
                    <a:pt x="4730" y="2992"/>
                  </a:lnTo>
                  <a:lnTo>
                    <a:pt x="4960" y="2637"/>
                  </a:lnTo>
                  <a:lnTo>
                    <a:pt x="5064" y="2574"/>
                  </a:lnTo>
                  <a:lnTo>
                    <a:pt x="5232" y="2302"/>
                  </a:lnTo>
                  <a:lnTo>
                    <a:pt x="5274" y="2323"/>
                  </a:lnTo>
                  <a:lnTo>
                    <a:pt x="5253" y="2344"/>
                  </a:lnTo>
                  <a:lnTo>
                    <a:pt x="5253" y="2365"/>
                  </a:lnTo>
                  <a:lnTo>
                    <a:pt x="5336" y="2323"/>
                  </a:lnTo>
                  <a:lnTo>
                    <a:pt x="5357" y="2197"/>
                  </a:lnTo>
                  <a:lnTo>
                    <a:pt x="5295" y="2134"/>
                  </a:lnTo>
                  <a:lnTo>
                    <a:pt x="5441" y="2051"/>
                  </a:lnTo>
                  <a:lnTo>
                    <a:pt x="5567" y="1946"/>
                  </a:lnTo>
                  <a:lnTo>
                    <a:pt x="5776" y="1946"/>
                  </a:lnTo>
                  <a:lnTo>
                    <a:pt x="5964" y="1883"/>
                  </a:lnTo>
                  <a:lnTo>
                    <a:pt x="6069" y="1737"/>
                  </a:lnTo>
                  <a:lnTo>
                    <a:pt x="6278" y="1611"/>
                  </a:lnTo>
                  <a:lnTo>
                    <a:pt x="6320" y="1507"/>
                  </a:lnTo>
                  <a:lnTo>
                    <a:pt x="6341" y="1381"/>
                  </a:lnTo>
                  <a:lnTo>
                    <a:pt x="6320" y="1193"/>
                  </a:lnTo>
                  <a:lnTo>
                    <a:pt x="6424" y="1151"/>
                  </a:lnTo>
                  <a:lnTo>
                    <a:pt x="6424" y="1088"/>
                  </a:lnTo>
                  <a:lnTo>
                    <a:pt x="6341" y="1067"/>
                  </a:lnTo>
                  <a:lnTo>
                    <a:pt x="6215" y="879"/>
                  </a:lnTo>
                  <a:lnTo>
                    <a:pt x="5964" y="900"/>
                  </a:lnTo>
                  <a:lnTo>
                    <a:pt x="5797" y="837"/>
                  </a:lnTo>
                  <a:lnTo>
                    <a:pt x="5629" y="837"/>
                  </a:lnTo>
                  <a:lnTo>
                    <a:pt x="5525" y="774"/>
                  </a:lnTo>
                  <a:lnTo>
                    <a:pt x="5253" y="774"/>
                  </a:lnTo>
                  <a:lnTo>
                    <a:pt x="5148" y="879"/>
                  </a:lnTo>
                  <a:lnTo>
                    <a:pt x="5064" y="837"/>
                  </a:lnTo>
                  <a:lnTo>
                    <a:pt x="4918" y="837"/>
                  </a:lnTo>
                  <a:lnTo>
                    <a:pt x="4792" y="691"/>
                  </a:lnTo>
                  <a:lnTo>
                    <a:pt x="4688" y="753"/>
                  </a:lnTo>
                  <a:lnTo>
                    <a:pt x="4583" y="649"/>
                  </a:lnTo>
                  <a:lnTo>
                    <a:pt x="4332" y="565"/>
                  </a:lnTo>
                  <a:lnTo>
                    <a:pt x="4186" y="586"/>
                  </a:lnTo>
                  <a:lnTo>
                    <a:pt x="4207" y="523"/>
                  </a:lnTo>
                  <a:lnTo>
                    <a:pt x="4186" y="377"/>
                  </a:lnTo>
                  <a:lnTo>
                    <a:pt x="4102" y="377"/>
                  </a:lnTo>
                  <a:lnTo>
                    <a:pt x="4102" y="356"/>
                  </a:lnTo>
                  <a:lnTo>
                    <a:pt x="3997" y="314"/>
                  </a:lnTo>
                  <a:lnTo>
                    <a:pt x="3955" y="335"/>
                  </a:lnTo>
                  <a:lnTo>
                    <a:pt x="3872" y="335"/>
                  </a:lnTo>
                  <a:lnTo>
                    <a:pt x="3809" y="419"/>
                  </a:lnTo>
                  <a:lnTo>
                    <a:pt x="3495" y="230"/>
                  </a:lnTo>
                  <a:lnTo>
                    <a:pt x="3391" y="230"/>
                  </a:lnTo>
                  <a:lnTo>
                    <a:pt x="3286" y="335"/>
                  </a:lnTo>
                  <a:lnTo>
                    <a:pt x="3077" y="272"/>
                  </a:lnTo>
                  <a:lnTo>
                    <a:pt x="3035" y="168"/>
                  </a:lnTo>
                  <a:lnTo>
                    <a:pt x="2826" y="147"/>
                  </a:lnTo>
                  <a:lnTo>
                    <a:pt x="2533" y="272"/>
                  </a:lnTo>
                  <a:lnTo>
                    <a:pt x="2344" y="230"/>
                  </a:lnTo>
                  <a:lnTo>
                    <a:pt x="1926" y="168"/>
                  </a:lnTo>
                  <a:lnTo>
                    <a:pt x="1779" y="105"/>
                  </a:lnTo>
                  <a:lnTo>
                    <a:pt x="1758" y="42"/>
                  </a:lnTo>
                  <a:lnTo>
                    <a:pt x="1570" y="105"/>
                  </a:lnTo>
                  <a:lnTo>
                    <a:pt x="1403" y="147"/>
                  </a:lnTo>
                  <a:lnTo>
                    <a:pt x="1277" y="105"/>
                  </a:lnTo>
                  <a:lnTo>
                    <a:pt x="1173" y="105"/>
                  </a:lnTo>
                  <a:lnTo>
                    <a:pt x="1068" y="168"/>
                  </a:lnTo>
                  <a:lnTo>
                    <a:pt x="942" y="21"/>
                  </a:lnTo>
                  <a:lnTo>
                    <a:pt x="81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2" name="Google Shape;1696;p39">
              <a:extLst>
                <a:ext uri="{FF2B5EF4-FFF2-40B4-BE49-F238E27FC236}">
                  <a16:creationId xmlns:a16="http://schemas.microsoft.com/office/drawing/2014/main" id="{C65FCA72-54E2-087C-7C9E-8208BEE71BB2}"/>
                </a:ext>
              </a:extLst>
            </p:cNvPr>
            <p:cNvSpPr/>
            <p:nvPr/>
          </p:nvSpPr>
          <p:spPr>
            <a:xfrm>
              <a:off x="4036603" y="2865264"/>
              <a:ext cx="11967" cy="9064"/>
            </a:xfrm>
            <a:custGeom>
              <a:avLst/>
              <a:gdLst/>
              <a:ahLst/>
              <a:cxnLst/>
              <a:rect l="l" t="t" r="r" b="b"/>
              <a:pathLst>
                <a:path w="1005" h="797" extrusionOk="0">
                  <a:moveTo>
                    <a:pt x="189" y="1"/>
                  </a:moveTo>
                  <a:lnTo>
                    <a:pt x="84" y="64"/>
                  </a:lnTo>
                  <a:lnTo>
                    <a:pt x="0" y="64"/>
                  </a:lnTo>
                  <a:lnTo>
                    <a:pt x="0" y="106"/>
                  </a:lnTo>
                  <a:lnTo>
                    <a:pt x="42" y="106"/>
                  </a:lnTo>
                  <a:lnTo>
                    <a:pt x="105" y="189"/>
                  </a:lnTo>
                  <a:lnTo>
                    <a:pt x="189" y="189"/>
                  </a:lnTo>
                  <a:lnTo>
                    <a:pt x="251" y="294"/>
                  </a:lnTo>
                  <a:lnTo>
                    <a:pt x="209" y="378"/>
                  </a:lnTo>
                  <a:lnTo>
                    <a:pt x="481" y="503"/>
                  </a:lnTo>
                  <a:lnTo>
                    <a:pt x="502" y="629"/>
                  </a:lnTo>
                  <a:lnTo>
                    <a:pt x="670" y="712"/>
                  </a:lnTo>
                  <a:lnTo>
                    <a:pt x="795" y="712"/>
                  </a:lnTo>
                  <a:lnTo>
                    <a:pt x="984" y="796"/>
                  </a:lnTo>
                  <a:lnTo>
                    <a:pt x="1005" y="712"/>
                  </a:lnTo>
                  <a:lnTo>
                    <a:pt x="733" y="315"/>
                  </a:lnTo>
                  <a:lnTo>
                    <a:pt x="586" y="273"/>
                  </a:lnTo>
                  <a:lnTo>
                    <a:pt x="502" y="85"/>
                  </a:lnTo>
                  <a:lnTo>
                    <a:pt x="398" y="85"/>
                  </a:lnTo>
                  <a:lnTo>
                    <a:pt x="356" y="126"/>
                  </a:lnTo>
                  <a:lnTo>
                    <a:pt x="18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3" name="Google Shape;1697;p39">
              <a:extLst>
                <a:ext uri="{FF2B5EF4-FFF2-40B4-BE49-F238E27FC236}">
                  <a16:creationId xmlns:a16="http://schemas.microsoft.com/office/drawing/2014/main" id="{E9B32ED2-AA0E-5ECD-9329-230B0FE2FEFC}"/>
                </a:ext>
              </a:extLst>
            </p:cNvPr>
            <p:cNvSpPr/>
            <p:nvPr/>
          </p:nvSpPr>
          <p:spPr>
            <a:xfrm>
              <a:off x="4033614" y="2866458"/>
              <a:ext cx="140532" cy="108039"/>
            </a:xfrm>
            <a:custGeom>
              <a:avLst/>
              <a:gdLst/>
              <a:ahLst/>
              <a:cxnLst/>
              <a:rect l="l" t="t" r="r" b="b"/>
              <a:pathLst>
                <a:path w="11802" h="9500" extrusionOk="0">
                  <a:moveTo>
                    <a:pt x="502" y="1863"/>
                  </a:moveTo>
                  <a:lnTo>
                    <a:pt x="502" y="1884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502" y="1863"/>
                  </a:lnTo>
                  <a:close/>
                  <a:moveTo>
                    <a:pt x="251" y="1"/>
                  </a:moveTo>
                  <a:lnTo>
                    <a:pt x="209" y="63"/>
                  </a:lnTo>
                  <a:lnTo>
                    <a:pt x="147" y="210"/>
                  </a:lnTo>
                  <a:lnTo>
                    <a:pt x="0" y="210"/>
                  </a:lnTo>
                  <a:lnTo>
                    <a:pt x="0" y="273"/>
                  </a:lnTo>
                  <a:lnTo>
                    <a:pt x="42" y="398"/>
                  </a:lnTo>
                  <a:lnTo>
                    <a:pt x="105" y="607"/>
                  </a:lnTo>
                  <a:lnTo>
                    <a:pt x="105" y="712"/>
                  </a:lnTo>
                  <a:lnTo>
                    <a:pt x="105" y="858"/>
                  </a:lnTo>
                  <a:lnTo>
                    <a:pt x="230" y="900"/>
                  </a:lnTo>
                  <a:lnTo>
                    <a:pt x="251" y="942"/>
                  </a:lnTo>
                  <a:lnTo>
                    <a:pt x="188" y="1130"/>
                  </a:lnTo>
                  <a:lnTo>
                    <a:pt x="209" y="1277"/>
                  </a:lnTo>
                  <a:lnTo>
                    <a:pt x="188" y="1361"/>
                  </a:lnTo>
                  <a:lnTo>
                    <a:pt x="335" y="1423"/>
                  </a:lnTo>
                  <a:lnTo>
                    <a:pt x="460" y="1654"/>
                  </a:lnTo>
                  <a:lnTo>
                    <a:pt x="523" y="1779"/>
                  </a:lnTo>
                  <a:lnTo>
                    <a:pt x="506" y="1864"/>
                  </a:lnTo>
                  <a:lnTo>
                    <a:pt x="506" y="1864"/>
                  </a:lnTo>
                  <a:lnTo>
                    <a:pt x="607" y="1884"/>
                  </a:lnTo>
                  <a:lnTo>
                    <a:pt x="670" y="2009"/>
                  </a:lnTo>
                  <a:lnTo>
                    <a:pt x="649" y="2114"/>
                  </a:lnTo>
                  <a:lnTo>
                    <a:pt x="712" y="2260"/>
                  </a:lnTo>
                  <a:lnTo>
                    <a:pt x="816" y="2260"/>
                  </a:lnTo>
                  <a:lnTo>
                    <a:pt x="858" y="2365"/>
                  </a:lnTo>
                  <a:lnTo>
                    <a:pt x="921" y="2490"/>
                  </a:lnTo>
                  <a:lnTo>
                    <a:pt x="1025" y="2532"/>
                  </a:lnTo>
                  <a:lnTo>
                    <a:pt x="1088" y="2574"/>
                  </a:lnTo>
                  <a:lnTo>
                    <a:pt x="1297" y="2679"/>
                  </a:lnTo>
                  <a:lnTo>
                    <a:pt x="1381" y="2700"/>
                  </a:lnTo>
                  <a:lnTo>
                    <a:pt x="1507" y="2679"/>
                  </a:lnTo>
                  <a:lnTo>
                    <a:pt x="1590" y="2721"/>
                  </a:lnTo>
                  <a:lnTo>
                    <a:pt x="1653" y="2742"/>
                  </a:lnTo>
                  <a:lnTo>
                    <a:pt x="1590" y="2783"/>
                  </a:lnTo>
                  <a:lnTo>
                    <a:pt x="1486" y="2825"/>
                  </a:lnTo>
                  <a:lnTo>
                    <a:pt x="1402" y="2825"/>
                  </a:lnTo>
                  <a:lnTo>
                    <a:pt x="1444" y="2993"/>
                  </a:lnTo>
                  <a:lnTo>
                    <a:pt x="1486" y="3014"/>
                  </a:lnTo>
                  <a:lnTo>
                    <a:pt x="1486" y="3223"/>
                  </a:lnTo>
                  <a:lnTo>
                    <a:pt x="1402" y="3244"/>
                  </a:lnTo>
                  <a:lnTo>
                    <a:pt x="1339" y="3244"/>
                  </a:lnTo>
                  <a:lnTo>
                    <a:pt x="1297" y="3432"/>
                  </a:lnTo>
                  <a:lnTo>
                    <a:pt x="1256" y="3474"/>
                  </a:lnTo>
                  <a:lnTo>
                    <a:pt x="1256" y="3683"/>
                  </a:lnTo>
                  <a:lnTo>
                    <a:pt x="1235" y="3767"/>
                  </a:lnTo>
                  <a:lnTo>
                    <a:pt x="1256" y="3830"/>
                  </a:lnTo>
                  <a:lnTo>
                    <a:pt x="1193" y="3871"/>
                  </a:lnTo>
                  <a:lnTo>
                    <a:pt x="1193" y="3955"/>
                  </a:lnTo>
                  <a:lnTo>
                    <a:pt x="1276" y="3976"/>
                  </a:lnTo>
                  <a:lnTo>
                    <a:pt x="1360" y="4060"/>
                  </a:lnTo>
                  <a:lnTo>
                    <a:pt x="1465" y="4081"/>
                  </a:lnTo>
                  <a:lnTo>
                    <a:pt x="1486" y="4164"/>
                  </a:lnTo>
                  <a:lnTo>
                    <a:pt x="1611" y="4269"/>
                  </a:lnTo>
                  <a:lnTo>
                    <a:pt x="1569" y="4394"/>
                  </a:lnTo>
                  <a:lnTo>
                    <a:pt x="1590" y="4415"/>
                  </a:lnTo>
                  <a:lnTo>
                    <a:pt x="1590" y="4499"/>
                  </a:lnTo>
                  <a:lnTo>
                    <a:pt x="1695" y="4583"/>
                  </a:lnTo>
                  <a:lnTo>
                    <a:pt x="1758" y="4562"/>
                  </a:lnTo>
                  <a:lnTo>
                    <a:pt x="1862" y="4520"/>
                  </a:lnTo>
                  <a:lnTo>
                    <a:pt x="2302" y="4813"/>
                  </a:lnTo>
                  <a:lnTo>
                    <a:pt x="2344" y="4792"/>
                  </a:lnTo>
                  <a:lnTo>
                    <a:pt x="2427" y="4834"/>
                  </a:lnTo>
                  <a:lnTo>
                    <a:pt x="2532" y="5043"/>
                  </a:lnTo>
                  <a:lnTo>
                    <a:pt x="2636" y="5106"/>
                  </a:lnTo>
                  <a:lnTo>
                    <a:pt x="2762" y="5357"/>
                  </a:lnTo>
                  <a:lnTo>
                    <a:pt x="2636" y="5462"/>
                  </a:lnTo>
                  <a:lnTo>
                    <a:pt x="2636" y="5650"/>
                  </a:lnTo>
                  <a:lnTo>
                    <a:pt x="2657" y="5817"/>
                  </a:lnTo>
                  <a:lnTo>
                    <a:pt x="2846" y="5817"/>
                  </a:lnTo>
                  <a:lnTo>
                    <a:pt x="2909" y="6152"/>
                  </a:lnTo>
                  <a:lnTo>
                    <a:pt x="3013" y="6236"/>
                  </a:lnTo>
                  <a:lnTo>
                    <a:pt x="3118" y="6278"/>
                  </a:lnTo>
                  <a:lnTo>
                    <a:pt x="3160" y="6299"/>
                  </a:lnTo>
                  <a:lnTo>
                    <a:pt x="3222" y="6278"/>
                  </a:lnTo>
                  <a:lnTo>
                    <a:pt x="3222" y="6340"/>
                  </a:lnTo>
                  <a:lnTo>
                    <a:pt x="3285" y="6445"/>
                  </a:lnTo>
                  <a:lnTo>
                    <a:pt x="3369" y="6445"/>
                  </a:lnTo>
                  <a:lnTo>
                    <a:pt x="3432" y="6382"/>
                  </a:lnTo>
                  <a:lnTo>
                    <a:pt x="3453" y="6257"/>
                  </a:lnTo>
                  <a:lnTo>
                    <a:pt x="3348" y="6194"/>
                  </a:lnTo>
                  <a:lnTo>
                    <a:pt x="3494" y="6194"/>
                  </a:lnTo>
                  <a:lnTo>
                    <a:pt x="3536" y="6173"/>
                  </a:lnTo>
                  <a:lnTo>
                    <a:pt x="3494" y="6236"/>
                  </a:lnTo>
                  <a:lnTo>
                    <a:pt x="3494" y="6299"/>
                  </a:lnTo>
                  <a:lnTo>
                    <a:pt x="3641" y="6361"/>
                  </a:lnTo>
                  <a:lnTo>
                    <a:pt x="3683" y="6340"/>
                  </a:lnTo>
                  <a:lnTo>
                    <a:pt x="3745" y="6445"/>
                  </a:lnTo>
                  <a:lnTo>
                    <a:pt x="3787" y="6445"/>
                  </a:lnTo>
                  <a:lnTo>
                    <a:pt x="3976" y="6299"/>
                  </a:lnTo>
                  <a:lnTo>
                    <a:pt x="4017" y="6340"/>
                  </a:lnTo>
                  <a:lnTo>
                    <a:pt x="4164" y="6487"/>
                  </a:lnTo>
                  <a:lnTo>
                    <a:pt x="4164" y="6591"/>
                  </a:lnTo>
                  <a:lnTo>
                    <a:pt x="4373" y="6863"/>
                  </a:lnTo>
                  <a:lnTo>
                    <a:pt x="4394" y="7031"/>
                  </a:lnTo>
                  <a:lnTo>
                    <a:pt x="4436" y="7073"/>
                  </a:lnTo>
                  <a:lnTo>
                    <a:pt x="4541" y="7073"/>
                  </a:lnTo>
                  <a:lnTo>
                    <a:pt x="4603" y="7177"/>
                  </a:lnTo>
                  <a:lnTo>
                    <a:pt x="4541" y="7177"/>
                  </a:lnTo>
                  <a:lnTo>
                    <a:pt x="4520" y="7135"/>
                  </a:lnTo>
                  <a:lnTo>
                    <a:pt x="4499" y="7177"/>
                  </a:lnTo>
                  <a:lnTo>
                    <a:pt x="4603" y="7240"/>
                  </a:lnTo>
                  <a:lnTo>
                    <a:pt x="4645" y="7219"/>
                  </a:lnTo>
                  <a:lnTo>
                    <a:pt x="4687" y="7324"/>
                  </a:lnTo>
                  <a:lnTo>
                    <a:pt x="4833" y="7721"/>
                  </a:lnTo>
                  <a:lnTo>
                    <a:pt x="4959" y="7763"/>
                  </a:lnTo>
                  <a:lnTo>
                    <a:pt x="5168" y="7763"/>
                  </a:lnTo>
                  <a:lnTo>
                    <a:pt x="5315" y="7805"/>
                  </a:lnTo>
                  <a:lnTo>
                    <a:pt x="5377" y="7868"/>
                  </a:lnTo>
                  <a:lnTo>
                    <a:pt x="5566" y="7868"/>
                  </a:lnTo>
                  <a:lnTo>
                    <a:pt x="5587" y="7931"/>
                  </a:lnTo>
                  <a:lnTo>
                    <a:pt x="5691" y="7931"/>
                  </a:lnTo>
                  <a:lnTo>
                    <a:pt x="5733" y="7972"/>
                  </a:lnTo>
                  <a:lnTo>
                    <a:pt x="5649" y="8035"/>
                  </a:lnTo>
                  <a:lnTo>
                    <a:pt x="5796" y="8224"/>
                  </a:lnTo>
                  <a:lnTo>
                    <a:pt x="5963" y="8244"/>
                  </a:lnTo>
                  <a:lnTo>
                    <a:pt x="6047" y="8328"/>
                  </a:lnTo>
                  <a:lnTo>
                    <a:pt x="6152" y="8328"/>
                  </a:lnTo>
                  <a:lnTo>
                    <a:pt x="6319" y="8496"/>
                  </a:lnTo>
                  <a:lnTo>
                    <a:pt x="6403" y="8475"/>
                  </a:lnTo>
                  <a:lnTo>
                    <a:pt x="6528" y="8454"/>
                  </a:lnTo>
                  <a:lnTo>
                    <a:pt x="6717" y="8496"/>
                  </a:lnTo>
                  <a:lnTo>
                    <a:pt x="6947" y="8663"/>
                  </a:lnTo>
                  <a:lnTo>
                    <a:pt x="7135" y="8475"/>
                  </a:lnTo>
                  <a:lnTo>
                    <a:pt x="7407" y="8349"/>
                  </a:lnTo>
                  <a:lnTo>
                    <a:pt x="7407" y="8328"/>
                  </a:lnTo>
                  <a:lnTo>
                    <a:pt x="7533" y="8328"/>
                  </a:lnTo>
                  <a:lnTo>
                    <a:pt x="7679" y="8224"/>
                  </a:lnTo>
                  <a:lnTo>
                    <a:pt x="7784" y="8161"/>
                  </a:lnTo>
                  <a:lnTo>
                    <a:pt x="7993" y="8182"/>
                  </a:lnTo>
                  <a:lnTo>
                    <a:pt x="7993" y="8244"/>
                  </a:lnTo>
                  <a:lnTo>
                    <a:pt x="8056" y="8244"/>
                  </a:lnTo>
                  <a:lnTo>
                    <a:pt x="8056" y="8286"/>
                  </a:lnTo>
                  <a:lnTo>
                    <a:pt x="8160" y="8454"/>
                  </a:lnTo>
                  <a:lnTo>
                    <a:pt x="8244" y="8663"/>
                  </a:lnTo>
                  <a:lnTo>
                    <a:pt x="8349" y="8872"/>
                  </a:lnTo>
                  <a:lnTo>
                    <a:pt x="8349" y="9019"/>
                  </a:lnTo>
                  <a:lnTo>
                    <a:pt x="8411" y="9081"/>
                  </a:lnTo>
                  <a:lnTo>
                    <a:pt x="8453" y="9123"/>
                  </a:lnTo>
                  <a:lnTo>
                    <a:pt x="8872" y="9123"/>
                  </a:lnTo>
                  <a:lnTo>
                    <a:pt x="8976" y="9207"/>
                  </a:lnTo>
                  <a:lnTo>
                    <a:pt x="9102" y="9081"/>
                  </a:lnTo>
                  <a:lnTo>
                    <a:pt x="9144" y="9102"/>
                  </a:lnTo>
                  <a:lnTo>
                    <a:pt x="9311" y="9228"/>
                  </a:lnTo>
                  <a:lnTo>
                    <a:pt x="9625" y="9207"/>
                  </a:lnTo>
                  <a:lnTo>
                    <a:pt x="9813" y="9291"/>
                  </a:lnTo>
                  <a:lnTo>
                    <a:pt x="10064" y="9312"/>
                  </a:lnTo>
                  <a:lnTo>
                    <a:pt x="10169" y="9332"/>
                  </a:lnTo>
                  <a:lnTo>
                    <a:pt x="10232" y="9312"/>
                  </a:lnTo>
                  <a:lnTo>
                    <a:pt x="10295" y="9395"/>
                  </a:lnTo>
                  <a:lnTo>
                    <a:pt x="10315" y="9395"/>
                  </a:lnTo>
                  <a:lnTo>
                    <a:pt x="10357" y="9291"/>
                  </a:lnTo>
                  <a:lnTo>
                    <a:pt x="10441" y="9291"/>
                  </a:lnTo>
                  <a:lnTo>
                    <a:pt x="10483" y="9374"/>
                  </a:lnTo>
                  <a:lnTo>
                    <a:pt x="10608" y="9416"/>
                  </a:lnTo>
                  <a:lnTo>
                    <a:pt x="10818" y="9500"/>
                  </a:lnTo>
                  <a:lnTo>
                    <a:pt x="10901" y="9437"/>
                  </a:lnTo>
                  <a:lnTo>
                    <a:pt x="10922" y="9395"/>
                  </a:lnTo>
                  <a:lnTo>
                    <a:pt x="10964" y="9395"/>
                  </a:lnTo>
                  <a:lnTo>
                    <a:pt x="10964" y="9312"/>
                  </a:lnTo>
                  <a:lnTo>
                    <a:pt x="10985" y="9102"/>
                  </a:lnTo>
                  <a:lnTo>
                    <a:pt x="10922" y="8977"/>
                  </a:lnTo>
                  <a:lnTo>
                    <a:pt x="11027" y="8851"/>
                  </a:lnTo>
                  <a:lnTo>
                    <a:pt x="10985" y="8747"/>
                  </a:lnTo>
                  <a:lnTo>
                    <a:pt x="11069" y="8642"/>
                  </a:lnTo>
                  <a:lnTo>
                    <a:pt x="11215" y="8558"/>
                  </a:lnTo>
                  <a:lnTo>
                    <a:pt x="11299" y="8496"/>
                  </a:lnTo>
                  <a:lnTo>
                    <a:pt x="11550" y="8433"/>
                  </a:lnTo>
                  <a:lnTo>
                    <a:pt x="11717" y="8475"/>
                  </a:lnTo>
                  <a:lnTo>
                    <a:pt x="11801" y="8391"/>
                  </a:lnTo>
                  <a:lnTo>
                    <a:pt x="11759" y="8161"/>
                  </a:lnTo>
                  <a:lnTo>
                    <a:pt x="11634" y="8056"/>
                  </a:lnTo>
                  <a:lnTo>
                    <a:pt x="11487" y="8077"/>
                  </a:lnTo>
                  <a:lnTo>
                    <a:pt x="11445" y="7972"/>
                  </a:lnTo>
                  <a:lnTo>
                    <a:pt x="11445" y="7826"/>
                  </a:lnTo>
                  <a:lnTo>
                    <a:pt x="11403" y="7700"/>
                  </a:lnTo>
                  <a:lnTo>
                    <a:pt x="11403" y="7491"/>
                  </a:lnTo>
                  <a:lnTo>
                    <a:pt x="11236" y="7491"/>
                  </a:lnTo>
                  <a:lnTo>
                    <a:pt x="11215" y="7408"/>
                  </a:lnTo>
                  <a:lnTo>
                    <a:pt x="11111" y="7387"/>
                  </a:lnTo>
                  <a:lnTo>
                    <a:pt x="10922" y="7345"/>
                  </a:lnTo>
                  <a:lnTo>
                    <a:pt x="10880" y="7303"/>
                  </a:lnTo>
                  <a:lnTo>
                    <a:pt x="10755" y="7219"/>
                  </a:lnTo>
                  <a:lnTo>
                    <a:pt x="10587" y="7073"/>
                  </a:lnTo>
                  <a:lnTo>
                    <a:pt x="10504" y="6926"/>
                  </a:lnTo>
                  <a:lnTo>
                    <a:pt x="10232" y="6508"/>
                  </a:lnTo>
                  <a:lnTo>
                    <a:pt x="10650" y="5943"/>
                  </a:lnTo>
                  <a:lnTo>
                    <a:pt x="10692" y="5859"/>
                  </a:lnTo>
                  <a:lnTo>
                    <a:pt x="10650" y="5629"/>
                  </a:lnTo>
                  <a:lnTo>
                    <a:pt x="10650" y="5462"/>
                  </a:lnTo>
                  <a:lnTo>
                    <a:pt x="10567" y="5294"/>
                  </a:lnTo>
                  <a:lnTo>
                    <a:pt x="10064" y="5252"/>
                  </a:lnTo>
                  <a:lnTo>
                    <a:pt x="10043" y="5043"/>
                  </a:lnTo>
                  <a:lnTo>
                    <a:pt x="9981" y="4939"/>
                  </a:lnTo>
                  <a:lnTo>
                    <a:pt x="10023" y="4876"/>
                  </a:lnTo>
                  <a:lnTo>
                    <a:pt x="9939" y="4604"/>
                  </a:lnTo>
                  <a:lnTo>
                    <a:pt x="9771" y="4311"/>
                  </a:lnTo>
                  <a:lnTo>
                    <a:pt x="9834" y="4164"/>
                  </a:lnTo>
                  <a:lnTo>
                    <a:pt x="9981" y="3934"/>
                  </a:lnTo>
                  <a:lnTo>
                    <a:pt x="9939" y="3934"/>
                  </a:lnTo>
                  <a:lnTo>
                    <a:pt x="9751" y="3892"/>
                  </a:lnTo>
                  <a:lnTo>
                    <a:pt x="9751" y="3767"/>
                  </a:lnTo>
                  <a:lnTo>
                    <a:pt x="9730" y="3558"/>
                  </a:lnTo>
                  <a:lnTo>
                    <a:pt x="9667" y="3558"/>
                  </a:lnTo>
                  <a:lnTo>
                    <a:pt x="9813" y="3411"/>
                  </a:lnTo>
                  <a:lnTo>
                    <a:pt x="9709" y="3327"/>
                  </a:lnTo>
                  <a:lnTo>
                    <a:pt x="9646" y="3244"/>
                  </a:lnTo>
                  <a:lnTo>
                    <a:pt x="9771" y="3223"/>
                  </a:lnTo>
                  <a:lnTo>
                    <a:pt x="9918" y="3118"/>
                  </a:lnTo>
                  <a:lnTo>
                    <a:pt x="9918" y="3034"/>
                  </a:lnTo>
                  <a:lnTo>
                    <a:pt x="9939" y="3014"/>
                  </a:lnTo>
                  <a:lnTo>
                    <a:pt x="9855" y="2909"/>
                  </a:lnTo>
                  <a:lnTo>
                    <a:pt x="9918" y="2825"/>
                  </a:lnTo>
                  <a:lnTo>
                    <a:pt x="9918" y="2742"/>
                  </a:lnTo>
                  <a:lnTo>
                    <a:pt x="9918" y="2574"/>
                  </a:lnTo>
                  <a:lnTo>
                    <a:pt x="9855" y="2470"/>
                  </a:lnTo>
                  <a:lnTo>
                    <a:pt x="9855" y="2386"/>
                  </a:lnTo>
                  <a:lnTo>
                    <a:pt x="9813" y="2260"/>
                  </a:lnTo>
                  <a:lnTo>
                    <a:pt x="9855" y="2156"/>
                  </a:lnTo>
                  <a:lnTo>
                    <a:pt x="9751" y="1988"/>
                  </a:lnTo>
                  <a:lnTo>
                    <a:pt x="9625" y="1946"/>
                  </a:lnTo>
                  <a:lnTo>
                    <a:pt x="9353" y="1905"/>
                  </a:lnTo>
                  <a:lnTo>
                    <a:pt x="9123" y="1591"/>
                  </a:lnTo>
                  <a:lnTo>
                    <a:pt x="8914" y="1549"/>
                  </a:lnTo>
                  <a:lnTo>
                    <a:pt x="8788" y="1570"/>
                  </a:lnTo>
                  <a:lnTo>
                    <a:pt x="8725" y="1528"/>
                  </a:lnTo>
                  <a:lnTo>
                    <a:pt x="8704" y="1361"/>
                  </a:lnTo>
                  <a:lnTo>
                    <a:pt x="8579" y="1340"/>
                  </a:lnTo>
                  <a:lnTo>
                    <a:pt x="8349" y="1235"/>
                  </a:lnTo>
                  <a:lnTo>
                    <a:pt x="8265" y="1319"/>
                  </a:lnTo>
                  <a:lnTo>
                    <a:pt x="8160" y="1319"/>
                  </a:lnTo>
                  <a:lnTo>
                    <a:pt x="7826" y="1109"/>
                  </a:lnTo>
                  <a:lnTo>
                    <a:pt x="7658" y="1047"/>
                  </a:lnTo>
                  <a:lnTo>
                    <a:pt x="7449" y="858"/>
                  </a:lnTo>
                  <a:lnTo>
                    <a:pt x="7323" y="900"/>
                  </a:lnTo>
                  <a:lnTo>
                    <a:pt x="7198" y="837"/>
                  </a:lnTo>
                  <a:lnTo>
                    <a:pt x="7093" y="858"/>
                  </a:lnTo>
                  <a:lnTo>
                    <a:pt x="7030" y="1005"/>
                  </a:lnTo>
                  <a:lnTo>
                    <a:pt x="6821" y="942"/>
                  </a:lnTo>
                  <a:lnTo>
                    <a:pt x="6591" y="1005"/>
                  </a:lnTo>
                  <a:lnTo>
                    <a:pt x="6361" y="1214"/>
                  </a:lnTo>
                  <a:lnTo>
                    <a:pt x="6256" y="1214"/>
                  </a:lnTo>
                  <a:lnTo>
                    <a:pt x="6173" y="1319"/>
                  </a:lnTo>
                  <a:lnTo>
                    <a:pt x="6110" y="1465"/>
                  </a:lnTo>
                  <a:lnTo>
                    <a:pt x="5838" y="1465"/>
                  </a:lnTo>
                  <a:lnTo>
                    <a:pt x="5733" y="1549"/>
                  </a:lnTo>
                  <a:lnTo>
                    <a:pt x="5775" y="1695"/>
                  </a:lnTo>
                  <a:lnTo>
                    <a:pt x="5859" y="1842"/>
                  </a:lnTo>
                  <a:lnTo>
                    <a:pt x="5838" y="1967"/>
                  </a:lnTo>
                  <a:lnTo>
                    <a:pt x="5691" y="1967"/>
                  </a:lnTo>
                  <a:lnTo>
                    <a:pt x="5357" y="1905"/>
                  </a:lnTo>
                  <a:lnTo>
                    <a:pt x="5064" y="1967"/>
                  </a:lnTo>
                  <a:lnTo>
                    <a:pt x="4708" y="2072"/>
                  </a:lnTo>
                  <a:lnTo>
                    <a:pt x="4520" y="2072"/>
                  </a:lnTo>
                  <a:lnTo>
                    <a:pt x="4185" y="1967"/>
                  </a:lnTo>
                  <a:lnTo>
                    <a:pt x="4059" y="1967"/>
                  </a:lnTo>
                  <a:lnTo>
                    <a:pt x="3766" y="1842"/>
                  </a:lnTo>
                  <a:lnTo>
                    <a:pt x="3662" y="1737"/>
                  </a:lnTo>
                  <a:lnTo>
                    <a:pt x="3641" y="1591"/>
                  </a:lnTo>
                  <a:lnTo>
                    <a:pt x="3557" y="1591"/>
                  </a:lnTo>
                  <a:lnTo>
                    <a:pt x="3432" y="1528"/>
                  </a:lnTo>
                  <a:lnTo>
                    <a:pt x="3264" y="1570"/>
                  </a:lnTo>
                  <a:lnTo>
                    <a:pt x="3181" y="1528"/>
                  </a:lnTo>
                  <a:lnTo>
                    <a:pt x="3055" y="1528"/>
                  </a:lnTo>
                  <a:lnTo>
                    <a:pt x="2929" y="1423"/>
                  </a:lnTo>
                  <a:lnTo>
                    <a:pt x="2846" y="1381"/>
                  </a:lnTo>
                  <a:lnTo>
                    <a:pt x="2804" y="1340"/>
                  </a:lnTo>
                  <a:lnTo>
                    <a:pt x="2825" y="1214"/>
                  </a:lnTo>
                  <a:lnTo>
                    <a:pt x="2825" y="1068"/>
                  </a:lnTo>
                  <a:lnTo>
                    <a:pt x="2741" y="942"/>
                  </a:lnTo>
                  <a:lnTo>
                    <a:pt x="2741" y="921"/>
                  </a:lnTo>
                  <a:lnTo>
                    <a:pt x="2699" y="942"/>
                  </a:lnTo>
                  <a:lnTo>
                    <a:pt x="2595" y="921"/>
                  </a:lnTo>
                  <a:lnTo>
                    <a:pt x="2553" y="858"/>
                  </a:lnTo>
                  <a:lnTo>
                    <a:pt x="2448" y="817"/>
                  </a:lnTo>
                  <a:lnTo>
                    <a:pt x="2281" y="607"/>
                  </a:lnTo>
                  <a:lnTo>
                    <a:pt x="2448" y="482"/>
                  </a:lnTo>
                  <a:lnTo>
                    <a:pt x="2323" y="398"/>
                  </a:lnTo>
                  <a:lnTo>
                    <a:pt x="2302" y="335"/>
                  </a:lnTo>
                  <a:lnTo>
                    <a:pt x="2344" y="293"/>
                  </a:lnTo>
                  <a:lnTo>
                    <a:pt x="2281" y="210"/>
                  </a:lnTo>
                  <a:lnTo>
                    <a:pt x="2218" y="105"/>
                  </a:lnTo>
                  <a:lnTo>
                    <a:pt x="2176" y="105"/>
                  </a:lnTo>
                  <a:lnTo>
                    <a:pt x="2176" y="84"/>
                  </a:lnTo>
                  <a:lnTo>
                    <a:pt x="2113" y="84"/>
                  </a:lnTo>
                  <a:lnTo>
                    <a:pt x="1988" y="168"/>
                  </a:lnTo>
                  <a:lnTo>
                    <a:pt x="1904" y="168"/>
                  </a:lnTo>
                  <a:lnTo>
                    <a:pt x="1862" y="273"/>
                  </a:lnTo>
                  <a:lnTo>
                    <a:pt x="1779" y="293"/>
                  </a:lnTo>
                  <a:lnTo>
                    <a:pt x="1674" y="419"/>
                  </a:lnTo>
                  <a:lnTo>
                    <a:pt x="1611" y="440"/>
                  </a:lnTo>
                  <a:lnTo>
                    <a:pt x="1569" y="503"/>
                  </a:lnTo>
                  <a:lnTo>
                    <a:pt x="1569" y="545"/>
                  </a:lnTo>
                  <a:lnTo>
                    <a:pt x="1465" y="607"/>
                  </a:lnTo>
                  <a:lnTo>
                    <a:pt x="1381" y="586"/>
                  </a:lnTo>
                  <a:lnTo>
                    <a:pt x="1256" y="607"/>
                  </a:lnTo>
                  <a:lnTo>
                    <a:pt x="1235" y="691"/>
                  </a:lnTo>
                  <a:lnTo>
                    <a:pt x="1046" y="607"/>
                  </a:lnTo>
                  <a:lnTo>
                    <a:pt x="921" y="607"/>
                  </a:lnTo>
                  <a:lnTo>
                    <a:pt x="753" y="524"/>
                  </a:lnTo>
                  <a:lnTo>
                    <a:pt x="732" y="398"/>
                  </a:lnTo>
                  <a:lnTo>
                    <a:pt x="460" y="273"/>
                  </a:lnTo>
                  <a:lnTo>
                    <a:pt x="502" y="189"/>
                  </a:lnTo>
                  <a:lnTo>
                    <a:pt x="440" y="84"/>
                  </a:lnTo>
                  <a:lnTo>
                    <a:pt x="356" y="84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4" name="Google Shape;1698;p39">
              <a:extLst>
                <a:ext uri="{FF2B5EF4-FFF2-40B4-BE49-F238E27FC236}">
                  <a16:creationId xmlns:a16="http://schemas.microsoft.com/office/drawing/2014/main" id="{0BAD97F0-C540-8D91-074F-F68FDE91AAF8}"/>
                </a:ext>
              </a:extLst>
            </p:cNvPr>
            <p:cNvSpPr/>
            <p:nvPr/>
          </p:nvSpPr>
          <p:spPr>
            <a:xfrm>
              <a:off x="4026636" y="2853369"/>
              <a:ext cx="24672" cy="20004"/>
            </a:xfrm>
            <a:custGeom>
              <a:avLst/>
              <a:gdLst/>
              <a:ahLst/>
              <a:cxnLst/>
              <a:rect l="l" t="t" r="r" b="b"/>
              <a:pathLst>
                <a:path w="2072" h="1759" extrusionOk="0">
                  <a:moveTo>
                    <a:pt x="419" y="1"/>
                  </a:moveTo>
                  <a:lnTo>
                    <a:pt x="168" y="64"/>
                  </a:lnTo>
                  <a:lnTo>
                    <a:pt x="0" y="105"/>
                  </a:lnTo>
                  <a:lnTo>
                    <a:pt x="84" y="210"/>
                  </a:lnTo>
                  <a:lnTo>
                    <a:pt x="84" y="294"/>
                  </a:lnTo>
                  <a:lnTo>
                    <a:pt x="189" y="315"/>
                  </a:lnTo>
                  <a:lnTo>
                    <a:pt x="272" y="419"/>
                  </a:lnTo>
                  <a:lnTo>
                    <a:pt x="209" y="608"/>
                  </a:lnTo>
                  <a:lnTo>
                    <a:pt x="251" y="838"/>
                  </a:lnTo>
                  <a:lnTo>
                    <a:pt x="398" y="942"/>
                  </a:lnTo>
                  <a:lnTo>
                    <a:pt x="691" y="942"/>
                  </a:lnTo>
                  <a:lnTo>
                    <a:pt x="795" y="1026"/>
                  </a:lnTo>
                  <a:lnTo>
                    <a:pt x="837" y="1110"/>
                  </a:lnTo>
                  <a:lnTo>
                    <a:pt x="921" y="1110"/>
                  </a:lnTo>
                  <a:lnTo>
                    <a:pt x="1026" y="1047"/>
                  </a:lnTo>
                  <a:lnTo>
                    <a:pt x="1193" y="1172"/>
                  </a:lnTo>
                  <a:lnTo>
                    <a:pt x="1235" y="1131"/>
                  </a:lnTo>
                  <a:lnTo>
                    <a:pt x="1339" y="1131"/>
                  </a:lnTo>
                  <a:lnTo>
                    <a:pt x="1423" y="1319"/>
                  </a:lnTo>
                  <a:lnTo>
                    <a:pt x="1570" y="1361"/>
                  </a:lnTo>
                  <a:lnTo>
                    <a:pt x="1842" y="1758"/>
                  </a:lnTo>
                  <a:lnTo>
                    <a:pt x="1967" y="1737"/>
                  </a:lnTo>
                  <a:lnTo>
                    <a:pt x="1967" y="1591"/>
                  </a:lnTo>
                  <a:lnTo>
                    <a:pt x="1988" y="1549"/>
                  </a:lnTo>
                  <a:lnTo>
                    <a:pt x="1925" y="1382"/>
                  </a:lnTo>
                  <a:lnTo>
                    <a:pt x="2072" y="1361"/>
                  </a:lnTo>
                  <a:lnTo>
                    <a:pt x="1946" y="1235"/>
                  </a:lnTo>
                  <a:lnTo>
                    <a:pt x="1758" y="1235"/>
                  </a:lnTo>
                  <a:lnTo>
                    <a:pt x="1507" y="1110"/>
                  </a:lnTo>
                  <a:lnTo>
                    <a:pt x="1423" y="921"/>
                  </a:lnTo>
                  <a:lnTo>
                    <a:pt x="1507" y="838"/>
                  </a:lnTo>
                  <a:lnTo>
                    <a:pt x="1507" y="712"/>
                  </a:lnTo>
                  <a:lnTo>
                    <a:pt x="1256" y="524"/>
                  </a:lnTo>
                  <a:lnTo>
                    <a:pt x="1256" y="419"/>
                  </a:lnTo>
                  <a:lnTo>
                    <a:pt x="1298" y="294"/>
                  </a:lnTo>
                  <a:lnTo>
                    <a:pt x="1193" y="168"/>
                  </a:lnTo>
                  <a:lnTo>
                    <a:pt x="984" y="126"/>
                  </a:lnTo>
                  <a:lnTo>
                    <a:pt x="83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5" name="Google Shape;1699;p39">
              <a:extLst>
                <a:ext uri="{FF2B5EF4-FFF2-40B4-BE49-F238E27FC236}">
                  <a16:creationId xmlns:a16="http://schemas.microsoft.com/office/drawing/2014/main" id="{246D24B8-2A08-07FF-F0E1-C83B2B1CBFAA}"/>
                </a:ext>
              </a:extLst>
            </p:cNvPr>
            <p:cNvSpPr/>
            <p:nvPr/>
          </p:nvSpPr>
          <p:spPr>
            <a:xfrm>
              <a:off x="3915766" y="2848615"/>
              <a:ext cx="124088" cy="48788"/>
            </a:xfrm>
            <a:custGeom>
              <a:avLst/>
              <a:gdLst/>
              <a:ahLst/>
              <a:cxnLst/>
              <a:rect l="l" t="t" r="r" b="b"/>
              <a:pathLst>
                <a:path w="10421" h="4290" extrusionOk="0">
                  <a:moveTo>
                    <a:pt x="4708" y="0"/>
                  </a:moveTo>
                  <a:lnTo>
                    <a:pt x="4562" y="63"/>
                  </a:lnTo>
                  <a:lnTo>
                    <a:pt x="4373" y="63"/>
                  </a:lnTo>
                  <a:lnTo>
                    <a:pt x="4290" y="21"/>
                  </a:lnTo>
                  <a:lnTo>
                    <a:pt x="4185" y="63"/>
                  </a:lnTo>
                  <a:lnTo>
                    <a:pt x="3913" y="63"/>
                  </a:lnTo>
                  <a:lnTo>
                    <a:pt x="3766" y="84"/>
                  </a:lnTo>
                  <a:lnTo>
                    <a:pt x="3494" y="189"/>
                  </a:lnTo>
                  <a:lnTo>
                    <a:pt x="3390" y="210"/>
                  </a:lnTo>
                  <a:lnTo>
                    <a:pt x="3181" y="230"/>
                  </a:lnTo>
                  <a:lnTo>
                    <a:pt x="3097" y="335"/>
                  </a:lnTo>
                  <a:lnTo>
                    <a:pt x="2992" y="377"/>
                  </a:lnTo>
                  <a:lnTo>
                    <a:pt x="2909" y="440"/>
                  </a:lnTo>
                  <a:lnTo>
                    <a:pt x="2867" y="502"/>
                  </a:lnTo>
                  <a:lnTo>
                    <a:pt x="2804" y="628"/>
                  </a:lnTo>
                  <a:lnTo>
                    <a:pt x="2762" y="649"/>
                  </a:lnTo>
                  <a:lnTo>
                    <a:pt x="2762" y="733"/>
                  </a:lnTo>
                  <a:lnTo>
                    <a:pt x="2553" y="733"/>
                  </a:lnTo>
                  <a:lnTo>
                    <a:pt x="2239" y="628"/>
                  </a:lnTo>
                  <a:lnTo>
                    <a:pt x="2155" y="628"/>
                  </a:lnTo>
                  <a:lnTo>
                    <a:pt x="2072" y="691"/>
                  </a:lnTo>
                  <a:lnTo>
                    <a:pt x="1946" y="649"/>
                  </a:lnTo>
                  <a:lnTo>
                    <a:pt x="1779" y="691"/>
                  </a:lnTo>
                  <a:lnTo>
                    <a:pt x="1674" y="649"/>
                  </a:lnTo>
                  <a:lnTo>
                    <a:pt x="1549" y="712"/>
                  </a:lnTo>
                  <a:lnTo>
                    <a:pt x="1528" y="795"/>
                  </a:lnTo>
                  <a:lnTo>
                    <a:pt x="1632" y="942"/>
                  </a:lnTo>
                  <a:lnTo>
                    <a:pt x="1779" y="963"/>
                  </a:lnTo>
                  <a:lnTo>
                    <a:pt x="1925" y="963"/>
                  </a:lnTo>
                  <a:lnTo>
                    <a:pt x="1883" y="1046"/>
                  </a:lnTo>
                  <a:lnTo>
                    <a:pt x="1653" y="1046"/>
                  </a:lnTo>
                  <a:lnTo>
                    <a:pt x="1444" y="1109"/>
                  </a:lnTo>
                  <a:lnTo>
                    <a:pt x="1402" y="1214"/>
                  </a:lnTo>
                  <a:lnTo>
                    <a:pt x="1423" y="1256"/>
                  </a:lnTo>
                  <a:lnTo>
                    <a:pt x="1528" y="1235"/>
                  </a:lnTo>
                  <a:lnTo>
                    <a:pt x="1570" y="1277"/>
                  </a:lnTo>
                  <a:lnTo>
                    <a:pt x="1507" y="1318"/>
                  </a:lnTo>
                  <a:lnTo>
                    <a:pt x="1214" y="1339"/>
                  </a:lnTo>
                  <a:lnTo>
                    <a:pt x="1109" y="1256"/>
                  </a:lnTo>
                  <a:lnTo>
                    <a:pt x="984" y="1339"/>
                  </a:lnTo>
                  <a:lnTo>
                    <a:pt x="900" y="1235"/>
                  </a:lnTo>
                  <a:lnTo>
                    <a:pt x="837" y="1235"/>
                  </a:lnTo>
                  <a:lnTo>
                    <a:pt x="733" y="1339"/>
                  </a:lnTo>
                  <a:lnTo>
                    <a:pt x="628" y="1339"/>
                  </a:lnTo>
                  <a:lnTo>
                    <a:pt x="502" y="1235"/>
                  </a:lnTo>
                  <a:lnTo>
                    <a:pt x="377" y="1235"/>
                  </a:lnTo>
                  <a:lnTo>
                    <a:pt x="105" y="1444"/>
                  </a:lnTo>
                  <a:lnTo>
                    <a:pt x="63" y="1549"/>
                  </a:lnTo>
                  <a:lnTo>
                    <a:pt x="0" y="1653"/>
                  </a:lnTo>
                  <a:lnTo>
                    <a:pt x="63" y="1695"/>
                  </a:lnTo>
                  <a:lnTo>
                    <a:pt x="63" y="1842"/>
                  </a:lnTo>
                  <a:lnTo>
                    <a:pt x="0" y="1883"/>
                  </a:lnTo>
                  <a:lnTo>
                    <a:pt x="63" y="1946"/>
                  </a:lnTo>
                  <a:lnTo>
                    <a:pt x="209" y="1883"/>
                  </a:lnTo>
                  <a:lnTo>
                    <a:pt x="251" y="1904"/>
                  </a:lnTo>
                  <a:lnTo>
                    <a:pt x="377" y="1883"/>
                  </a:lnTo>
                  <a:lnTo>
                    <a:pt x="502" y="1883"/>
                  </a:lnTo>
                  <a:lnTo>
                    <a:pt x="377" y="2009"/>
                  </a:lnTo>
                  <a:lnTo>
                    <a:pt x="398" y="2093"/>
                  </a:lnTo>
                  <a:lnTo>
                    <a:pt x="461" y="2197"/>
                  </a:lnTo>
                  <a:lnTo>
                    <a:pt x="461" y="2281"/>
                  </a:lnTo>
                  <a:lnTo>
                    <a:pt x="419" y="2302"/>
                  </a:lnTo>
                  <a:lnTo>
                    <a:pt x="481" y="2323"/>
                  </a:lnTo>
                  <a:lnTo>
                    <a:pt x="586" y="2281"/>
                  </a:lnTo>
                  <a:lnTo>
                    <a:pt x="586" y="2323"/>
                  </a:lnTo>
                  <a:lnTo>
                    <a:pt x="502" y="2406"/>
                  </a:lnTo>
                  <a:lnTo>
                    <a:pt x="377" y="2490"/>
                  </a:lnTo>
                  <a:lnTo>
                    <a:pt x="419" y="2532"/>
                  </a:lnTo>
                  <a:lnTo>
                    <a:pt x="502" y="2532"/>
                  </a:lnTo>
                  <a:lnTo>
                    <a:pt x="419" y="2595"/>
                  </a:lnTo>
                  <a:lnTo>
                    <a:pt x="377" y="2699"/>
                  </a:lnTo>
                  <a:lnTo>
                    <a:pt x="293" y="2699"/>
                  </a:lnTo>
                  <a:lnTo>
                    <a:pt x="251" y="2532"/>
                  </a:lnTo>
                  <a:lnTo>
                    <a:pt x="189" y="2511"/>
                  </a:lnTo>
                  <a:lnTo>
                    <a:pt x="189" y="2616"/>
                  </a:lnTo>
                  <a:lnTo>
                    <a:pt x="209" y="2720"/>
                  </a:lnTo>
                  <a:lnTo>
                    <a:pt x="168" y="2783"/>
                  </a:lnTo>
                  <a:lnTo>
                    <a:pt x="189" y="2846"/>
                  </a:lnTo>
                  <a:lnTo>
                    <a:pt x="293" y="2930"/>
                  </a:lnTo>
                  <a:lnTo>
                    <a:pt x="293" y="2888"/>
                  </a:lnTo>
                  <a:lnTo>
                    <a:pt x="419" y="2950"/>
                  </a:lnTo>
                  <a:lnTo>
                    <a:pt x="502" y="2950"/>
                  </a:lnTo>
                  <a:lnTo>
                    <a:pt x="628" y="3034"/>
                  </a:lnTo>
                  <a:lnTo>
                    <a:pt x="670" y="3160"/>
                  </a:lnTo>
                  <a:lnTo>
                    <a:pt x="586" y="3243"/>
                  </a:lnTo>
                  <a:lnTo>
                    <a:pt x="670" y="3327"/>
                  </a:lnTo>
                  <a:lnTo>
                    <a:pt x="670" y="3411"/>
                  </a:lnTo>
                  <a:lnTo>
                    <a:pt x="733" y="3411"/>
                  </a:lnTo>
                  <a:lnTo>
                    <a:pt x="879" y="3536"/>
                  </a:lnTo>
                  <a:lnTo>
                    <a:pt x="816" y="3641"/>
                  </a:lnTo>
                  <a:lnTo>
                    <a:pt x="733" y="3620"/>
                  </a:lnTo>
                  <a:lnTo>
                    <a:pt x="712" y="3662"/>
                  </a:lnTo>
                  <a:lnTo>
                    <a:pt x="795" y="3683"/>
                  </a:lnTo>
                  <a:lnTo>
                    <a:pt x="942" y="3662"/>
                  </a:lnTo>
                  <a:lnTo>
                    <a:pt x="1214" y="3662"/>
                  </a:lnTo>
                  <a:lnTo>
                    <a:pt x="1193" y="3725"/>
                  </a:lnTo>
                  <a:lnTo>
                    <a:pt x="1130" y="3767"/>
                  </a:lnTo>
                  <a:lnTo>
                    <a:pt x="1005" y="3829"/>
                  </a:lnTo>
                  <a:lnTo>
                    <a:pt x="816" y="3829"/>
                  </a:lnTo>
                  <a:lnTo>
                    <a:pt x="774" y="3871"/>
                  </a:lnTo>
                  <a:lnTo>
                    <a:pt x="837" y="3892"/>
                  </a:lnTo>
                  <a:lnTo>
                    <a:pt x="942" y="3871"/>
                  </a:lnTo>
                  <a:lnTo>
                    <a:pt x="1088" y="3871"/>
                  </a:lnTo>
                  <a:lnTo>
                    <a:pt x="1130" y="3829"/>
                  </a:lnTo>
                  <a:lnTo>
                    <a:pt x="1130" y="3934"/>
                  </a:lnTo>
                  <a:lnTo>
                    <a:pt x="1151" y="3955"/>
                  </a:lnTo>
                  <a:lnTo>
                    <a:pt x="1235" y="3871"/>
                  </a:lnTo>
                  <a:lnTo>
                    <a:pt x="1318" y="3767"/>
                  </a:lnTo>
                  <a:lnTo>
                    <a:pt x="1402" y="3767"/>
                  </a:lnTo>
                  <a:lnTo>
                    <a:pt x="1444" y="3829"/>
                  </a:lnTo>
                  <a:lnTo>
                    <a:pt x="1528" y="3829"/>
                  </a:lnTo>
                  <a:lnTo>
                    <a:pt x="1632" y="3892"/>
                  </a:lnTo>
                  <a:lnTo>
                    <a:pt x="1674" y="3829"/>
                  </a:lnTo>
                  <a:lnTo>
                    <a:pt x="1758" y="3850"/>
                  </a:lnTo>
                  <a:lnTo>
                    <a:pt x="1758" y="3892"/>
                  </a:lnTo>
                  <a:lnTo>
                    <a:pt x="1716" y="3934"/>
                  </a:lnTo>
                  <a:lnTo>
                    <a:pt x="1758" y="3997"/>
                  </a:lnTo>
                  <a:lnTo>
                    <a:pt x="1779" y="4080"/>
                  </a:lnTo>
                  <a:lnTo>
                    <a:pt x="1883" y="4185"/>
                  </a:lnTo>
                  <a:lnTo>
                    <a:pt x="1946" y="4164"/>
                  </a:lnTo>
                  <a:lnTo>
                    <a:pt x="2072" y="4206"/>
                  </a:lnTo>
                  <a:lnTo>
                    <a:pt x="2197" y="4185"/>
                  </a:lnTo>
                  <a:lnTo>
                    <a:pt x="2281" y="4143"/>
                  </a:lnTo>
                  <a:lnTo>
                    <a:pt x="2386" y="4143"/>
                  </a:lnTo>
                  <a:lnTo>
                    <a:pt x="2469" y="4080"/>
                  </a:lnTo>
                  <a:lnTo>
                    <a:pt x="2574" y="4143"/>
                  </a:lnTo>
                  <a:lnTo>
                    <a:pt x="2616" y="4080"/>
                  </a:lnTo>
                  <a:lnTo>
                    <a:pt x="2616" y="3955"/>
                  </a:lnTo>
                  <a:lnTo>
                    <a:pt x="2658" y="3871"/>
                  </a:lnTo>
                  <a:lnTo>
                    <a:pt x="2616" y="3767"/>
                  </a:lnTo>
                  <a:lnTo>
                    <a:pt x="2867" y="3746"/>
                  </a:lnTo>
                  <a:lnTo>
                    <a:pt x="3076" y="3746"/>
                  </a:lnTo>
                  <a:lnTo>
                    <a:pt x="3348" y="3892"/>
                  </a:lnTo>
                  <a:lnTo>
                    <a:pt x="3453" y="3892"/>
                  </a:lnTo>
                  <a:lnTo>
                    <a:pt x="3641" y="4143"/>
                  </a:lnTo>
                  <a:lnTo>
                    <a:pt x="3808" y="4248"/>
                  </a:lnTo>
                  <a:lnTo>
                    <a:pt x="4331" y="4185"/>
                  </a:lnTo>
                  <a:lnTo>
                    <a:pt x="4478" y="4101"/>
                  </a:lnTo>
                  <a:lnTo>
                    <a:pt x="4541" y="4101"/>
                  </a:lnTo>
                  <a:lnTo>
                    <a:pt x="4562" y="4143"/>
                  </a:lnTo>
                  <a:lnTo>
                    <a:pt x="4603" y="4080"/>
                  </a:lnTo>
                  <a:lnTo>
                    <a:pt x="4645" y="3976"/>
                  </a:lnTo>
                  <a:lnTo>
                    <a:pt x="4896" y="3725"/>
                  </a:lnTo>
                  <a:lnTo>
                    <a:pt x="4959" y="3683"/>
                  </a:lnTo>
                  <a:lnTo>
                    <a:pt x="5189" y="3767"/>
                  </a:lnTo>
                  <a:lnTo>
                    <a:pt x="5336" y="3850"/>
                  </a:lnTo>
                  <a:lnTo>
                    <a:pt x="5524" y="3787"/>
                  </a:lnTo>
                  <a:lnTo>
                    <a:pt x="5524" y="3746"/>
                  </a:lnTo>
                  <a:lnTo>
                    <a:pt x="5650" y="3662"/>
                  </a:lnTo>
                  <a:lnTo>
                    <a:pt x="5754" y="3683"/>
                  </a:lnTo>
                  <a:lnTo>
                    <a:pt x="5754" y="3767"/>
                  </a:lnTo>
                  <a:lnTo>
                    <a:pt x="5691" y="3934"/>
                  </a:lnTo>
                  <a:lnTo>
                    <a:pt x="5545" y="3997"/>
                  </a:lnTo>
                  <a:lnTo>
                    <a:pt x="5587" y="4059"/>
                  </a:lnTo>
                  <a:lnTo>
                    <a:pt x="5691" y="4185"/>
                  </a:lnTo>
                  <a:lnTo>
                    <a:pt x="5650" y="4269"/>
                  </a:lnTo>
                  <a:lnTo>
                    <a:pt x="5754" y="4290"/>
                  </a:lnTo>
                  <a:lnTo>
                    <a:pt x="5901" y="4269"/>
                  </a:lnTo>
                  <a:lnTo>
                    <a:pt x="6005" y="4206"/>
                  </a:lnTo>
                  <a:lnTo>
                    <a:pt x="5963" y="4080"/>
                  </a:lnTo>
                  <a:lnTo>
                    <a:pt x="6047" y="4059"/>
                  </a:lnTo>
                  <a:lnTo>
                    <a:pt x="6047" y="3829"/>
                  </a:lnTo>
                  <a:lnTo>
                    <a:pt x="6110" y="3746"/>
                  </a:lnTo>
                  <a:lnTo>
                    <a:pt x="6256" y="3787"/>
                  </a:lnTo>
                  <a:lnTo>
                    <a:pt x="6361" y="3829"/>
                  </a:lnTo>
                  <a:lnTo>
                    <a:pt x="6654" y="3683"/>
                  </a:lnTo>
                  <a:lnTo>
                    <a:pt x="6696" y="3683"/>
                  </a:lnTo>
                  <a:lnTo>
                    <a:pt x="6780" y="3641"/>
                  </a:lnTo>
                  <a:lnTo>
                    <a:pt x="7093" y="3620"/>
                  </a:lnTo>
                  <a:lnTo>
                    <a:pt x="7198" y="3641"/>
                  </a:lnTo>
                  <a:lnTo>
                    <a:pt x="7261" y="3683"/>
                  </a:lnTo>
                  <a:lnTo>
                    <a:pt x="7428" y="3746"/>
                  </a:lnTo>
                  <a:lnTo>
                    <a:pt x="7700" y="3746"/>
                  </a:lnTo>
                  <a:lnTo>
                    <a:pt x="7721" y="3683"/>
                  </a:lnTo>
                  <a:lnTo>
                    <a:pt x="7888" y="3641"/>
                  </a:lnTo>
                  <a:lnTo>
                    <a:pt x="7951" y="3557"/>
                  </a:lnTo>
                  <a:lnTo>
                    <a:pt x="8160" y="3474"/>
                  </a:lnTo>
                  <a:lnTo>
                    <a:pt x="8307" y="3474"/>
                  </a:lnTo>
                  <a:lnTo>
                    <a:pt x="8432" y="3453"/>
                  </a:lnTo>
                  <a:lnTo>
                    <a:pt x="8725" y="3474"/>
                  </a:lnTo>
                  <a:lnTo>
                    <a:pt x="8956" y="3411"/>
                  </a:lnTo>
                  <a:lnTo>
                    <a:pt x="9102" y="3411"/>
                  </a:lnTo>
                  <a:lnTo>
                    <a:pt x="9165" y="3432"/>
                  </a:lnTo>
                  <a:lnTo>
                    <a:pt x="9311" y="3306"/>
                  </a:lnTo>
                  <a:lnTo>
                    <a:pt x="9458" y="3306"/>
                  </a:lnTo>
                  <a:lnTo>
                    <a:pt x="9500" y="3264"/>
                  </a:lnTo>
                  <a:lnTo>
                    <a:pt x="9730" y="3264"/>
                  </a:lnTo>
                  <a:lnTo>
                    <a:pt x="9939" y="3327"/>
                  </a:lnTo>
                  <a:lnTo>
                    <a:pt x="10085" y="3264"/>
                  </a:lnTo>
                  <a:lnTo>
                    <a:pt x="10148" y="3327"/>
                  </a:lnTo>
                  <a:lnTo>
                    <a:pt x="10148" y="3432"/>
                  </a:lnTo>
                  <a:lnTo>
                    <a:pt x="10253" y="3474"/>
                  </a:lnTo>
                  <a:lnTo>
                    <a:pt x="10399" y="3453"/>
                  </a:lnTo>
                  <a:lnTo>
                    <a:pt x="10420" y="3348"/>
                  </a:lnTo>
                  <a:lnTo>
                    <a:pt x="10357" y="3223"/>
                  </a:lnTo>
                  <a:lnTo>
                    <a:pt x="10232" y="2992"/>
                  </a:lnTo>
                  <a:lnTo>
                    <a:pt x="10085" y="2930"/>
                  </a:lnTo>
                  <a:lnTo>
                    <a:pt x="10106" y="2846"/>
                  </a:lnTo>
                  <a:lnTo>
                    <a:pt x="10085" y="2699"/>
                  </a:lnTo>
                  <a:lnTo>
                    <a:pt x="10148" y="2511"/>
                  </a:lnTo>
                  <a:lnTo>
                    <a:pt x="10127" y="2469"/>
                  </a:lnTo>
                  <a:lnTo>
                    <a:pt x="10002" y="2427"/>
                  </a:lnTo>
                  <a:lnTo>
                    <a:pt x="10002" y="2281"/>
                  </a:lnTo>
                  <a:lnTo>
                    <a:pt x="10002" y="2176"/>
                  </a:lnTo>
                  <a:lnTo>
                    <a:pt x="9939" y="1967"/>
                  </a:lnTo>
                  <a:lnTo>
                    <a:pt x="9897" y="1842"/>
                  </a:lnTo>
                  <a:lnTo>
                    <a:pt x="9897" y="1779"/>
                  </a:lnTo>
                  <a:lnTo>
                    <a:pt x="10044" y="1779"/>
                  </a:lnTo>
                  <a:lnTo>
                    <a:pt x="10106" y="1632"/>
                  </a:lnTo>
                  <a:lnTo>
                    <a:pt x="10148" y="1570"/>
                  </a:lnTo>
                  <a:lnTo>
                    <a:pt x="10148" y="1528"/>
                  </a:lnTo>
                  <a:lnTo>
                    <a:pt x="10106" y="1444"/>
                  </a:lnTo>
                  <a:lnTo>
                    <a:pt x="10002" y="1360"/>
                  </a:lnTo>
                  <a:lnTo>
                    <a:pt x="9709" y="1360"/>
                  </a:lnTo>
                  <a:lnTo>
                    <a:pt x="9562" y="1256"/>
                  </a:lnTo>
                  <a:lnTo>
                    <a:pt x="9520" y="1026"/>
                  </a:lnTo>
                  <a:lnTo>
                    <a:pt x="9583" y="837"/>
                  </a:lnTo>
                  <a:lnTo>
                    <a:pt x="9500" y="733"/>
                  </a:lnTo>
                  <a:lnTo>
                    <a:pt x="9395" y="712"/>
                  </a:lnTo>
                  <a:lnTo>
                    <a:pt x="9395" y="628"/>
                  </a:lnTo>
                  <a:lnTo>
                    <a:pt x="9290" y="523"/>
                  </a:lnTo>
                  <a:lnTo>
                    <a:pt x="9186" y="502"/>
                  </a:lnTo>
                  <a:lnTo>
                    <a:pt x="8956" y="293"/>
                  </a:lnTo>
                  <a:lnTo>
                    <a:pt x="8851" y="272"/>
                  </a:lnTo>
                  <a:lnTo>
                    <a:pt x="8767" y="335"/>
                  </a:lnTo>
                  <a:lnTo>
                    <a:pt x="8725" y="335"/>
                  </a:lnTo>
                  <a:lnTo>
                    <a:pt x="8558" y="293"/>
                  </a:lnTo>
                  <a:lnTo>
                    <a:pt x="8516" y="377"/>
                  </a:lnTo>
                  <a:lnTo>
                    <a:pt x="8432" y="335"/>
                  </a:lnTo>
                  <a:lnTo>
                    <a:pt x="8412" y="230"/>
                  </a:lnTo>
                  <a:lnTo>
                    <a:pt x="8349" y="230"/>
                  </a:lnTo>
                  <a:lnTo>
                    <a:pt x="8328" y="272"/>
                  </a:lnTo>
                  <a:lnTo>
                    <a:pt x="8244" y="419"/>
                  </a:lnTo>
                  <a:lnTo>
                    <a:pt x="8098" y="502"/>
                  </a:lnTo>
                  <a:lnTo>
                    <a:pt x="7909" y="607"/>
                  </a:lnTo>
                  <a:lnTo>
                    <a:pt x="7888" y="691"/>
                  </a:lnTo>
                  <a:lnTo>
                    <a:pt x="7700" y="712"/>
                  </a:lnTo>
                  <a:lnTo>
                    <a:pt x="7616" y="754"/>
                  </a:lnTo>
                  <a:lnTo>
                    <a:pt x="7386" y="712"/>
                  </a:lnTo>
                  <a:lnTo>
                    <a:pt x="7324" y="649"/>
                  </a:lnTo>
                  <a:lnTo>
                    <a:pt x="7219" y="649"/>
                  </a:lnTo>
                  <a:lnTo>
                    <a:pt x="7198" y="628"/>
                  </a:lnTo>
                  <a:lnTo>
                    <a:pt x="7093" y="691"/>
                  </a:lnTo>
                  <a:lnTo>
                    <a:pt x="6884" y="691"/>
                  </a:lnTo>
                  <a:lnTo>
                    <a:pt x="6633" y="795"/>
                  </a:lnTo>
                  <a:lnTo>
                    <a:pt x="6445" y="754"/>
                  </a:lnTo>
                  <a:lnTo>
                    <a:pt x="6319" y="649"/>
                  </a:lnTo>
                  <a:lnTo>
                    <a:pt x="6235" y="712"/>
                  </a:lnTo>
                  <a:lnTo>
                    <a:pt x="6026" y="607"/>
                  </a:lnTo>
                  <a:lnTo>
                    <a:pt x="5901" y="586"/>
                  </a:lnTo>
                  <a:lnTo>
                    <a:pt x="5712" y="440"/>
                  </a:lnTo>
                  <a:lnTo>
                    <a:pt x="5629" y="440"/>
                  </a:lnTo>
                  <a:lnTo>
                    <a:pt x="5587" y="523"/>
                  </a:lnTo>
                  <a:lnTo>
                    <a:pt x="5503" y="502"/>
                  </a:lnTo>
                  <a:lnTo>
                    <a:pt x="5399" y="377"/>
                  </a:lnTo>
                  <a:lnTo>
                    <a:pt x="5378" y="210"/>
                  </a:lnTo>
                  <a:lnTo>
                    <a:pt x="5273" y="126"/>
                  </a:lnTo>
                  <a:lnTo>
                    <a:pt x="5210" y="168"/>
                  </a:lnTo>
                  <a:lnTo>
                    <a:pt x="5085" y="293"/>
                  </a:lnTo>
                  <a:lnTo>
                    <a:pt x="5022" y="272"/>
                  </a:lnTo>
                  <a:lnTo>
                    <a:pt x="4980" y="314"/>
                  </a:lnTo>
                  <a:lnTo>
                    <a:pt x="4771" y="105"/>
                  </a:lnTo>
                  <a:lnTo>
                    <a:pt x="475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6" name="Google Shape;1700;p39">
              <a:extLst>
                <a:ext uri="{FF2B5EF4-FFF2-40B4-BE49-F238E27FC236}">
                  <a16:creationId xmlns:a16="http://schemas.microsoft.com/office/drawing/2014/main" id="{872552D1-8B7A-EEAF-22BE-42B1966150A7}"/>
                </a:ext>
              </a:extLst>
            </p:cNvPr>
            <p:cNvSpPr/>
            <p:nvPr/>
          </p:nvSpPr>
          <p:spPr>
            <a:xfrm>
              <a:off x="3914265" y="2848854"/>
              <a:ext cx="18945" cy="15956"/>
            </a:xfrm>
            <a:custGeom>
              <a:avLst/>
              <a:gdLst/>
              <a:ahLst/>
              <a:cxnLst/>
              <a:rect l="l" t="t" r="r" b="b"/>
              <a:pathLst>
                <a:path w="1591" h="1403" extrusionOk="0">
                  <a:moveTo>
                    <a:pt x="503" y="0"/>
                  </a:moveTo>
                  <a:lnTo>
                    <a:pt x="419" y="84"/>
                  </a:lnTo>
                  <a:lnTo>
                    <a:pt x="335" y="84"/>
                  </a:lnTo>
                  <a:lnTo>
                    <a:pt x="231" y="189"/>
                  </a:lnTo>
                  <a:lnTo>
                    <a:pt x="210" y="356"/>
                  </a:lnTo>
                  <a:lnTo>
                    <a:pt x="335" y="398"/>
                  </a:lnTo>
                  <a:lnTo>
                    <a:pt x="335" y="523"/>
                  </a:lnTo>
                  <a:lnTo>
                    <a:pt x="189" y="628"/>
                  </a:lnTo>
                  <a:lnTo>
                    <a:pt x="210" y="733"/>
                  </a:lnTo>
                  <a:lnTo>
                    <a:pt x="126" y="879"/>
                  </a:lnTo>
                  <a:lnTo>
                    <a:pt x="1" y="921"/>
                  </a:lnTo>
                  <a:lnTo>
                    <a:pt x="22" y="921"/>
                  </a:lnTo>
                  <a:lnTo>
                    <a:pt x="84" y="1025"/>
                  </a:lnTo>
                  <a:lnTo>
                    <a:pt x="168" y="1088"/>
                  </a:lnTo>
                  <a:lnTo>
                    <a:pt x="231" y="1046"/>
                  </a:lnTo>
                  <a:lnTo>
                    <a:pt x="294" y="1088"/>
                  </a:lnTo>
                  <a:lnTo>
                    <a:pt x="398" y="1046"/>
                  </a:lnTo>
                  <a:lnTo>
                    <a:pt x="294" y="1130"/>
                  </a:lnTo>
                  <a:lnTo>
                    <a:pt x="231" y="1130"/>
                  </a:lnTo>
                  <a:lnTo>
                    <a:pt x="168" y="1318"/>
                  </a:lnTo>
                  <a:lnTo>
                    <a:pt x="189" y="1402"/>
                  </a:lnTo>
                  <a:lnTo>
                    <a:pt x="419" y="1193"/>
                  </a:lnTo>
                  <a:lnTo>
                    <a:pt x="712" y="1025"/>
                  </a:lnTo>
                  <a:lnTo>
                    <a:pt x="796" y="879"/>
                  </a:lnTo>
                  <a:lnTo>
                    <a:pt x="900" y="816"/>
                  </a:lnTo>
                  <a:lnTo>
                    <a:pt x="1110" y="837"/>
                  </a:lnTo>
                  <a:lnTo>
                    <a:pt x="1152" y="795"/>
                  </a:lnTo>
                  <a:lnTo>
                    <a:pt x="1277" y="795"/>
                  </a:lnTo>
                  <a:lnTo>
                    <a:pt x="1361" y="816"/>
                  </a:lnTo>
                  <a:lnTo>
                    <a:pt x="1486" y="837"/>
                  </a:lnTo>
                  <a:lnTo>
                    <a:pt x="1591" y="733"/>
                  </a:lnTo>
                  <a:lnTo>
                    <a:pt x="1591" y="670"/>
                  </a:lnTo>
                  <a:lnTo>
                    <a:pt x="1486" y="607"/>
                  </a:lnTo>
                  <a:lnTo>
                    <a:pt x="1361" y="481"/>
                  </a:lnTo>
                  <a:lnTo>
                    <a:pt x="1235" y="461"/>
                  </a:lnTo>
                  <a:lnTo>
                    <a:pt x="1047" y="293"/>
                  </a:lnTo>
                  <a:lnTo>
                    <a:pt x="1026" y="84"/>
                  </a:lnTo>
                  <a:lnTo>
                    <a:pt x="921" y="63"/>
                  </a:lnTo>
                  <a:lnTo>
                    <a:pt x="817" y="147"/>
                  </a:lnTo>
                  <a:lnTo>
                    <a:pt x="64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7" name="Google Shape;1701;p39">
              <a:extLst>
                <a:ext uri="{FF2B5EF4-FFF2-40B4-BE49-F238E27FC236}">
                  <a16:creationId xmlns:a16="http://schemas.microsoft.com/office/drawing/2014/main" id="{19AFABBE-04F2-7E1F-A9BB-504539E823F6}"/>
                </a:ext>
              </a:extLst>
            </p:cNvPr>
            <p:cNvSpPr/>
            <p:nvPr/>
          </p:nvSpPr>
          <p:spPr>
            <a:xfrm>
              <a:off x="4004703" y="2885735"/>
              <a:ext cx="66539" cy="61161"/>
            </a:xfrm>
            <a:custGeom>
              <a:avLst/>
              <a:gdLst/>
              <a:ahLst/>
              <a:cxnLst/>
              <a:rect l="l" t="t" r="r" b="b"/>
              <a:pathLst>
                <a:path w="5588" h="5378" extrusionOk="0">
                  <a:moveTo>
                    <a:pt x="2031" y="0"/>
                  </a:moveTo>
                  <a:lnTo>
                    <a:pt x="1989" y="42"/>
                  </a:lnTo>
                  <a:lnTo>
                    <a:pt x="1842" y="42"/>
                  </a:lnTo>
                  <a:lnTo>
                    <a:pt x="1696" y="168"/>
                  </a:lnTo>
                  <a:lnTo>
                    <a:pt x="1717" y="189"/>
                  </a:lnTo>
                  <a:lnTo>
                    <a:pt x="1633" y="314"/>
                  </a:lnTo>
                  <a:lnTo>
                    <a:pt x="1591" y="314"/>
                  </a:lnTo>
                  <a:lnTo>
                    <a:pt x="1466" y="419"/>
                  </a:lnTo>
                  <a:lnTo>
                    <a:pt x="1215" y="482"/>
                  </a:lnTo>
                  <a:lnTo>
                    <a:pt x="1110" y="670"/>
                  </a:lnTo>
                  <a:lnTo>
                    <a:pt x="1110" y="837"/>
                  </a:lnTo>
                  <a:lnTo>
                    <a:pt x="1215" y="1047"/>
                  </a:lnTo>
                  <a:lnTo>
                    <a:pt x="1215" y="1235"/>
                  </a:lnTo>
                  <a:lnTo>
                    <a:pt x="1110" y="1444"/>
                  </a:lnTo>
                  <a:lnTo>
                    <a:pt x="1173" y="1549"/>
                  </a:lnTo>
                  <a:lnTo>
                    <a:pt x="1152" y="1716"/>
                  </a:lnTo>
                  <a:lnTo>
                    <a:pt x="1068" y="1842"/>
                  </a:lnTo>
                  <a:lnTo>
                    <a:pt x="1005" y="1925"/>
                  </a:lnTo>
                  <a:lnTo>
                    <a:pt x="1" y="2658"/>
                  </a:lnTo>
                  <a:lnTo>
                    <a:pt x="273" y="3411"/>
                  </a:lnTo>
                  <a:lnTo>
                    <a:pt x="775" y="3453"/>
                  </a:lnTo>
                  <a:lnTo>
                    <a:pt x="3474" y="5336"/>
                  </a:lnTo>
                  <a:lnTo>
                    <a:pt x="4562" y="5378"/>
                  </a:lnTo>
                  <a:lnTo>
                    <a:pt x="4709" y="5106"/>
                  </a:lnTo>
                  <a:lnTo>
                    <a:pt x="4834" y="4855"/>
                  </a:lnTo>
                  <a:lnTo>
                    <a:pt x="5085" y="4708"/>
                  </a:lnTo>
                  <a:lnTo>
                    <a:pt x="5274" y="4792"/>
                  </a:lnTo>
                  <a:lnTo>
                    <a:pt x="5399" y="4750"/>
                  </a:lnTo>
                  <a:lnTo>
                    <a:pt x="5462" y="4771"/>
                  </a:lnTo>
                  <a:lnTo>
                    <a:pt x="5546" y="4645"/>
                  </a:lnTo>
                  <a:lnTo>
                    <a:pt x="5588" y="4604"/>
                  </a:lnTo>
                  <a:lnTo>
                    <a:pt x="5546" y="4583"/>
                  </a:lnTo>
                  <a:lnTo>
                    <a:pt x="5441" y="4541"/>
                  </a:lnTo>
                  <a:lnTo>
                    <a:pt x="5337" y="4457"/>
                  </a:lnTo>
                  <a:lnTo>
                    <a:pt x="5274" y="4122"/>
                  </a:lnTo>
                  <a:lnTo>
                    <a:pt x="5085" y="4122"/>
                  </a:lnTo>
                  <a:lnTo>
                    <a:pt x="5064" y="3955"/>
                  </a:lnTo>
                  <a:lnTo>
                    <a:pt x="5064" y="3767"/>
                  </a:lnTo>
                  <a:lnTo>
                    <a:pt x="5190" y="3662"/>
                  </a:lnTo>
                  <a:lnTo>
                    <a:pt x="5064" y="3411"/>
                  </a:lnTo>
                  <a:lnTo>
                    <a:pt x="4960" y="3348"/>
                  </a:lnTo>
                  <a:lnTo>
                    <a:pt x="4855" y="3139"/>
                  </a:lnTo>
                  <a:lnTo>
                    <a:pt x="4772" y="3097"/>
                  </a:lnTo>
                  <a:lnTo>
                    <a:pt x="4730" y="3118"/>
                  </a:lnTo>
                  <a:lnTo>
                    <a:pt x="4290" y="2825"/>
                  </a:lnTo>
                  <a:lnTo>
                    <a:pt x="4186" y="2867"/>
                  </a:lnTo>
                  <a:lnTo>
                    <a:pt x="4123" y="2888"/>
                  </a:lnTo>
                  <a:lnTo>
                    <a:pt x="4018" y="2804"/>
                  </a:lnTo>
                  <a:lnTo>
                    <a:pt x="4018" y="2720"/>
                  </a:lnTo>
                  <a:lnTo>
                    <a:pt x="3997" y="2699"/>
                  </a:lnTo>
                  <a:lnTo>
                    <a:pt x="4039" y="2574"/>
                  </a:lnTo>
                  <a:lnTo>
                    <a:pt x="3914" y="2469"/>
                  </a:lnTo>
                  <a:lnTo>
                    <a:pt x="3893" y="2386"/>
                  </a:lnTo>
                  <a:lnTo>
                    <a:pt x="3788" y="2365"/>
                  </a:lnTo>
                  <a:lnTo>
                    <a:pt x="3704" y="2281"/>
                  </a:lnTo>
                  <a:lnTo>
                    <a:pt x="3621" y="2260"/>
                  </a:lnTo>
                  <a:lnTo>
                    <a:pt x="3621" y="2176"/>
                  </a:lnTo>
                  <a:lnTo>
                    <a:pt x="3684" y="2135"/>
                  </a:lnTo>
                  <a:lnTo>
                    <a:pt x="3663" y="2072"/>
                  </a:lnTo>
                  <a:lnTo>
                    <a:pt x="3684" y="1988"/>
                  </a:lnTo>
                  <a:lnTo>
                    <a:pt x="3684" y="1779"/>
                  </a:lnTo>
                  <a:lnTo>
                    <a:pt x="3725" y="1737"/>
                  </a:lnTo>
                  <a:lnTo>
                    <a:pt x="3767" y="1549"/>
                  </a:lnTo>
                  <a:lnTo>
                    <a:pt x="3830" y="1549"/>
                  </a:lnTo>
                  <a:lnTo>
                    <a:pt x="3914" y="1528"/>
                  </a:lnTo>
                  <a:lnTo>
                    <a:pt x="3914" y="1319"/>
                  </a:lnTo>
                  <a:lnTo>
                    <a:pt x="3872" y="1298"/>
                  </a:lnTo>
                  <a:lnTo>
                    <a:pt x="3830" y="1130"/>
                  </a:lnTo>
                  <a:lnTo>
                    <a:pt x="3914" y="1130"/>
                  </a:lnTo>
                  <a:lnTo>
                    <a:pt x="4018" y="1088"/>
                  </a:lnTo>
                  <a:lnTo>
                    <a:pt x="4081" y="1047"/>
                  </a:lnTo>
                  <a:lnTo>
                    <a:pt x="4018" y="1026"/>
                  </a:lnTo>
                  <a:lnTo>
                    <a:pt x="3935" y="984"/>
                  </a:lnTo>
                  <a:lnTo>
                    <a:pt x="3809" y="1005"/>
                  </a:lnTo>
                  <a:lnTo>
                    <a:pt x="3725" y="984"/>
                  </a:lnTo>
                  <a:lnTo>
                    <a:pt x="3516" y="879"/>
                  </a:lnTo>
                  <a:lnTo>
                    <a:pt x="3453" y="837"/>
                  </a:lnTo>
                  <a:lnTo>
                    <a:pt x="3349" y="795"/>
                  </a:lnTo>
                  <a:lnTo>
                    <a:pt x="3286" y="670"/>
                  </a:lnTo>
                  <a:lnTo>
                    <a:pt x="3244" y="565"/>
                  </a:lnTo>
                  <a:lnTo>
                    <a:pt x="3140" y="565"/>
                  </a:lnTo>
                  <a:lnTo>
                    <a:pt x="3077" y="419"/>
                  </a:lnTo>
                  <a:lnTo>
                    <a:pt x="3098" y="314"/>
                  </a:lnTo>
                  <a:lnTo>
                    <a:pt x="3035" y="189"/>
                  </a:lnTo>
                  <a:lnTo>
                    <a:pt x="2930" y="168"/>
                  </a:lnTo>
                  <a:lnTo>
                    <a:pt x="2784" y="210"/>
                  </a:lnTo>
                  <a:lnTo>
                    <a:pt x="2679" y="168"/>
                  </a:lnTo>
                  <a:lnTo>
                    <a:pt x="2679" y="63"/>
                  </a:lnTo>
                  <a:lnTo>
                    <a:pt x="2616" y="0"/>
                  </a:lnTo>
                  <a:lnTo>
                    <a:pt x="2470" y="63"/>
                  </a:lnTo>
                  <a:lnTo>
                    <a:pt x="2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8" name="Google Shape;1702;p39">
              <a:extLst>
                <a:ext uri="{FF2B5EF4-FFF2-40B4-BE49-F238E27FC236}">
                  <a16:creationId xmlns:a16="http://schemas.microsoft.com/office/drawing/2014/main" id="{B1C82158-F34A-439D-F857-A33860B2608B}"/>
                </a:ext>
              </a:extLst>
            </p:cNvPr>
            <p:cNvSpPr/>
            <p:nvPr/>
          </p:nvSpPr>
          <p:spPr>
            <a:xfrm>
              <a:off x="4059025" y="2939277"/>
              <a:ext cx="11967" cy="11668"/>
            </a:xfrm>
            <a:custGeom>
              <a:avLst/>
              <a:gdLst/>
              <a:ahLst/>
              <a:cxnLst/>
              <a:rect l="l" t="t" r="r" b="b"/>
              <a:pathLst>
                <a:path w="1005" h="1026" extrusionOk="0">
                  <a:moveTo>
                    <a:pt x="523" y="0"/>
                  </a:moveTo>
                  <a:lnTo>
                    <a:pt x="272" y="147"/>
                  </a:lnTo>
                  <a:lnTo>
                    <a:pt x="147" y="398"/>
                  </a:lnTo>
                  <a:lnTo>
                    <a:pt x="0" y="670"/>
                  </a:lnTo>
                  <a:lnTo>
                    <a:pt x="84" y="670"/>
                  </a:lnTo>
                  <a:lnTo>
                    <a:pt x="607" y="816"/>
                  </a:lnTo>
                  <a:lnTo>
                    <a:pt x="628" y="1025"/>
                  </a:lnTo>
                  <a:lnTo>
                    <a:pt x="1005" y="879"/>
                  </a:lnTo>
                  <a:lnTo>
                    <a:pt x="942" y="795"/>
                  </a:lnTo>
                  <a:lnTo>
                    <a:pt x="942" y="774"/>
                  </a:lnTo>
                  <a:lnTo>
                    <a:pt x="984" y="774"/>
                  </a:lnTo>
                  <a:lnTo>
                    <a:pt x="921" y="691"/>
                  </a:lnTo>
                  <a:lnTo>
                    <a:pt x="921" y="607"/>
                  </a:lnTo>
                  <a:lnTo>
                    <a:pt x="879" y="502"/>
                  </a:lnTo>
                  <a:lnTo>
                    <a:pt x="837" y="565"/>
                  </a:lnTo>
                  <a:lnTo>
                    <a:pt x="607" y="419"/>
                  </a:lnTo>
                  <a:lnTo>
                    <a:pt x="942" y="356"/>
                  </a:lnTo>
                  <a:lnTo>
                    <a:pt x="900" y="84"/>
                  </a:lnTo>
                  <a:lnTo>
                    <a:pt x="900" y="63"/>
                  </a:lnTo>
                  <a:lnTo>
                    <a:pt x="837" y="42"/>
                  </a:lnTo>
                  <a:lnTo>
                    <a:pt x="712" y="84"/>
                  </a:lnTo>
                  <a:lnTo>
                    <a:pt x="5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29" name="Google Shape;1703;p39">
              <a:extLst>
                <a:ext uri="{FF2B5EF4-FFF2-40B4-BE49-F238E27FC236}">
                  <a16:creationId xmlns:a16="http://schemas.microsoft.com/office/drawing/2014/main" id="{F0EB9541-D5AF-D73B-2B5A-E7A3CCB9679F}"/>
                </a:ext>
              </a:extLst>
            </p:cNvPr>
            <p:cNvSpPr/>
            <p:nvPr/>
          </p:nvSpPr>
          <p:spPr>
            <a:xfrm>
              <a:off x="3959359" y="2899768"/>
              <a:ext cx="15468" cy="8347"/>
            </a:xfrm>
            <a:custGeom>
              <a:avLst/>
              <a:gdLst/>
              <a:ahLst/>
              <a:cxnLst/>
              <a:rect l="l" t="t" r="r" b="b"/>
              <a:pathLst>
                <a:path w="1299" h="734" extrusionOk="0">
                  <a:moveTo>
                    <a:pt x="1194" y="1"/>
                  </a:moveTo>
                  <a:lnTo>
                    <a:pt x="1005" y="105"/>
                  </a:lnTo>
                  <a:lnTo>
                    <a:pt x="775" y="210"/>
                  </a:lnTo>
                  <a:lnTo>
                    <a:pt x="608" y="210"/>
                  </a:lnTo>
                  <a:lnTo>
                    <a:pt x="482" y="168"/>
                  </a:lnTo>
                  <a:lnTo>
                    <a:pt x="378" y="168"/>
                  </a:lnTo>
                  <a:lnTo>
                    <a:pt x="378" y="231"/>
                  </a:lnTo>
                  <a:lnTo>
                    <a:pt x="357" y="315"/>
                  </a:lnTo>
                  <a:lnTo>
                    <a:pt x="273" y="336"/>
                  </a:lnTo>
                  <a:lnTo>
                    <a:pt x="147" y="294"/>
                  </a:lnTo>
                  <a:lnTo>
                    <a:pt x="85" y="377"/>
                  </a:lnTo>
                  <a:lnTo>
                    <a:pt x="1" y="398"/>
                  </a:lnTo>
                  <a:lnTo>
                    <a:pt x="1" y="524"/>
                  </a:lnTo>
                  <a:lnTo>
                    <a:pt x="85" y="629"/>
                  </a:lnTo>
                  <a:lnTo>
                    <a:pt x="210" y="712"/>
                  </a:lnTo>
                  <a:lnTo>
                    <a:pt x="378" y="691"/>
                  </a:lnTo>
                  <a:lnTo>
                    <a:pt x="461" y="733"/>
                  </a:lnTo>
                  <a:lnTo>
                    <a:pt x="503" y="691"/>
                  </a:lnTo>
                  <a:lnTo>
                    <a:pt x="629" y="649"/>
                  </a:lnTo>
                  <a:lnTo>
                    <a:pt x="775" y="545"/>
                  </a:lnTo>
                  <a:lnTo>
                    <a:pt x="838" y="503"/>
                  </a:lnTo>
                  <a:lnTo>
                    <a:pt x="1005" y="524"/>
                  </a:lnTo>
                  <a:lnTo>
                    <a:pt x="1005" y="419"/>
                  </a:lnTo>
                  <a:lnTo>
                    <a:pt x="984" y="315"/>
                  </a:lnTo>
                  <a:lnTo>
                    <a:pt x="1110" y="168"/>
                  </a:lnTo>
                  <a:lnTo>
                    <a:pt x="1235" y="85"/>
                  </a:lnTo>
                  <a:lnTo>
                    <a:pt x="1298" y="22"/>
                  </a:lnTo>
                  <a:lnTo>
                    <a:pt x="125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0" name="Google Shape;1704;p39">
              <a:extLst>
                <a:ext uri="{FF2B5EF4-FFF2-40B4-BE49-F238E27FC236}">
                  <a16:creationId xmlns:a16="http://schemas.microsoft.com/office/drawing/2014/main" id="{FB033651-F334-D5E7-42D0-A8B5DB49F478}"/>
                </a:ext>
              </a:extLst>
            </p:cNvPr>
            <p:cNvSpPr/>
            <p:nvPr/>
          </p:nvSpPr>
          <p:spPr>
            <a:xfrm>
              <a:off x="3982281" y="2887395"/>
              <a:ext cx="42867" cy="36426"/>
            </a:xfrm>
            <a:custGeom>
              <a:avLst/>
              <a:gdLst/>
              <a:ahLst/>
              <a:cxnLst/>
              <a:rect l="l" t="t" r="r" b="b"/>
              <a:pathLst>
                <a:path w="3600" h="3203" extrusionOk="0">
                  <a:moveTo>
                    <a:pt x="3370" y="1"/>
                  </a:moveTo>
                  <a:lnTo>
                    <a:pt x="3139" y="64"/>
                  </a:lnTo>
                  <a:lnTo>
                    <a:pt x="2846" y="43"/>
                  </a:lnTo>
                  <a:lnTo>
                    <a:pt x="2721" y="64"/>
                  </a:lnTo>
                  <a:lnTo>
                    <a:pt x="2574" y="64"/>
                  </a:lnTo>
                  <a:lnTo>
                    <a:pt x="2365" y="147"/>
                  </a:lnTo>
                  <a:lnTo>
                    <a:pt x="2302" y="231"/>
                  </a:lnTo>
                  <a:lnTo>
                    <a:pt x="2135" y="273"/>
                  </a:lnTo>
                  <a:lnTo>
                    <a:pt x="2114" y="336"/>
                  </a:lnTo>
                  <a:lnTo>
                    <a:pt x="1842" y="336"/>
                  </a:lnTo>
                  <a:lnTo>
                    <a:pt x="1675" y="273"/>
                  </a:lnTo>
                  <a:lnTo>
                    <a:pt x="1612" y="231"/>
                  </a:lnTo>
                  <a:lnTo>
                    <a:pt x="1507" y="210"/>
                  </a:lnTo>
                  <a:lnTo>
                    <a:pt x="1194" y="231"/>
                  </a:lnTo>
                  <a:lnTo>
                    <a:pt x="1110" y="273"/>
                  </a:lnTo>
                  <a:lnTo>
                    <a:pt x="1068" y="273"/>
                  </a:lnTo>
                  <a:lnTo>
                    <a:pt x="775" y="419"/>
                  </a:lnTo>
                  <a:lnTo>
                    <a:pt x="670" y="377"/>
                  </a:lnTo>
                  <a:lnTo>
                    <a:pt x="524" y="336"/>
                  </a:lnTo>
                  <a:lnTo>
                    <a:pt x="461" y="419"/>
                  </a:lnTo>
                  <a:lnTo>
                    <a:pt x="461" y="649"/>
                  </a:lnTo>
                  <a:lnTo>
                    <a:pt x="377" y="670"/>
                  </a:lnTo>
                  <a:lnTo>
                    <a:pt x="419" y="796"/>
                  </a:lnTo>
                  <a:lnTo>
                    <a:pt x="315" y="859"/>
                  </a:lnTo>
                  <a:lnTo>
                    <a:pt x="168" y="880"/>
                  </a:lnTo>
                  <a:lnTo>
                    <a:pt x="64" y="859"/>
                  </a:lnTo>
                  <a:lnTo>
                    <a:pt x="1" y="901"/>
                  </a:lnTo>
                  <a:lnTo>
                    <a:pt x="22" y="1068"/>
                  </a:lnTo>
                  <a:lnTo>
                    <a:pt x="105" y="1277"/>
                  </a:lnTo>
                  <a:lnTo>
                    <a:pt x="147" y="1403"/>
                  </a:lnTo>
                  <a:lnTo>
                    <a:pt x="126" y="1528"/>
                  </a:lnTo>
                  <a:lnTo>
                    <a:pt x="105" y="1779"/>
                  </a:lnTo>
                  <a:lnTo>
                    <a:pt x="336" y="1779"/>
                  </a:lnTo>
                  <a:lnTo>
                    <a:pt x="377" y="1905"/>
                  </a:lnTo>
                  <a:lnTo>
                    <a:pt x="482" y="1947"/>
                  </a:lnTo>
                  <a:lnTo>
                    <a:pt x="482" y="2114"/>
                  </a:lnTo>
                  <a:lnTo>
                    <a:pt x="545" y="2198"/>
                  </a:lnTo>
                  <a:lnTo>
                    <a:pt x="461" y="2219"/>
                  </a:lnTo>
                  <a:lnTo>
                    <a:pt x="419" y="2219"/>
                  </a:lnTo>
                  <a:lnTo>
                    <a:pt x="315" y="2302"/>
                  </a:lnTo>
                  <a:lnTo>
                    <a:pt x="252" y="2449"/>
                  </a:lnTo>
                  <a:lnTo>
                    <a:pt x="168" y="2574"/>
                  </a:lnTo>
                  <a:lnTo>
                    <a:pt x="147" y="2574"/>
                  </a:lnTo>
                  <a:lnTo>
                    <a:pt x="168" y="2616"/>
                  </a:lnTo>
                  <a:lnTo>
                    <a:pt x="252" y="2679"/>
                  </a:lnTo>
                  <a:lnTo>
                    <a:pt x="273" y="2888"/>
                  </a:lnTo>
                  <a:lnTo>
                    <a:pt x="252" y="2993"/>
                  </a:lnTo>
                  <a:lnTo>
                    <a:pt x="315" y="2993"/>
                  </a:lnTo>
                  <a:lnTo>
                    <a:pt x="482" y="3077"/>
                  </a:lnTo>
                  <a:lnTo>
                    <a:pt x="629" y="3181"/>
                  </a:lnTo>
                  <a:lnTo>
                    <a:pt x="649" y="3181"/>
                  </a:lnTo>
                  <a:lnTo>
                    <a:pt x="733" y="3202"/>
                  </a:lnTo>
                  <a:lnTo>
                    <a:pt x="1884" y="2512"/>
                  </a:lnTo>
                  <a:lnTo>
                    <a:pt x="2888" y="1779"/>
                  </a:lnTo>
                  <a:lnTo>
                    <a:pt x="2951" y="1696"/>
                  </a:lnTo>
                  <a:lnTo>
                    <a:pt x="3035" y="1570"/>
                  </a:lnTo>
                  <a:lnTo>
                    <a:pt x="3056" y="1403"/>
                  </a:lnTo>
                  <a:lnTo>
                    <a:pt x="2993" y="1298"/>
                  </a:lnTo>
                  <a:lnTo>
                    <a:pt x="3098" y="1089"/>
                  </a:lnTo>
                  <a:lnTo>
                    <a:pt x="3098" y="901"/>
                  </a:lnTo>
                  <a:lnTo>
                    <a:pt x="2993" y="691"/>
                  </a:lnTo>
                  <a:lnTo>
                    <a:pt x="2993" y="524"/>
                  </a:lnTo>
                  <a:lnTo>
                    <a:pt x="3098" y="336"/>
                  </a:lnTo>
                  <a:lnTo>
                    <a:pt x="3349" y="273"/>
                  </a:lnTo>
                  <a:lnTo>
                    <a:pt x="3474" y="168"/>
                  </a:lnTo>
                  <a:lnTo>
                    <a:pt x="3516" y="168"/>
                  </a:lnTo>
                  <a:lnTo>
                    <a:pt x="3600" y="43"/>
                  </a:lnTo>
                  <a:lnTo>
                    <a:pt x="3579" y="22"/>
                  </a:lnTo>
                  <a:lnTo>
                    <a:pt x="351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1" name="Google Shape;1705;p39">
              <a:extLst>
                <a:ext uri="{FF2B5EF4-FFF2-40B4-BE49-F238E27FC236}">
                  <a16:creationId xmlns:a16="http://schemas.microsoft.com/office/drawing/2014/main" id="{468D8EEB-511B-844C-D4BA-1EC8F03E5243}"/>
                </a:ext>
              </a:extLst>
            </p:cNvPr>
            <p:cNvSpPr/>
            <p:nvPr/>
          </p:nvSpPr>
          <p:spPr>
            <a:xfrm>
              <a:off x="3973565" y="2916668"/>
              <a:ext cx="10479" cy="29045"/>
            </a:xfrm>
            <a:custGeom>
              <a:avLst/>
              <a:gdLst/>
              <a:ahLst/>
              <a:cxnLst/>
              <a:rect l="l" t="t" r="r" b="b"/>
              <a:pathLst>
                <a:path w="880" h="2554" extrusionOk="0">
                  <a:moveTo>
                    <a:pt x="837" y="0"/>
                  </a:moveTo>
                  <a:lnTo>
                    <a:pt x="754" y="105"/>
                  </a:lnTo>
                  <a:lnTo>
                    <a:pt x="565" y="147"/>
                  </a:lnTo>
                  <a:lnTo>
                    <a:pt x="524" y="105"/>
                  </a:lnTo>
                  <a:lnTo>
                    <a:pt x="377" y="252"/>
                  </a:lnTo>
                  <a:lnTo>
                    <a:pt x="335" y="670"/>
                  </a:lnTo>
                  <a:lnTo>
                    <a:pt x="168" y="1005"/>
                  </a:lnTo>
                  <a:lnTo>
                    <a:pt x="1" y="1235"/>
                  </a:lnTo>
                  <a:lnTo>
                    <a:pt x="63" y="1256"/>
                  </a:lnTo>
                  <a:lnTo>
                    <a:pt x="168" y="1444"/>
                  </a:lnTo>
                  <a:lnTo>
                    <a:pt x="231" y="1653"/>
                  </a:lnTo>
                  <a:lnTo>
                    <a:pt x="377" y="1884"/>
                  </a:lnTo>
                  <a:lnTo>
                    <a:pt x="524" y="2197"/>
                  </a:lnTo>
                  <a:lnTo>
                    <a:pt x="461" y="2344"/>
                  </a:lnTo>
                  <a:lnTo>
                    <a:pt x="545" y="2553"/>
                  </a:lnTo>
                  <a:lnTo>
                    <a:pt x="628" y="2448"/>
                  </a:lnTo>
                  <a:lnTo>
                    <a:pt x="628" y="2407"/>
                  </a:lnTo>
                  <a:lnTo>
                    <a:pt x="628" y="2344"/>
                  </a:lnTo>
                  <a:lnTo>
                    <a:pt x="670" y="2281"/>
                  </a:lnTo>
                  <a:lnTo>
                    <a:pt x="670" y="2156"/>
                  </a:lnTo>
                  <a:lnTo>
                    <a:pt x="733" y="1988"/>
                  </a:lnTo>
                  <a:lnTo>
                    <a:pt x="691" y="1842"/>
                  </a:lnTo>
                  <a:lnTo>
                    <a:pt x="754" y="1821"/>
                  </a:lnTo>
                  <a:lnTo>
                    <a:pt x="754" y="1674"/>
                  </a:lnTo>
                  <a:lnTo>
                    <a:pt x="775" y="1549"/>
                  </a:lnTo>
                  <a:lnTo>
                    <a:pt x="775" y="1465"/>
                  </a:lnTo>
                  <a:lnTo>
                    <a:pt x="775" y="1214"/>
                  </a:lnTo>
                  <a:lnTo>
                    <a:pt x="754" y="1235"/>
                  </a:lnTo>
                  <a:lnTo>
                    <a:pt x="670" y="1235"/>
                  </a:lnTo>
                  <a:lnTo>
                    <a:pt x="565" y="1298"/>
                  </a:lnTo>
                  <a:lnTo>
                    <a:pt x="524" y="1235"/>
                  </a:lnTo>
                  <a:lnTo>
                    <a:pt x="545" y="1047"/>
                  </a:lnTo>
                  <a:lnTo>
                    <a:pt x="545" y="796"/>
                  </a:lnTo>
                  <a:lnTo>
                    <a:pt x="524" y="712"/>
                  </a:lnTo>
                  <a:lnTo>
                    <a:pt x="545" y="565"/>
                  </a:lnTo>
                  <a:lnTo>
                    <a:pt x="670" y="565"/>
                  </a:lnTo>
                  <a:lnTo>
                    <a:pt x="691" y="670"/>
                  </a:lnTo>
                  <a:lnTo>
                    <a:pt x="754" y="670"/>
                  </a:lnTo>
                  <a:lnTo>
                    <a:pt x="837" y="607"/>
                  </a:lnTo>
                  <a:lnTo>
                    <a:pt x="837" y="524"/>
                  </a:lnTo>
                  <a:lnTo>
                    <a:pt x="796" y="482"/>
                  </a:lnTo>
                  <a:lnTo>
                    <a:pt x="775" y="377"/>
                  </a:lnTo>
                  <a:lnTo>
                    <a:pt x="837" y="210"/>
                  </a:lnTo>
                  <a:lnTo>
                    <a:pt x="858" y="63"/>
                  </a:lnTo>
                  <a:lnTo>
                    <a:pt x="8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2" name="Google Shape;1706;p39">
              <a:extLst>
                <a:ext uri="{FF2B5EF4-FFF2-40B4-BE49-F238E27FC236}">
                  <a16:creationId xmlns:a16="http://schemas.microsoft.com/office/drawing/2014/main" id="{4D983076-D439-B674-AD1D-C5A8657A4728}"/>
                </a:ext>
              </a:extLst>
            </p:cNvPr>
            <p:cNvSpPr/>
            <p:nvPr/>
          </p:nvSpPr>
          <p:spPr>
            <a:xfrm>
              <a:off x="3982781" y="2916668"/>
              <a:ext cx="2751" cy="5959"/>
            </a:xfrm>
            <a:custGeom>
              <a:avLst/>
              <a:gdLst/>
              <a:ahLst/>
              <a:cxnLst/>
              <a:rect l="l" t="t" r="r" b="b"/>
              <a:pathLst>
                <a:path w="231" h="524" extrusionOk="0">
                  <a:moveTo>
                    <a:pt x="105" y="0"/>
                  </a:moveTo>
                  <a:lnTo>
                    <a:pt x="84" y="63"/>
                  </a:lnTo>
                  <a:lnTo>
                    <a:pt x="63" y="210"/>
                  </a:lnTo>
                  <a:lnTo>
                    <a:pt x="1" y="377"/>
                  </a:lnTo>
                  <a:lnTo>
                    <a:pt x="22" y="482"/>
                  </a:lnTo>
                  <a:lnTo>
                    <a:pt x="63" y="524"/>
                  </a:lnTo>
                  <a:lnTo>
                    <a:pt x="84" y="524"/>
                  </a:lnTo>
                  <a:lnTo>
                    <a:pt x="126" y="482"/>
                  </a:lnTo>
                  <a:lnTo>
                    <a:pt x="210" y="419"/>
                  </a:lnTo>
                  <a:lnTo>
                    <a:pt x="231" y="314"/>
                  </a:lnTo>
                  <a:lnTo>
                    <a:pt x="210" y="105"/>
                  </a:lnTo>
                  <a:lnTo>
                    <a:pt x="126" y="42"/>
                  </a:lnTo>
                  <a:lnTo>
                    <a:pt x="10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3" name="Google Shape;1707;p39">
              <a:extLst>
                <a:ext uri="{FF2B5EF4-FFF2-40B4-BE49-F238E27FC236}">
                  <a16:creationId xmlns:a16="http://schemas.microsoft.com/office/drawing/2014/main" id="{DA0CEAF0-F9AF-E845-7D17-A7BF79C70A5C}"/>
                </a:ext>
              </a:extLst>
            </p:cNvPr>
            <p:cNvSpPr/>
            <p:nvPr/>
          </p:nvSpPr>
          <p:spPr>
            <a:xfrm>
              <a:off x="3979792" y="2923093"/>
              <a:ext cx="3751" cy="8336"/>
            </a:xfrm>
            <a:custGeom>
              <a:avLst/>
              <a:gdLst/>
              <a:ahLst/>
              <a:cxnLst/>
              <a:rect l="l" t="t" r="r" b="b"/>
              <a:pathLst>
                <a:path w="315" h="733" extrusionOk="0">
                  <a:moveTo>
                    <a:pt x="22" y="0"/>
                  </a:moveTo>
                  <a:lnTo>
                    <a:pt x="1" y="147"/>
                  </a:lnTo>
                  <a:lnTo>
                    <a:pt x="22" y="231"/>
                  </a:lnTo>
                  <a:lnTo>
                    <a:pt x="22" y="482"/>
                  </a:lnTo>
                  <a:lnTo>
                    <a:pt x="1" y="670"/>
                  </a:lnTo>
                  <a:lnTo>
                    <a:pt x="42" y="733"/>
                  </a:lnTo>
                  <a:lnTo>
                    <a:pt x="147" y="670"/>
                  </a:lnTo>
                  <a:lnTo>
                    <a:pt x="231" y="670"/>
                  </a:lnTo>
                  <a:lnTo>
                    <a:pt x="252" y="649"/>
                  </a:lnTo>
                  <a:lnTo>
                    <a:pt x="273" y="440"/>
                  </a:lnTo>
                  <a:lnTo>
                    <a:pt x="273" y="356"/>
                  </a:lnTo>
                  <a:lnTo>
                    <a:pt x="314" y="210"/>
                  </a:lnTo>
                  <a:lnTo>
                    <a:pt x="314" y="147"/>
                  </a:lnTo>
                  <a:lnTo>
                    <a:pt x="314" y="63"/>
                  </a:lnTo>
                  <a:lnTo>
                    <a:pt x="314" y="42"/>
                  </a:lnTo>
                  <a:lnTo>
                    <a:pt x="231" y="105"/>
                  </a:lnTo>
                  <a:lnTo>
                    <a:pt x="168" y="105"/>
                  </a:lnTo>
                  <a:lnTo>
                    <a:pt x="1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4" name="Google Shape;1708;p39">
              <a:extLst>
                <a:ext uri="{FF2B5EF4-FFF2-40B4-BE49-F238E27FC236}">
                  <a16:creationId xmlns:a16="http://schemas.microsoft.com/office/drawing/2014/main" id="{3F22E0F2-D2BB-3601-B619-A9664B6FED3D}"/>
                </a:ext>
              </a:extLst>
            </p:cNvPr>
            <p:cNvSpPr/>
            <p:nvPr/>
          </p:nvSpPr>
          <p:spPr>
            <a:xfrm>
              <a:off x="3979792" y="2907627"/>
              <a:ext cx="8978" cy="10713"/>
            </a:xfrm>
            <a:custGeom>
              <a:avLst/>
              <a:gdLst/>
              <a:ahLst/>
              <a:cxnLst/>
              <a:rect l="l" t="t" r="r" b="b"/>
              <a:pathLst>
                <a:path w="754" h="942" extrusionOk="0">
                  <a:moveTo>
                    <a:pt x="314" y="0"/>
                  </a:moveTo>
                  <a:lnTo>
                    <a:pt x="314" y="21"/>
                  </a:lnTo>
                  <a:lnTo>
                    <a:pt x="231" y="21"/>
                  </a:lnTo>
                  <a:lnTo>
                    <a:pt x="210" y="440"/>
                  </a:lnTo>
                  <a:lnTo>
                    <a:pt x="105" y="586"/>
                  </a:lnTo>
                  <a:lnTo>
                    <a:pt x="1" y="733"/>
                  </a:lnTo>
                  <a:lnTo>
                    <a:pt x="1" y="879"/>
                  </a:lnTo>
                  <a:lnTo>
                    <a:pt x="1" y="900"/>
                  </a:lnTo>
                  <a:lnTo>
                    <a:pt x="42" y="942"/>
                  </a:lnTo>
                  <a:lnTo>
                    <a:pt x="231" y="900"/>
                  </a:lnTo>
                  <a:lnTo>
                    <a:pt x="314" y="795"/>
                  </a:lnTo>
                  <a:lnTo>
                    <a:pt x="377" y="795"/>
                  </a:lnTo>
                  <a:lnTo>
                    <a:pt x="461" y="670"/>
                  </a:lnTo>
                  <a:lnTo>
                    <a:pt x="524" y="523"/>
                  </a:lnTo>
                  <a:lnTo>
                    <a:pt x="628" y="440"/>
                  </a:lnTo>
                  <a:lnTo>
                    <a:pt x="670" y="440"/>
                  </a:lnTo>
                  <a:lnTo>
                    <a:pt x="754" y="419"/>
                  </a:lnTo>
                  <a:lnTo>
                    <a:pt x="691" y="335"/>
                  </a:lnTo>
                  <a:lnTo>
                    <a:pt x="691" y="168"/>
                  </a:lnTo>
                  <a:lnTo>
                    <a:pt x="586" y="126"/>
                  </a:lnTo>
                  <a:lnTo>
                    <a:pt x="54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5" name="Google Shape;1709;p39">
              <a:extLst>
                <a:ext uri="{FF2B5EF4-FFF2-40B4-BE49-F238E27FC236}">
                  <a16:creationId xmlns:a16="http://schemas.microsoft.com/office/drawing/2014/main" id="{2B63F159-8DD3-46F4-CE62-FEF3F6AB1926}"/>
                </a:ext>
              </a:extLst>
            </p:cNvPr>
            <p:cNvSpPr/>
            <p:nvPr/>
          </p:nvSpPr>
          <p:spPr>
            <a:xfrm>
              <a:off x="3980292" y="2915952"/>
              <a:ext cx="27661" cy="32616"/>
            </a:xfrm>
            <a:custGeom>
              <a:avLst/>
              <a:gdLst/>
              <a:ahLst/>
              <a:cxnLst/>
              <a:rect l="l" t="t" r="r" b="b"/>
              <a:pathLst>
                <a:path w="2323" h="2868" extrusionOk="0">
                  <a:moveTo>
                    <a:pt x="2051" y="1"/>
                  </a:moveTo>
                  <a:lnTo>
                    <a:pt x="900" y="691"/>
                  </a:lnTo>
                  <a:lnTo>
                    <a:pt x="816" y="670"/>
                  </a:lnTo>
                  <a:lnTo>
                    <a:pt x="796" y="670"/>
                  </a:lnTo>
                  <a:lnTo>
                    <a:pt x="649" y="566"/>
                  </a:lnTo>
                  <a:lnTo>
                    <a:pt x="482" y="482"/>
                  </a:lnTo>
                  <a:lnTo>
                    <a:pt x="419" y="482"/>
                  </a:lnTo>
                  <a:lnTo>
                    <a:pt x="335" y="545"/>
                  </a:lnTo>
                  <a:lnTo>
                    <a:pt x="293" y="587"/>
                  </a:lnTo>
                  <a:lnTo>
                    <a:pt x="272" y="587"/>
                  </a:lnTo>
                  <a:lnTo>
                    <a:pt x="272" y="670"/>
                  </a:lnTo>
                  <a:lnTo>
                    <a:pt x="272" y="691"/>
                  </a:lnTo>
                  <a:lnTo>
                    <a:pt x="272" y="775"/>
                  </a:lnTo>
                  <a:lnTo>
                    <a:pt x="272" y="838"/>
                  </a:lnTo>
                  <a:lnTo>
                    <a:pt x="231" y="984"/>
                  </a:lnTo>
                  <a:lnTo>
                    <a:pt x="231" y="1068"/>
                  </a:lnTo>
                  <a:lnTo>
                    <a:pt x="210" y="1528"/>
                  </a:lnTo>
                  <a:lnTo>
                    <a:pt x="210" y="1612"/>
                  </a:lnTo>
                  <a:lnTo>
                    <a:pt x="189" y="1737"/>
                  </a:lnTo>
                  <a:lnTo>
                    <a:pt x="189" y="1884"/>
                  </a:lnTo>
                  <a:lnTo>
                    <a:pt x="126" y="1905"/>
                  </a:lnTo>
                  <a:lnTo>
                    <a:pt x="168" y="2051"/>
                  </a:lnTo>
                  <a:lnTo>
                    <a:pt x="105" y="2219"/>
                  </a:lnTo>
                  <a:lnTo>
                    <a:pt x="105" y="2344"/>
                  </a:lnTo>
                  <a:lnTo>
                    <a:pt x="63" y="2407"/>
                  </a:lnTo>
                  <a:lnTo>
                    <a:pt x="63" y="2470"/>
                  </a:lnTo>
                  <a:lnTo>
                    <a:pt x="63" y="2553"/>
                  </a:lnTo>
                  <a:lnTo>
                    <a:pt x="0" y="2679"/>
                  </a:lnTo>
                  <a:lnTo>
                    <a:pt x="0" y="2721"/>
                  </a:lnTo>
                  <a:lnTo>
                    <a:pt x="189" y="2721"/>
                  </a:lnTo>
                  <a:lnTo>
                    <a:pt x="754" y="2867"/>
                  </a:lnTo>
                  <a:lnTo>
                    <a:pt x="1172" y="2449"/>
                  </a:lnTo>
                  <a:lnTo>
                    <a:pt x="1633" y="2407"/>
                  </a:lnTo>
                  <a:lnTo>
                    <a:pt x="1653" y="2219"/>
                  </a:lnTo>
                  <a:lnTo>
                    <a:pt x="1884" y="1926"/>
                  </a:lnTo>
                  <a:lnTo>
                    <a:pt x="1235" y="1214"/>
                  </a:lnTo>
                  <a:lnTo>
                    <a:pt x="2093" y="963"/>
                  </a:lnTo>
                  <a:lnTo>
                    <a:pt x="2302" y="754"/>
                  </a:lnTo>
                  <a:lnTo>
                    <a:pt x="2323" y="754"/>
                  </a:lnTo>
                  <a:lnTo>
                    <a:pt x="20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6" name="Google Shape;1710;p39">
              <a:extLst>
                <a:ext uri="{FF2B5EF4-FFF2-40B4-BE49-F238E27FC236}">
                  <a16:creationId xmlns:a16="http://schemas.microsoft.com/office/drawing/2014/main" id="{DDF4618B-83E6-DED8-8C66-11DB114D0DCB}"/>
                </a:ext>
              </a:extLst>
            </p:cNvPr>
            <p:cNvSpPr/>
            <p:nvPr/>
          </p:nvSpPr>
          <p:spPr>
            <a:xfrm>
              <a:off x="3979792" y="2924515"/>
              <a:ext cx="142521" cy="114714"/>
            </a:xfrm>
            <a:custGeom>
              <a:avLst/>
              <a:gdLst/>
              <a:ahLst/>
              <a:cxnLst/>
              <a:rect l="l" t="t" r="r" b="b"/>
              <a:pathLst>
                <a:path w="11969" h="10087" extrusionOk="0">
                  <a:moveTo>
                    <a:pt x="2344" y="1"/>
                  </a:moveTo>
                  <a:lnTo>
                    <a:pt x="2135" y="210"/>
                  </a:lnTo>
                  <a:lnTo>
                    <a:pt x="1277" y="461"/>
                  </a:lnTo>
                  <a:lnTo>
                    <a:pt x="1926" y="1173"/>
                  </a:lnTo>
                  <a:lnTo>
                    <a:pt x="1695" y="1466"/>
                  </a:lnTo>
                  <a:lnTo>
                    <a:pt x="1675" y="1654"/>
                  </a:lnTo>
                  <a:lnTo>
                    <a:pt x="1214" y="1696"/>
                  </a:lnTo>
                  <a:lnTo>
                    <a:pt x="796" y="2114"/>
                  </a:lnTo>
                  <a:lnTo>
                    <a:pt x="231" y="1968"/>
                  </a:lnTo>
                  <a:lnTo>
                    <a:pt x="42" y="1968"/>
                  </a:lnTo>
                  <a:lnTo>
                    <a:pt x="42" y="2177"/>
                  </a:lnTo>
                  <a:lnTo>
                    <a:pt x="42" y="2407"/>
                  </a:lnTo>
                  <a:lnTo>
                    <a:pt x="1" y="2595"/>
                  </a:lnTo>
                  <a:lnTo>
                    <a:pt x="1" y="2637"/>
                  </a:lnTo>
                  <a:lnTo>
                    <a:pt x="63" y="2616"/>
                  </a:lnTo>
                  <a:lnTo>
                    <a:pt x="105" y="2637"/>
                  </a:lnTo>
                  <a:lnTo>
                    <a:pt x="168" y="2595"/>
                  </a:lnTo>
                  <a:lnTo>
                    <a:pt x="314" y="2658"/>
                  </a:lnTo>
                  <a:lnTo>
                    <a:pt x="273" y="2700"/>
                  </a:lnTo>
                  <a:lnTo>
                    <a:pt x="524" y="2972"/>
                  </a:lnTo>
                  <a:lnTo>
                    <a:pt x="545" y="3119"/>
                  </a:lnTo>
                  <a:lnTo>
                    <a:pt x="628" y="3139"/>
                  </a:lnTo>
                  <a:lnTo>
                    <a:pt x="628" y="3244"/>
                  </a:lnTo>
                  <a:lnTo>
                    <a:pt x="754" y="3349"/>
                  </a:lnTo>
                  <a:lnTo>
                    <a:pt x="838" y="3370"/>
                  </a:lnTo>
                  <a:lnTo>
                    <a:pt x="984" y="3663"/>
                  </a:lnTo>
                  <a:lnTo>
                    <a:pt x="984" y="3746"/>
                  </a:lnTo>
                  <a:lnTo>
                    <a:pt x="1047" y="3851"/>
                  </a:lnTo>
                  <a:lnTo>
                    <a:pt x="1110" y="3851"/>
                  </a:lnTo>
                  <a:lnTo>
                    <a:pt x="1151" y="3997"/>
                  </a:lnTo>
                  <a:lnTo>
                    <a:pt x="1193" y="4081"/>
                  </a:lnTo>
                  <a:lnTo>
                    <a:pt x="1319" y="4123"/>
                  </a:lnTo>
                  <a:lnTo>
                    <a:pt x="1423" y="4416"/>
                  </a:lnTo>
                  <a:lnTo>
                    <a:pt x="1528" y="4479"/>
                  </a:lnTo>
                  <a:lnTo>
                    <a:pt x="1570" y="4625"/>
                  </a:lnTo>
                  <a:lnTo>
                    <a:pt x="1528" y="4709"/>
                  </a:lnTo>
                  <a:lnTo>
                    <a:pt x="1528" y="4792"/>
                  </a:lnTo>
                  <a:lnTo>
                    <a:pt x="1633" y="4897"/>
                  </a:lnTo>
                  <a:lnTo>
                    <a:pt x="1633" y="4960"/>
                  </a:lnTo>
                  <a:lnTo>
                    <a:pt x="1716" y="5023"/>
                  </a:lnTo>
                  <a:lnTo>
                    <a:pt x="1821" y="4939"/>
                  </a:lnTo>
                  <a:lnTo>
                    <a:pt x="1926" y="5043"/>
                  </a:lnTo>
                  <a:lnTo>
                    <a:pt x="2114" y="5127"/>
                  </a:lnTo>
                  <a:lnTo>
                    <a:pt x="2260" y="5274"/>
                  </a:lnTo>
                  <a:lnTo>
                    <a:pt x="2323" y="5378"/>
                  </a:lnTo>
                  <a:lnTo>
                    <a:pt x="2344" y="5420"/>
                  </a:lnTo>
                  <a:lnTo>
                    <a:pt x="2365" y="5546"/>
                  </a:lnTo>
                  <a:lnTo>
                    <a:pt x="2428" y="5588"/>
                  </a:lnTo>
                  <a:lnTo>
                    <a:pt x="2470" y="5797"/>
                  </a:lnTo>
                  <a:lnTo>
                    <a:pt x="2574" y="5880"/>
                  </a:lnTo>
                  <a:lnTo>
                    <a:pt x="2637" y="6090"/>
                  </a:lnTo>
                  <a:lnTo>
                    <a:pt x="2658" y="6173"/>
                  </a:lnTo>
                  <a:lnTo>
                    <a:pt x="2616" y="6362"/>
                  </a:lnTo>
                  <a:lnTo>
                    <a:pt x="2574" y="6383"/>
                  </a:lnTo>
                  <a:lnTo>
                    <a:pt x="2616" y="6487"/>
                  </a:lnTo>
                  <a:lnTo>
                    <a:pt x="2658" y="6696"/>
                  </a:lnTo>
                  <a:lnTo>
                    <a:pt x="2679" y="6906"/>
                  </a:lnTo>
                  <a:lnTo>
                    <a:pt x="2783" y="7010"/>
                  </a:lnTo>
                  <a:lnTo>
                    <a:pt x="2825" y="7094"/>
                  </a:lnTo>
                  <a:lnTo>
                    <a:pt x="3097" y="7408"/>
                  </a:lnTo>
                  <a:lnTo>
                    <a:pt x="3202" y="7429"/>
                  </a:lnTo>
                  <a:lnTo>
                    <a:pt x="3307" y="7450"/>
                  </a:lnTo>
                  <a:lnTo>
                    <a:pt x="3390" y="7554"/>
                  </a:lnTo>
                  <a:lnTo>
                    <a:pt x="3474" y="7554"/>
                  </a:lnTo>
                  <a:lnTo>
                    <a:pt x="3620" y="7680"/>
                  </a:lnTo>
                  <a:lnTo>
                    <a:pt x="3620" y="7784"/>
                  </a:lnTo>
                  <a:lnTo>
                    <a:pt x="3788" y="7826"/>
                  </a:lnTo>
                  <a:lnTo>
                    <a:pt x="3767" y="7889"/>
                  </a:lnTo>
                  <a:lnTo>
                    <a:pt x="3830" y="7931"/>
                  </a:lnTo>
                  <a:lnTo>
                    <a:pt x="3976" y="8412"/>
                  </a:lnTo>
                  <a:lnTo>
                    <a:pt x="4102" y="8496"/>
                  </a:lnTo>
                  <a:lnTo>
                    <a:pt x="4102" y="8663"/>
                  </a:lnTo>
                  <a:lnTo>
                    <a:pt x="4541" y="9082"/>
                  </a:lnTo>
                  <a:lnTo>
                    <a:pt x="4604" y="9082"/>
                  </a:lnTo>
                  <a:lnTo>
                    <a:pt x="4646" y="9333"/>
                  </a:lnTo>
                  <a:lnTo>
                    <a:pt x="4834" y="9396"/>
                  </a:lnTo>
                  <a:lnTo>
                    <a:pt x="4939" y="9668"/>
                  </a:lnTo>
                  <a:lnTo>
                    <a:pt x="5043" y="9709"/>
                  </a:lnTo>
                  <a:lnTo>
                    <a:pt x="5127" y="9730"/>
                  </a:lnTo>
                  <a:lnTo>
                    <a:pt x="5169" y="9626"/>
                  </a:lnTo>
                  <a:lnTo>
                    <a:pt x="5336" y="9521"/>
                  </a:lnTo>
                  <a:lnTo>
                    <a:pt x="5232" y="9312"/>
                  </a:lnTo>
                  <a:lnTo>
                    <a:pt x="5294" y="9040"/>
                  </a:lnTo>
                  <a:lnTo>
                    <a:pt x="5462" y="8977"/>
                  </a:lnTo>
                  <a:lnTo>
                    <a:pt x="5650" y="9124"/>
                  </a:lnTo>
                  <a:lnTo>
                    <a:pt x="5985" y="9124"/>
                  </a:lnTo>
                  <a:lnTo>
                    <a:pt x="6487" y="9333"/>
                  </a:lnTo>
                  <a:lnTo>
                    <a:pt x="7010" y="9563"/>
                  </a:lnTo>
                  <a:lnTo>
                    <a:pt x="7031" y="10086"/>
                  </a:lnTo>
                  <a:lnTo>
                    <a:pt x="8077" y="8684"/>
                  </a:lnTo>
                  <a:lnTo>
                    <a:pt x="10253" y="8036"/>
                  </a:lnTo>
                  <a:lnTo>
                    <a:pt x="11885" y="7554"/>
                  </a:lnTo>
                  <a:lnTo>
                    <a:pt x="11969" y="6299"/>
                  </a:lnTo>
                  <a:lnTo>
                    <a:pt x="11843" y="5839"/>
                  </a:lnTo>
                  <a:lnTo>
                    <a:pt x="11655" y="5985"/>
                  </a:lnTo>
                  <a:lnTo>
                    <a:pt x="9960" y="5755"/>
                  </a:lnTo>
                  <a:lnTo>
                    <a:pt x="9835" y="5274"/>
                  </a:lnTo>
                  <a:lnTo>
                    <a:pt x="9688" y="5127"/>
                  </a:lnTo>
                  <a:lnTo>
                    <a:pt x="9688" y="4939"/>
                  </a:lnTo>
                  <a:lnTo>
                    <a:pt x="9688" y="4918"/>
                  </a:lnTo>
                  <a:lnTo>
                    <a:pt x="9667" y="4939"/>
                  </a:lnTo>
                  <a:lnTo>
                    <a:pt x="9625" y="4855"/>
                  </a:lnTo>
                  <a:lnTo>
                    <a:pt x="9625" y="4792"/>
                  </a:lnTo>
                  <a:lnTo>
                    <a:pt x="9667" y="4730"/>
                  </a:lnTo>
                  <a:lnTo>
                    <a:pt x="9563" y="4730"/>
                  </a:lnTo>
                  <a:lnTo>
                    <a:pt x="9563" y="4709"/>
                  </a:lnTo>
                  <a:lnTo>
                    <a:pt x="9458" y="4709"/>
                  </a:lnTo>
                  <a:lnTo>
                    <a:pt x="9270" y="4604"/>
                  </a:lnTo>
                  <a:lnTo>
                    <a:pt x="9249" y="4541"/>
                  </a:lnTo>
                  <a:lnTo>
                    <a:pt x="9228" y="4583"/>
                  </a:lnTo>
                  <a:lnTo>
                    <a:pt x="9123" y="4437"/>
                  </a:lnTo>
                  <a:lnTo>
                    <a:pt x="9102" y="4290"/>
                  </a:lnTo>
                  <a:lnTo>
                    <a:pt x="8809" y="3914"/>
                  </a:lnTo>
                  <a:lnTo>
                    <a:pt x="8726" y="3788"/>
                  </a:lnTo>
                  <a:lnTo>
                    <a:pt x="8809" y="3788"/>
                  </a:lnTo>
                  <a:lnTo>
                    <a:pt x="8809" y="3746"/>
                  </a:lnTo>
                  <a:lnTo>
                    <a:pt x="8705" y="3453"/>
                  </a:lnTo>
                  <a:lnTo>
                    <a:pt x="8705" y="3391"/>
                  </a:lnTo>
                  <a:lnTo>
                    <a:pt x="8621" y="3265"/>
                  </a:lnTo>
                  <a:lnTo>
                    <a:pt x="8579" y="3265"/>
                  </a:lnTo>
                  <a:lnTo>
                    <a:pt x="8391" y="3014"/>
                  </a:lnTo>
                  <a:lnTo>
                    <a:pt x="8307" y="3014"/>
                  </a:lnTo>
                  <a:lnTo>
                    <a:pt x="8224" y="2909"/>
                  </a:lnTo>
                  <a:lnTo>
                    <a:pt x="8224" y="2867"/>
                  </a:lnTo>
                  <a:lnTo>
                    <a:pt x="8286" y="2867"/>
                  </a:lnTo>
                  <a:lnTo>
                    <a:pt x="8307" y="2909"/>
                  </a:lnTo>
                  <a:lnTo>
                    <a:pt x="8286" y="2826"/>
                  </a:lnTo>
                  <a:lnTo>
                    <a:pt x="8182" y="2805"/>
                  </a:lnTo>
                  <a:lnTo>
                    <a:pt x="7973" y="2763"/>
                  </a:lnTo>
                  <a:lnTo>
                    <a:pt x="7868" y="2449"/>
                  </a:lnTo>
                  <a:lnTo>
                    <a:pt x="7805" y="2323"/>
                  </a:lnTo>
                  <a:lnTo>
                    <a:pt x="7742" y="2303"/>
                  </a:lnTo>
                  <a:lnTo>
                    <a:pt x="7742" y="2198"/>
                  </a:lnTo>
                  <a:lnTo>
                    <a:pt x="7701" y="2219"/>
                  </a:lnTo>
                  <a:lnTo>
                    <a:pt x="7659" y="2177"/>
                  </a:lnTo>
                  <a:lnTo>
                    <a:pt x="7282" y="2323"/>
                  </a:lnTo>
                  <a:lnTo>
                    <a:pt x="7261" y="2114"/>
                  </a:lnTo>
                  <a:lnTo>
                    <a:pt x="6738" y="1968"/>
                  </a:lnTo>
                  <a:lnTo>
                    <a:pt x="6654" y="1968"/>
                  </a:lnTo>
                  <a:lnTo>
                    <a:pt x="5566" y="1926"/>
                  </a:lnTo>
                  <a:lnTo>
                    <a:pt x="2867" y="43"/>
                  </a:lnTo>
                  <a:lnTo>
                    <a:pt x="23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FF6B65"/>
                </a:solidFill>
              </a:endParaRPr>
            </a:p>
          </p:txBody>
        </p:sp>
        <p:sp>
          <p:nvSpPr>
            <p:cNvPr id="137" name="Google Shape;1711;p39">
              <a:extLst>
                <a:ext uri="{FF2B5EF4-FFF2-40B4-BE49-F238E27FC236}">
                  <a16:creationId xmlns:a16="http://schemas.microsoft.com/office/drawing/2014/main" id="{D2AEDEC6-CE2A-453A-7616-CE1AB72ABCA1}"/>
                </a:ext>
              </a:extLst>
            </p:cNvPr>
            <p:cNvSpPr/>
            <p:nvPr/>
          </p:nvSpPr>
          <p:spPr>
            <a:xfrm>
              <a:off x="4089663" y="2967116"/>
              <a:ext cx="5251" cy="10952"/>
            </a:xfrm>
            <a:custGeom>
              <a:avLst/>
              <a:gdLst/>
              <a:ahLst/>
              <a:cxnLst/>
              <a:rect l="l" t="t" r="r" b="b"/>
              <a:pathLst>
                <a:path w="441" h="963" extrusionOk="0">
                  <a:moveTo>
                    <a:pt x="147" y="0"/>
                  </a:moveTo>
                  <a:lnTo>
                    <a:pt x="147" y="42"/>
                  </a:lnTo>
                  <a:lnTo>
                    <a:pt x="106" y="42"/>
                  </a:lnTo>
                  <a:lnTo>
                    <a:pt x="106" y="105"/>
                  </a:lnTo>
                  <a:lnTo>
                    <a:pt x="43" y="126"/>
                  </a:lnTo>
                  <a:lnTo>
                    <a:pt x="85" y="209"/>
                  </a:lnTo>
                  <a:lnTo>
                    <a:pt x="43" y="209"/>
                  </a:lnTo>
                  <a:lnTo>
                    <a:pt x="85" y="377"/>
                  </a:lnTo>
                  <a:lnTo>
                    <a:pt x="43" y="356"/>
                  </a:lnTo>
                  <a:lnTo>
                    <a:pt x="1" y="356"/>
                  </a:lnTo>
                  <a:lnTo>
                    <a:pt x="1" y="544"/>
                  </a:lnTo>
                  <a:lnTo>
                    <a:pt x="22" y="628"/>
                  </a:lnTo>
                  <a:lnTo>
                    <a:pt x="43" y="670"/>
                  </a:lnTo>
                  <a:lnTo>
                    <a:pt x="43" y="795"/>
                  </a:lnTo>
                  <a:lnTo>
                    <a:pt x="22" y="795"/>
                  </a:lnTo>
                  <a:lnTo>
                    <a:pt x="43" y="858"/>
                  </a:lnTo>
                  <a:lnTo>
                    <a:pt x="231" y="963"/>
                  </a:lnTo>
                  <a:lnTo>
                    <a:pt x="336" y="963"/>
                  </a:lnTo>
                  <a:lnTo>
                    <a:pt x="398" y="942"/>
                  </a:lnTo>
                  <a:lnTo>
                    <a:pt x="440" y="670"/>
                  </a:lnTo>
                  <a:lnTo>
                    <a:pt x="398" y="544"/>
                  </a:lnTo>
                  <a:lnTo>
                    <a:pt x="336" y="544"/>
                  </a:lnTo>
                  <a:lnTo>
                    <a:pt x="315" y="356"/>
                  </a:lnTo>
                  <a:lnTo>
                    <a:pt x="336" y="356"/>
                  </a:lnTo>
                  <a:lnTo>
                    <a:pt x="398" y="168"/>
                  </a:lnTo>
                  <a:lnTo>
                    <a:pt x="357" y="126"/>
                  </a:lnTo>
                  <a:lnTo>
                    <a:pt x="315" y="126"/>
                  </a:lnTo>
                  <a:lnTo>
                    <a:pt x="315" y="63"/>
                  </a:lnTo>
                  <a:lnTo>
                    <a:pt x="2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8" name="Google Shape;1712;p39">
              <a:extLst>
                <a:ext uri="{FF2B5EF4-FFF2-40B4-BE49-F238E27FC236}">
                  <a16:creationId xmlns:a16="http://schemas.microsoft.com/office/drawing/2014/main" id="{C0B856B7-DFF2-7654-75A1-B77FFC5858B5}"/>
                </a:ext>
              </a:extLst>
            </p:cNvPr>
            <p:cNvSpPr/>
            <p:nvPr/>
          </p:nvSpPr>
          <p:spPr>
            <a:xfrm>
              <a:off x="4095152" y="2967833"/>
              <a:ext cx="32900" cy="24758"/>
            </a:xfrm>
            <a:custGeom>
              <a:avLst/>
              <a:gdLst/>
              <a:ahLst/>
              <a:cxnLst/>
              <a:rect l="l" t="t" r="r" b="b"/>
              <a:pathLst>
                <a:path w="2763" h="2177" extrusionOk="0">
                  <a:moveTo>
                    <a:pt x="2490" y="0"/>
                  </a:moveTo>
                  <a:lnTo>
                    <a:pt x="2490" y="84"/>
                  </a:lnTo>
                  <a:lnTo>
                    <a:pt x="2469" y="146"/>
                  </a:lnTo>
                  <a:lnTo>
                    <a:pt x="2093" y="356"/>
                  </a:lnTo>
                  <a:lnTo>
                    <a:pt x="2093" y="502"/>
                  </a:lnTo>
                  <a:lnTo>
                    <a:pt x="1779" y="795"/>
                  </a:lnTo>
                  <a:lnTo>
                    <a:pt x="1737" y="879"/>
                  </a:lnTo>
                  <a:lnTo>
                    <a:pt x="1779" y="900"/>
                  </a:lnTo>
                  <a:lnTo>
                    <a:pt x="1821" y="983"/>
                  </a:lnTo>
                  <a:lnTo>
                    <a:pt x="1653" y="1130"/>
                  </a:lnTo>
                  <a:lnTo>
                    <a:pt x="1611" y="1046"/>
                  </a:lnTo>
                  <a:lnTo>
                    <a:pt x="1549" y="1088"/>
                  </a:lnTo>
                  <a:lnTo>
                    <a:pt x="1465" y="1088"/>
                  </a:lnTo>
                  <a:lnTo>
                    <a:pt x="1507" y="1193"/>
                  </a:lnTo>
                  <a:lnTo>
                    <a:pt x="1444" y="1193"/>
                  </a:lnTo>
                  <a:lnTo>
                    <a:pt x="1423" y="1234"/>
                  </a:lnTo>
                  <a:lnTo>
                    <a:pt x="1256" y="1255"/>
                  </a:lnTo>
                  <a:lnTo>
                    <a:pt x="1130" y="1297"/>
                  </a:lnTo>
                  <a:lnTo>
                    <a:pt x="1088" y="1214"/>
                  </a:lnTo>
                  <a:lnTo>
                    <a:pt x="837" y="1214"/>
                  </a:lnTo>
                  <a:lnTo>
                    <a:pt x="628" y="1151"/>
                  </a:lnTo>
                  <a:lnTo>
                    <a:pt x="398" y="1339"/>
                  </a:lnTo>
                  <a:lnTo>
                    <a:pt x="314" y="1318"/>
                  </a:lnTo>
                  <a:lnTo>
                    <a:pt x="251" y="1318"/>
                  </a:lnTo>
                  <a:lnTo>
                    <a:pt x="147" y="1360"/>
                  </a:lnTo>
                  <a:lnTo>
                    <a:pt x="105" y="1109"/>
                  </a:lnTo>
                  <a:lnTo>
                    <a:pt x="63" y="1151"/>
                  </a:lnTo>
                  <a:lnTo>
                    <a:pt x="0" y="1130"/>
                  </a:lnTo>
                  <a:lnTo>
                    <a:pt x="0" y="1318"/>
                  </a:lnTo>
                  <a:lnTo>
                    <a:pt x="147" y="1465"/>
                  </a:lnTo>
                  <a:lnTo>
                    <a:pt x="272" y="1946"/>
                  </a:lnTo>
                  <a:lnTo>
                    <a:pt x="1967" y="2176"/>
                  </a:lnTo>
                  <a:lnTo>
                    <a:pt x="2155" y="2030"/>
                  </a:lnTo>
                  <a:lnTo>
                    <a:pt x="2658" y="502"/>
                  </a:lnTo>
                  <a:lnTo>
                    <a:pt x="2762" y="481"/>
                  </a:lnTo>
                  <a:lnTo>
                    <a:pt x="2762" y="314"/>
                  </a:lnTo>
                  <a:lnTo>
                    <a:pt x="2720" y="251"/>
                  </a:lnTo>
                  <a:lnTo>
                    <a:pt x="2678" y="272"/>
                  </a:lnTo>
                  <a:lnTo>
                    <a:pt x="2658" y="251"/>
                  </a:lnTo>
                  <a:lnTo>
                    <a:pt x="2595" y="209"/>
                  </a:lnTo>
                  <a:lnTo>
                    <a:pt x="2574" y="42"/>
                  </a:lnTo>
                  <a:lnTo>
                    <a:pt x="249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39" name="Google Shape;1713;p39">
              <a:extLst>
                <a:ext uri="{FF2B5EF4-FFF2-40B4-BE49-F238E27FC236}">
                  <a16:creationId xmlns:a16="http://schemas.microsoft.com/office/drawing/2014/main" id="{FC9F19AB-E46C-08A8-0B80-81F412FE8AA8}"/>
                </a:ext>
              </a:extLst>
            </p:cNvPr>
            <p:cNvSpPr/>
            <p:nvPr/>
          </p:nvSpPr>
          <p:spPr>
            <a:xfrm>
              <a:off x="4101380" y="2973303"/>
              <a:ext cx="51583" cy="60684"/>
            </a:xfrm>
            <a:custGeom>
              <a:avLst/>
              <a:gdLst/>
              <a:ahLst/>
              <a:cxnLst/>
              <a:rect l="l" t="t" r="r" b="b"/>
              <a:pathLst>
                <a:path w="4332" h="5336" extrusionOk="0">
                  <a:moveTo>
                    <a:pt x="2239" y="0"/>
                  </a:moveTo>
                  <a:lnTo>
                    <a:pt x="2135" y="21"/>
                  </a:lnTo>
                  <a:lnTo>
                    <a:pt x="1632" y="1549"/>
                  </a:lnTo>
                  <a:lnTo>
                    <a:pt x="1758" y="2009"/>
                  </a:lnTo>
                  <a:lnTo>
                    <a:pt x="1674" y="3264"/>
                  </a:lnTo>
                  <a:lnTo>
                    <a:pt x="42" y="3746"/>
                  </a:lnTo>
                  <a:lnTo>
                    <a:pt x="0" y="4018"/>
                  </a:lnTo>
                  <a:lnTo>
                    <a:pt x="523" y="4708"/>
                  </a:lnTo>
                  <a:lnTo>
                    <a:pt x="461" y="4938"/>
                  </a:lnTo>
                  <a:lnTo>
                    <a:pt x="795" y="5336"/>
                  </a:lnTo>
                  <a:lnTo>
                    <a:pt x="879" y="5315"/>
                  </a:lnTo>
                  <a:lnTo>
                    <a:pt x="900" y="5336"/>
                  </a:lnTo>
                  <a:lnTo>
                    <a:pt x="1005" y="5336"/>
                  </a:lnTo>
                  <a:lnTo>
                    <a:pt x="1088" y="5231"/>
                  </a:lnTo>
                  <a:lnTo>
                    <a:pt x="1214" y="5231"/>
                  </a:lnTo>
                  <a:lnTo>
                    <a:pt x="1423" y="5127"/>
                  </a:lnTo>
                  <a:lnTo>
                    <a:pt x="1528" y="5127"/>
                  </a:lnTo>
                  <a:lnTo>
                    <a:pt x="1632" y="5106"/>
                  </a:lnTo>
                  <a:lnTo>
                    <a:pt x="1716" y="5147"/>
                  </a:lnTo>
                  <a:lnTo>
                    <a:pt x="1779" y="5147"/>
                  </a:lnTo>
                  <a:lnTo>
                    <a:pt x="1925" y="4938"/>
                  </a:lnTo>
                  <a:lnTo>
                    <a:pt x="1925" y="4917"/>
                  </a:lnTo>
                  <a:lnTo>
                    <a:pt x="1946" y="4917"/>
                  </a:lnTo>
                  <a:lnTo>
                    <a:pt x="1946" y="4834"/>
                  </a:lnTo>
                  <a:lnTo>
                    <a:pt x="1883" y="4813"/>
                  </a:lnTo>
                  <a:lnTo>
                    <a:pt x="1925" y="4750"/>
                  </a:lnTo>
                  <a:lnTo>
                    <a:pt x="1883" y="4687"/>
                  </a:lnTo>
                  <a:lnTo>
                    <a:pt x="1967" y="4603"/>
                  </a:lnTo>
                  <a:lnTo>
                    <a:pt x="2030" y="4541"/>
                  </a:lnTo>
                  <a:lnTo>
                    <a:pt x="2239" y="4541"/>
                  </a:lnTo>
                  <a:lnTo>
                    <a:pt x="2365" y="4520"/>
                  </a:lnTo>
                  <a:lnTo>
                    <a:pt x="2448" y="4583"/>
                  </a:lnTo>
                  <a:lnTo>
                    <a:pt x="2553" y="4436"/>
                  </a:lnTo>
                  <a:lnTo>
                    <a:pt x="2595" y="4415"/>
                  </a:lnTo>
                  <a:lnTo>
                    <a:pt x="2595" y="4227"/>
                  </a:lnTo>
                  <a:lnTo>
                    <a:pt x="2804" y="3976"/>
                  </a:lnTo>
                  <a:lnTo>
                    <a:pt x="2930" y="3955"/>
                  </a:lnTo>
                  <a:lnTo>
                    <a:pt x="3013" y="3976"/>
                  </a:lnTo>
                  <a:lnTo>
                    <a:pt x="3076" y="3913"/>
                  </a:lnTo>
                  <a:lnTo>
                    <a:pt x="3348" y="3913"/>
                  </a:lnTo>
                  <a:lnTo>
                    <a:pt x="3390" y="3850"/>
                  </a:lnTo>
                  <a:lnTo>
                    <a:pt x="3327" y="3808"/>
                  </a:lnTo>
                  <a:lnTo>
                    <a:pt x="3285" y="3599"/>
                  </a:lnTo>
                  <a:lnTo>
                    <a:pt x="3306" y="3599"/>
                  </a:lnTo>
                  <a:lnTo>
                    <a:pt x="3244" y="3494"/>
                  </a:lnTo>
                  <a:lnTo>
                    <a:pt x="3223" y="3474"/>
                  </a:lnTo>
                  <a:lnTo>
                    <a:pt x="3244" y="3390"/>
                  </a:lnTo>
                  <a:lnTo>
                    <a:pt x="3244" y="3285"/>
                  </a:lnTo>
                  <a:lnTo>
                    <a:pt x="3348" y="3118"/>
                  </a:lnTo>
                  <a:lnTo>
                    <a:pt x="3432" y="3076"/>
                  </a:lnTo>
                  <a:lnTo>
                    <a:pt x="3390" y="3013"/>
                  </a:lnTo>
                  <a:lnTo>
                    <a:pt x="3411" y="3013"/>
                  </a:lnTo>
                  <a:lnTo>
                    <a:pt x="3495" y="2867"/>
                  </a:lnTo>
                  <a:lnTo>
                    <a:pt x="3536" y="2846"/>
                  </a:lnTo>
                  <a:lnTo>
                    <a:pt x="3599" y="2846"/>
                  </a:lnTo>
                  <a:lnTo>
                    <a:pt x="3557" y="2909"/>
                  </a:lnTo>
                  <a:lnTo>
                    <a:pt x="3536" y="2971"/>
                  </a:lnTo>
                  <a:lnTo>
                    <a:pt x="3620" y="3013"/>
                  </a:lnTo>
                  <a:lnTo>
                    <a:pt x="3662" y="3013"/>
                  </a:lnTo>
                  <a:lnTo>
                    <a:pt x="3746" y="2804"/>
                  </a:lnTo>
                  <a:lnTo>
                    <a:pt x="3808" y="2741"/>
                  </a:lnTo>
                  <a:lnTo>
                    <a:pt x="3871" y="2616"/>
                  </a:lnTo>
                  <a:lnTo>
                    <a:pt x="4018" y="2490"/>
                  </a:lnTo>
                  <a:lnTo>
                    <a:pt x="4227" y="2134"/>
                  </a:lnTo>
                  <a:lnTo>
                    <a:pt x="4248" y="2072"/>
                  </a:lnTo>
                  <a:lnTo>
                    <a:pt x="4248" y="1988"/>
                  </a:lnTo>
                  <a:lnTo>
                    <a:pt x="4290" y="1862"/>
                  </a:lnTo>
                  <a:lnTo>
                    <a:pt x="4332" y="1758"/>
                  </a:lnTo>
                  <a:lnTo>
                    <a:pt x="4269" y="1695"/>
                  </a:lnTo>
                  <a:lnTo>
                    <a:pt x="4164" y="1674"/>
                  </a:lnTo>
                  <a:lnTo>
                    <a:pt x="3955" y="1507"/>
                  </a:lnTo>
                  <a:lnTo>
                    <a:pt x="3913" y="1402"/>
                  </a:lnTo>
                  <a:lnTo>
                    <a:pt x="3808" y="1298"/>
                  </a:lnTo>
                  <a:lnTo>
                    <a:pt x="3767" y="1151"/>
                  </a:lnTo>
                  <a:lnTo>
                    <a:pt x="3599" y="942"/>
                  </a:lnTo>
                  <a:lnTo>
                    <a:pt x="3516" y="942"/>
                  </a:lnTo>
                  <a:lnTo>
                    <a:pt x="3390" y="963"/>
                  </a:lnTo>
                  <a:lnTo>
                    <a:pt x="3118" y="921"/>
                  </a:lnTo>
                  <a:lnTo>
                    <a:pt x="3013" y="942"/>
                  </a:lnTo>
                  <a:lnTo>
                    <a:pt x="2930" y="963"/>
                  </a:lnTo>
                  <a:lnTo>
                    <a:pt x="2804" y="921"/>
                  </a:lnTo>
                  <a:lnTo>
                    <a:pt x="2469" y="649"/>
                  </a:lnTo>
                  <a:lnTo>
                    <a:pt x="2469" y="565"/>
                  </a:lnTo>
                  <a:lnTo>
                    <a:pt x="2260" y="335"/>
                  </a:lnTo>
                  <a:lnTo>
                    <a:pt x="223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0" name="Google Shape;1714;p39">
              <a:extLst>
                <a:ext uri="{FF2B5EF4-FFF2-40B4-BE49-F238E27FC236}">
                  <a16:creationId xmlns:a16="http://schemas.microsoft.com/office/drawing/2014/main" id="{8ADC240A-611B-9CEE-8B36-4EA3C5782D6E}"/>
                </a:ext>
              </a:extLst>
            </p:cNvPr>
            <p:cNvSpPr/>
            <p:nvPr/>
          </p:nvSpPr>
          <p:spPr>
            <a:xfrm>
              <a:off x="4124802" y="2964728"/>
              <a:ext cx="2751" cy="5971"/>
            </a:xfrm>
            <a:custGeom>
              <a:avLst/>
              <a:gdLst/>
              <a:ahLst/>
              <a:cxnLst/>
              <a:rect l="l" t="t" r="r" b="b"/>
              <a:pathLst>
                <a:path w="231" h="525" extrusionOk="0">
                  <a:moveTo>
                    <a:pt x="209" y="1"/>
                  </a:moveTo>
                  <a:lnTo>
                    <a:pt x="168" y="22"/>
                  </a:lnTo>
                  <a:lnTo>
                    <a:pt x="105" y="22"/>
                  </a:lnTo>
                  <a:lnTo>
                    <a:pt x="84" y="168"/>
                  </a:lnTo>
                  <a:lnTo>
                    <a:pt x="63" y="210"/>
                  </a:lnTo>
                  <a:lnTo>
                    <a:pt x="21" y="168"/>
                  </a:lnTo>
                  <a:lnTo>
                    <a:pt x="0" y="231"/>
                  </a:lnTo>
                  <a:lnTo>
                    <a:pt x="0" y="273"/>
                  </a:lnTo>
                  <a:lnTo>
                    <a:pt x="84" y="315"/>
                  </a:lnTo>
                  <a:lnTo>
                    <a:pt x="105" y="482"/>
                  </a:lnTo>
                  <a:lnTo>
                    <a:pt x="168" y="524"/>
                  </a:lnTo>
                  <a:lnTo>
                    <a:pt x="168" y="440"/>
                  </a:lnTo>
                  <a:lnTo>
                    <a:pt x="209" y="336"/>
                  </a:lnTo>
                  <a:lnTo>
                    <a:pt x="209" y="168"/>
                  </a:lnTo>
                  <a:lnTo>
                    <a:pt x="188" y="168"/>
                  </a:lnTo>
                  <a:lnTo>
                    <a:pt x="209" y="106"/>
                  </a:lnTo>
                  <a:lnTo>
                    <a:pt x="188" y="64"/>
                  </a:lnTo>
                  <a:lnTo>
                    <a:pt x="209" y="43"/>
                  </a:lnTo>
                  <a:lnTo>
                    <a:pt x="230" y="43"/>
                  </a:lnTo>
                  <a:lnTo>
                    <a:pt x="2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1" name="Google Shape;1715;p39">
              <a:extLst>
                <a:ext uri="{FF2B5EF4-FFF2-40B4-BE49-F238E27FC236}">
                  <a16:creationId xmlns:a16="http://schemas.microsoft.com/office/drawing/2014/main" id="{E90621D0-D558-AA19-21F1-A9C7838F814F}"/>
                </a:ext>
              </a:extLst>
            </p:cNvPr>
            <p:cNvSpPr/>
            <p:nvPr/>
          </p:nvSpPr>
          <p:spPr>
            <a:xfrm>
              <a:off x="4037591" y="3015893"/>
              <a:ext cx="73267" cy="45456"/>
            </a:xfrm>
            <a:custGeom>
              <a:avLst/>
              <a:gdLst/>
              <a:ahLst/>
              <a:cxnLst/>
              <a:rect l="l" t="t" r="r" b="b"/>
              <a:pathLst>
                <a:path w="6153" h="3997" extrusionOk="0">
                  <a:moveTo>
                    <a:pt x="5399" y="1"/>
                  </a:moveTo>
                  <a:lnTo>
                    <a:pt x="3223" y="649"/>
                  </a:lnTo>
                  <a:lnTo>
                    <a:pt x="2177" y="2051"/>
                  </a:lnTo>
                  <a:lnTo>
                    <a:pt x="2156" y="1528"/>
                  </a:lnTo>
                  <a:lnTo>
                    <a:pt x="1633" y="1298"/>
                  </a:lnTo>
                  <a:lnTo>
                    <a:pt x="1131" y="1089"/>
                  </a:lnTo>
                  <a:lnTo>
                    <a:pt x="796" y="1089"/>
                  </a:lnTo>
                  <a:lnTo>
                    <a:pt x="608" y="942"/>
                  </a:lnTo>
                  <a:lnTo>
                    <a:pt x="440" y="1005"/>
                  </a:lnTo>
                  <a:lnTo>
                    <a:pt x="378" y="1277"/>
                  </a:lnTo>
                  <a:lnTo>
                    <a:pt x="482" y="1486"/>
                  </a:lnTo>
                  <a:lnTo>
                    <a:pt x="315" y="1591"/>
                  </a:lnTo>
                  <a:lnTo>
                    <a:pt x="273" y="1695"/>
                  </a:lnTo>
                  <a:lnTo>
                    <a:pt x="189" y="1674"/>
                  </a:lnTo>
                  <a:lnTo>
                    <a:pt x="85" y="1633"/>
                  </a:lnTo>
                  <a:lnTo>
                    <a:pt x="106" y="1737"/>
                  </a:lnTo>
                  <a:lnTo>
                    <a:pt x="168" y="2030"/>
                  </a:lnTo>
                  <a:lnTo>
                    <a:pt x="168" y="2218"/>
                  </a:lnTo>
                  <a:lnTo>
                    <a:pt x="85" y="2218"/>
                  </a:lnTo>
                  <a:lnTo>
                    <a:pt x="85" y="2260"/>
                  </a:lnTo>
                  <a:lnTo>
                    <a:pt x="1" y="2239"/>
                  </a:lnTo>
                  <a:lnTo>
                    <a:pt x="1" y="2239"/>
                  </a:lnTo>
                  <a:lnTo>
                    <a:pt x="22" y="2344"/>
                  </a:lnTo>
                  <a:lnTo>
                    <a:pt x="106" y="2344"/>
                  </a:lnTo>
                  <a:lnTo>
                    <a:pt x="106" y="2428"/>
                  </a:lnTo>
                  <a:lnTo>
                    <a:pt x="231" y="2616"/>
                  </a:lnTo>
                  <a:lnTo>
                    <a:pt x="315" y="3139"/>
                  </a:lnTo>
                  <a:lnTo>
                    <a:pt x="482" y="3265"/>
                  </a:lnTo>
                  <a:lnTo>
                    <a:pt x="482" y="3453"/>
                  </a:lnTo>
                  <a:lnTo>
                    <a:pt x="419" y="3474"/>
                  </a:lnTo>
                  <a:lnTo>
                    <a:pt x="482" y="3620"/>
                  </a:lnTo>
                  <a:lnTo>
                    <a:pt x="608" y="3767"/>
                  </a:lnTo>
                  <a:lnTo>
                    <a:pt x="608" y="3913"/>
                  </a:lnTo>
                  <a:lnTo>
                    <a:pt x="650" y="3997"/>
                  </a:lnTo>
                  <a:lnTo>
                    <a:pt x="796" y="3997"/>
                  </a:lnTo>
                  <a:lnTo>
                    <a:pt x="817" y="3934"/>
                  </a:lnTo>
                  <a:lnTo>
                    <a:pt x="963" y="3997"/>
                  </a:lnTo>
                  <a:lnTo>
                    <a:pt x="1068" y="3976"/>
                  </a:lnTo>
                  <a:lnTo>
                    <a:pt x="1173" y="3871"/>
                  </a:lnTo>
                  <a:lnTo>
                    <a:pt x="1319" y="3871"/>
                  </a:lnTo>
                  <a:lnTo>
                    <a:pt x="1361" y="3934"/>
                  </a:lnTo>
                  <a:lnTo>
                    <a:pt x="1466" y="3892"/>
                  </a:lnTo>
                  <a:lnTo>
                    <a:pt x="1570" y="3725"/>
                  </a:lnTo>
                  <a:lnTo>
                    <a:pt x="1633" y="3725"/>
                  </a:lnTo>
                  <a:lnTo>
                    <a:pt x="1696" y="3579"/>
                  </a:lnTo>
                  <a:lnTo>
                    <a:pt x="1842" y="3495"/>
                  </a:lnTo>
                  <a:lnTo>
                    <a:pt x="1905" y="3474"/>
                  </a:lnTo>
                  <a:lnTo>
                    <a:pt x="2010" y="3474"/>
                  </a:lnTo>
                  <a:lnTo>
                    <a:pt x="2051" y="3495"/>
                  </a:lnTo>
                  <a:lnTo>
                    <a:pt x="2198" y="3495"/>
                  </a:lnTo>
                  <a:lnTo>
                    <a:pt x="2219" y="3558"/>
                  </a:lnTo>
                  <a:lnTo>
                    <a:pt x="2365" y="3579"/>
                  </a:lnTo>
                  <a:lnTo>
                    <a:pt x="2616" y="3474"/>
                  </a:lnTo>
                  <a:lnTo>
                    <a:pt x="2826" y="3453"/>
                  </a:lnTo>
                  <a:lnTo>
                    <a:pt x="2909" y="3369"/>
                  </a:lnTo>
                  <a:lnTo>
                    <a:pt x="2930" y="3307"/>
                  </a:lnTo>
                  <a:lnTo>
                    <a:pt x="3119" y="3160"/>
                  </a:lnTo>
                  <a:lnTo>
                    <a:pt x="3223" y="3160"/>
                  </a:lnTo>
                  <a:lnTo>
                    <a:pt x="3307" y="3202"/>
                  </a:lnTo>
                  <a:lnTo>
                    <a:pt x="3370" y="3181"/>
                  </a:lnTo>
                  <a:lnTo>
                    <a:pt x="3432" y="3139"/>
                  </a:lnTo>
                  <a:lnTo>
                    <a:pt x="3453" y="3181"/>
                  </a:lnTo>
                  <a:lnTo>
                    <a:pt x="3537" y="3181"/>
                  </a:lnTo>
                  <a:lnTo>
                    <a:pt x="3725" y="3034"/>
                  </a:lnTo>
                  <a:lnTo>
                    <a:pt x="3830" y="2846"/>
                  </a:lnTo>
                  <a:lnTo>
                    <a:pt x="3935" y="2783"/>
                  </a:lnTo>
                  <a:lnTo>
                    <a:pt x="3997" y="2783"/>
                  </a:lnTo>
                  <a:lnTo>
                    <a:pt x="4625" y="2616"/>
                  </a:lnTo>
                  <a:lnTo>
                    <a:pt x="4688" y="2532"/>
                  </a:lnTo>
                  <a:lnTo>
                    <a:pt x="5043" y="2470"/>
                  </a:lnTo>
                  <a:lnTo>
                    <a:pt x="5253" y="2365"/>
                  </a:lnTo>
                  <a:lnTo>
                    <a:pt x="5399" y="2260"/>
                  </a:lnTo>
                  <a:lnTo>
                    <a:pt x="5629" y="2218"/>
                  </a:lnTo>
                  <a:lnTo>
                    <a:pt x="5608" y="2135"/>
                  </a:lnTo>
                  <a:lnTo>
                    <a:pt x="5629" y="2114"/>
                  </a:lnTo>
                  <a:lnTo>
                    <a:pt x="5567" y="2051"/>
                  </a:lnTo>
                  <a:lnTo>
                    <a:pt x="5608" y="1905"/>
                  </a:lnTo>
                  <a:lnTo>
                    <a:pt x="5776" y="1674"/>
                  </a:lnTo>
                  <a:lnTo>
                    <a:pt x="6027" y="1612"/>
                  </a:lnTo>
                  <a:lnTo>
                    <a:pt x="6152" y="1591"/>
                  </a:lnTo>
                  <a:lnTo>
                    <a:pt x="5818" y="1193"/>
                  </a:lnTo>
                  <a:lnTo>
                    <a:pt x="5880" y="963"/>
                  </a:lnTo>
                  <a:lnTo>
                    <a:pt x="5357" y="273"/>
                  </a:lnTo>
                  <a:lnTo>
                    <a:pt x="539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2" name="Google Shape;1716;p39">
              <a:extLst>
                <a:ext uri="{FF2B5EF4-FFF2-40B4-BE49-F238E27FC236}">
                  <a16:creationId xmlns:a16="http://schemas.microsoft.com/office/drawing/2014/main" id="{26B1227E-5CE0-AD75-F90C-E47F08F40744}"/>
                </a:ext>
              </a:extLst>
            </p:cNvPr>
            <p:cNvSpPr/>
            <p:nvPr/>
          </p:nvSpPr>
          <p:spPr>
            <a:xfrm>
              <a:off x="3911526" y="2929280"/>
              <a:ext cx="85972" cy="69020"/>
            </a:xfrm>
            <a:custGeom>
              <a:avLst/>
              <a:gdLst/>
              <a:ahLst/>
              <a:cxnLst/>
              <a:rect l="l" t="t" r="r" b="b"/>
              <a:pathLst>
                <a:path w="7220" h="6069" extrusionOk="0">
                  <a:moveTo>
                    <a:pt x="503" y="0"/>
                  </a:moveTo>
                  <a:lnTo>
                    <a:pt x="210" y="21"/>
                  </a:lnTo>
                  <a:lnTo>
                    <a:pt x="147" y="21"/>
                  </a:lnTo>
                  <a:lnTo>
                    <a:pt x="126" y="126"/>
                  </a:lnTo>
                  <a:lnTo>
                    <a:pt x="84" y="356"/>
                  </a:lnTo>
                  <a:lnTo>
                    <a:pt x="126" y="523"/>
                  </a:lnTo>
                  <a:lnTo>
                    <a:pt x="126" y="649"/>
                  </a:lnTo>
                  <a:lnTo>
                    <a:pt x="42" y="858"/>
                  </a:lnTo>
                  <a:lnTo>
                    <a:pt x="1" y="1047"/>
                  </a:lnTo>
                  <a:lnTo>
                    <a:pt x="42" y="1193"/>
                  </a:lnTo>
                  <a:lnTo>
                    <a:pt x="126" y="1486"/>
                  </a:lnTo>
                  <a:lnTo>
                    <a:pt x="314" y="6068"/>
                  </a:lnTo>
                  <a:lnTo>
                    <a:pt x="7219" y="6005"/>
                  </a:lnTo>
                  <a:lnTo>
                    <a:pt x="7219" y="5985"/>
                  </a:lnTo>
                  <a:lnTo>
                    <a:pt x="7115" y="5964"/>
                  </a:lnTo>
                  <a:lnTo>
                    <a:pt x="6989" y="5796"/>
                  </a:lnTo>
                  <a:lnTo>
                    <a:pt x="6947" y="5754"/>
                  </a:lnTo>
                  <a:lnTo>
                    <a:pt x="6822" y="5692"/>
                  </a:lnTo>
                  <a:lnTo>
                    <a:pt x="6738" y="5566"/>
                  </a:lnTo>
                  <a:lnTo>
                    <a:pt x="6675" y="5587"/>
                  </a:lnTo>
                  <a:lnTo>
                    <a:pt x="6571" y="5587"/>
                  </a:lnTo>
                  <a:lnTo>
                    <a:pt x="6403" y="5461"/>
                  </a:lnTo>
                  <a:lnTo>
                    <a:pt x="6299" y="5169"/>
                  </a:lnTo>
                  <a:lnTo>
                    <a:pt x="6319" y="5106"/>
                  </a:lnTo>
                  <a:lnTo>
                    <a:pt x="6319" y="4938"/>
                  </a:lnTo>
                  <a:lnTo>
                    <a:pt x="6278" y="4855"/>
                  </a:lnTo>
                  <a:lnTo>
                    <a:pt x="6299" y="4813"/>
                  </a:lnTo>
                  <a:lnTo>
                    <a:pt x="6319" y="4855"/>
                  </a:lnTo>
                  <a:lnTo>
                    <a:pt x="6508" y="4855"/>
                  </a:lnTo>
                  <a:lnTo>
                    <a:pt x="6424" y="4792"/>
                  </a:lnTo>
                  <a:lnTo>
                    <a:pt x="6382" y="4792"/>
                  </a:lnTo>
                  <a:lnTo>
                    <a:pt x="6299" y="4624"/>
                  </a:lnTo>
                  <a:lnTo>
                    <a:pt x="6257" y="4604"/>
                  </a:lnTo>
                  <a:lnTo>
                    <a:pt x="6257" y="4645"/>
                  </a:lnTo>
                  <a:lnTo>
                    <a:pt x="6173" y="4583"/>
                  </a:lnTo>
                  <a:lnTo>
                    <a:pt x="6110" y="4415"/>
                  </a:lnTo>
                  <a:lnTo>
                    <a:pt x="5901" y="4080"/>
                  </a:lnTo>
                  <a:lnTo>
                    <a:pt x="5796" y="4018"/>
                  </a:lnTo>
                  <a:lnTo>
                    <a:pt x="5775" y="3871"/>
                  </a:lnTo>
                  <a:lnTo>
                    <a:pt x="5420" y="3327"/>
                  </a:lnTo>
                  <a:lnTo>
                    <a:pt x="5420" y="3223"/>
                  </a:lnTo>
                  <a:lnTo>
                    <a:pt x="5357" y="3118"/>
                  </a:lnTo>
                  <a:lnTo>
                    <a:pt x="5336" y="2867"/>
                  </a:lnTo>
                  <a:lnTo>
                    <a:pt x="5273" y="2825"/>
                  </a:lnTo>
                  <a:lnTo>
                    <a:pt x="5273" y="2741"/>
                  </a:lnTo>
                  <a:lnTo>
                    <a:pt x="5064" y="2532"/>
                  </a:lnTo>
                  <a:lnTo>
                    <a:pt x="5064" y="2448"/>
                  </a:lnTo>
                  <a:lnTo>
                    <a:pt x="5106" y="2344"/>
                  </a:lnTo>
                  <a:lnTo>
                    <a:pt x="5043" y="2281"/>
                  </a:lnTo>
                  <a:lnTo>
                    <a:pt x="4708" y="1988"/>
                  </a:lnTo>
                  <a:lnTo>
                    <a:pt x="4687" y="1884"/>
                  </a:lnTo>
                  <a:lnTo>
                    <a:pt x="4478" y="1653"/>
                  </a:lnTo>
                  <a:lnTo>
                    <a:pt x="4478" y="1507"/>
                  </a:lnTo>
                  <a:lnTo>
                    <a:pt x="4332" y="1360"/>
                  </a:lnTo>
                  <a:lnTo>
                    <a:pt x="4374" y="1277"/>
                  </a:lnTo>
                  <a:lnTo>
                    <a:pt x="4374" y="1193"/>
                  </a:lnTo>
                  <a:lnTo>
                    <a:pt x="4395" y="1151"/>
                  </a:lnTo>
                  <a:lnTo>
                    <a:pt x="4395" y="1193"/>
                  </a:lnTo>
                  <a:lnTo>
                    <a:pt x="4478" y="1193"/>
                  </a:lnTo>
                  <a:lnTo>
                    <a:pt x="4499" y="1339"/>
                  </a:lnTo>
                  <a:lnTo>
                    <a:pt x="4541" y="1402"/>
                  </a:lnTo>
                  <a:lnTo>
                    <a:pt x="4583" y="1465"/>
                  </a:lnTo>
                  <a:lnTo>
                    <a:pt x="4792" y="1674"/>
                  </a:lnTo>
                  <a:lnTo>
                    <a:pt x="4792" y="1779"/>
                  </a:lnTo>
                  <a:lnTo>
                    <a:pt x="4834" y="1884"/>
                  </a:lnTo>
                  <a:lnTo>
                    <a:pt x="5001" y="1967"/>
                  </a:lnTo>
                  <a:lnTo>
                    <a:pt x="5022" y="2072"/>
                  </a:lnTo>
                  <a:lnTo>
                    <a:pt x="5315" y="2344"/>
                  </a:lnTo>
                  <a:lnTo>
                    <a:pt x="5462" y="2428"/>
                  </a:lnTo>
                  <a:lnTo>
                    <a:pt x="5462" y="2490"/>
                  </a:lnTo>
                  <a:lnTo>
                    <a:pt x="5483" y="2407"/>
                  </a:lnTo>
                  <a:lnTo>
                    <a:pt x="5566" y="2323"/>
                  </a:lnTo>
                  <a:lnTo>
                    <a:pt x="5629" y="2114"/>
                  </a:lnTo>
                  <a:lnTo>
                    <a:pt x="5566" y="2072"/>
                  </a:lnTo>
                  <a:lnTo>
                    <a:pt x="5650" y="1904"/>
                  </a:lnTo>
                  <a:lnTo>
                    <a:pt x="5650" y="1779"/>
                  </a:lnTo>
                  <a:lnTo>
                    <a:pt x="5734" y="1465"/>
                  </a:lnTo>
                  <a:lnTo>
                    <a:pt x="5755" y="1444"/>
                  </a:lnTo>
                  <a:lnTo>
                    <a:pt x="5671" y="1235"/>
                  </a:lnTo>
                  <a:lnTo>
                    <a:pt x="5734" y="1088"/>
                  </a:lnTo>
                  <a:lnTo>
                    <a:pt x="5587" y="775"/>
                  </a:lnTo>
                  <a:lnTo>
                    <a:pt x="5441" y="544"/>
                  </a:lnTo>
                  <a:lnTo>
                    <a:pt x="5378" y="335"/>
                  </a:lnTo>
                  <a:lnTo>
                    <a:pt x="5273" y="147"/>
                  </a:lnTo>
                  <a:lnTo>
                    <a:pt x="5211" y="126"/>
                  </a:lnTo>
                  <a:lnTo>
                    <a:pt x="5127" y="231"/>
                  </a:lnTo>
                  <a:lnTo>
                    <a:pt x="4959" y="293"/>
                  </a:lnTo>
                  <a:lnTo>
                    <a:pt x="4604" y="231"/>
                  </a:lnTo>
                  <a:lnTo>
                    <a:pt x="4311" y="314"/>
                  </a:lnTo>
                  <a:lnTo>
                    <a:pt x="4102" y="147"/>
                  </a:lnTo>
                  <a:lnTo>
                    <a:pt x="4081" y="251"/>
                  </a:lnTo>
                  <a:lnTo>
                    <a:pt x="4164" y="398"/>
                  </a:lnTo>
                  <a:lnTo>
                    <a:pt x="4164" y="461"/>
                  </a:lnTo>
                  <a:lnTo>
                    <a:pt x="4081" y="335"/>
                  </a:lnTo>
                  <a:lnTo>
                    <a:pt x="3976" y="293"/>
                  </a:lnTo>
                  <a:lnTo>
                    <a:pt x="3955" y="189"/>
                  </a:lnTo>
                  <a:lnTo>
                    <a:pt x="3997" y="147"/>
                  </a:lnTo>
                  <a:lnTo>
                    <a:pt x="3955" y="105"/>
                  </a:lnTo>
                  <a:lnTo>
                    <a:pt x="3850" y="105"/>
                  </a:lnTo>
                  <a:lnTo>
                    <a:pt x="3746" y="84"/>
                  </a:lnTo>
                  <a:lnTo>
                    <a:pt x="3537" y="21"/>
                  </a:lnTo>
                  <a:lnTo>
                    <a:pt x="3495" y="42"/>
                  </a:lnTo>
                  <a:lnTo>
                    <a:pt x="3578" y="84"/>
                  </a:lnTo>
                  <a:lnTo>
                    <a:pt x="3599" y="105"/>
                  </a:lnTo>
                  <a:lnTo>
                    <a:pt x="3495" y="126"/>
                  </a:lnTo>
                  <a:lnTo>
                    <a:pt x="3390" y="105"/>
                  </a:lnTo>
                  <a:lnTo>
                    <a:pt x="3265" y="147"/>
                  </a:lnTo>
                  <a:lnTo>
                    <a:pt x="3223" y="126"/>
                  </a:lnTo>
                  <a:lnTo>
                    <a:pt x="3223" y="105"/>
                  </a:lnTo>
                  <a:lnTo>
                    <a:pt x="3348" y="84"/>
                  </a:lnTo>
                  <a:lnTo>
                    <a:pt x="3432" y="42"/>
                  </a:lnTo>
                  <a:lnTo>
                    <a:pt x="3327" y="42"/>
                  </a:lnTo>
                  <a:lnTo>
                    <a:pt x="3139" y="84"/>
                  </a:lnTo>
                  <a:lnTo>
                    <a:pt x="3076" y="126"/>
                  </a:lnTo>
                  <a:lnTo>
                    <a:pt x="2930" y="210"/>
                  </a:lnTo>
                  <a:lnTo>
                    <a:pt x="2846" y="231"/>
                  </a:lnTo>
                  <a:lnTo>
                    <a:pt x="2700" y="293"/>
                  </a:lnTo>
                  <a:lnTo>
                    <a:pt x="2595" y="419"/>
                  </a:lnTo>
                  <a:lnTo>
                    <a:pt x="2553" y="461"/>
                  </a:lnTo>
                  <a:lnTo>
                    <a:pt x="2386" y="461"/>
                  </a:lnTo>
                  <a:lnTo>
                    <a:pt x="2177" y="335"/>
                  </a:lnTo>
                  <a:lnTo>
                    <a:pt x="2009" y="314"/>
                  </a:lnTo>
                  <a:lnTo>
                    <a:pt x="1821" y="335"/>
                  </a:lnTo>
                  <a:lnTo>
                    <a:pt x="1674" y="231"/>
                  </a:lnTo>
                  <a:lnTo>
                    <a:pt x="1591" y="231"/>
                  </a:lnTo>
                  <a:lnTo>
                    <a:pt x="1507" y="251"/>
                  </a:lnTo>
                  <a:lnTo>
                    <a:pt x="1361" y="147"/>
                  </a:lnTo>
                  <a:lnTo>
                    <a:pt x="1172" y="105"/>
                  </a:lnTo>
                  <a:lnTo>
                    <a:pt x="733" y="84"/>
                  </a:lnTo>
                  <a:lnTo>
                    <a:pt x="50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3" name="Google Shape;1717;p39">
              <a:extLst>
                <a:ext uri="{FF2B5EF4-FFF2-40B4-BE49-F238E27FC236}">
                  <a16:creationId xmlns:a16="http://schemas.microsoft.com/office/drawing/2014/main" id="{8929F330-93E5-AE3F-705D-50A31A0C6B9B}"/>
                </a:ext>
              </a:extLst>
            </p:cNvPr>
            <p:cNvSpPr/>
            <p:nvPr/>
          </p:nvSpPr>
          <p:spPr>
            <a:xfrm>
              <a:off x="3896332" y="2997572"/>
              <a:ext cx="113621" cy="124461"/>
            </a:xfrm>
            <a:custGeom>
              <a:avLst/>
              <a:gdLst/>
              <a:ahLst/>
              <a:cxnLst/>
              <a:rect l="l" t="t" r="r" b="b"/>
              <a:pathLst>
                <a:path w="9542" h="10944" extrusionOk="0">
                  <a:moveTo>
                    <a:pt x="8495" y="0"/>
                  </a:moveTo>
                  <a:lnTo>
                    <a:pt x="1590" y="63"/>
                  </a:lnTo>
                  <a:lnTo>
                    <a:pt x="1632" y="1193"/>
                  </a:lnTo>
                  <a:lnTo>
                    <a:pt x="1088" y="1235"/>
                  </a:lnTo>
                  <a:lnTo>
                    <a:pt x="1088" y="1444"/>
                  </a:lnTo>
                  <a:lnTo>
                    <a:pt x="1151" y="3725"/>
                  </a:lnTo>
                  <a:lnTo>
                    <a:pt x="1046" y="3746"/>
                  </a:lnTo>
                  <a:lnTo>
                    <a:pt x="942" y="3829"/>
                  </a:lnTo>
                  <a:lnTo>
                    <a:pt x="837" y="3767"/>
                  </a:lnTo>
                  <a:lnTo>
                    <a:pt x="691" y="3767"/>
                  </a:lnTo>
                  <a:lnTo>
                    <a:pt x="586" y="3850"/>
                  </a:lnTo>
                  <a:lnTo>
                    <a:pt x="586" y="3976"/>
                  </a:lnTo>
                  <a:lnTo>
                    <a:pt x="649" y="4060"/>
                  </a:lnTo>
                  <a:lnTo>
                    <a:pt x="586" y="4185"/>
                  </a:lnTo>
                  <a:lnTo>
                    <a:pt x="377" y="4457"/>
                  </a:lnTo>
                  <a:lnTo>
                    <a:pt x="335" y="4457"/>
                  </a:lnTo>
                  <a:lnTo>
                    <a:pt x="230" y="4541"/>
                  </a:lnTo>
                  <a:lnTo>
                    <a:pt x="251" y="4645"/>
                  </a:lnTo>
                  <a:lnTo>
                    <a:pt x="314" y="4687"/>
                  </a:lnTo>
                  <a:lnTo>
                    <a:pt x="251" y="4813"/>
                  </a:lnTo>
                  <a:lnTo>
                    <a:pt x="126" y="4897"/>
                  </a:lnTo>
                  <a:lnTo>
                    <a:pt x="105" y="4980"/>
                  </a:lnTo>
                  <a:lnTo>
                    <a:pt x="209" y="5022"/>
                  </a:lnTo>
                  <a:lnTo>
                    <a:pt x="230" y="5127"/>
                  </a:lnTo>
                  <a:lnTo>
                    <a:pt x="168" y="5231"/>
                  </a:lnTo>
                  <a:lnTo>
                    <a:pt x="0" y="5420"/>
                  </a:lnTo>
                  <a:lnTo>
                    <a:pt x="0" y="5545"/>
                  </a:lnTo>
                  <a:lnTo>
                    <a:pt x="63" y="5629"/>
                  </a:lnTo>
                  <a:lnTo>
                    <a:pt x="209" y="5524"/>
                  </a:lnTo>
                  <a:lnTo>
                    <a:pt x="251" y="5545"/>
                  </a:lnTo>
                  <a:lnTo>
                    <a:pt x="251" y="5629"/>
                  </a:lnTo>
                  <a:lnTo>
                    <a:pt x="209" y="5692"/>
                  </a:lnTo>
                  <a:lnTo>
                    <a:pt x="272" y="5734"/>
                  </a:lnTo>
                  <a:lnTo>
                    <a:pt x="230" y="5817"/>
                  </a:lnTo>
                  <a:lnTo>
                    <a:pt x="272" y="5922"/>
                  </a:lnTo>
                  <a:lnTo>
                    <a:pt x="272" y="6047"/>
                  </a:lnTo>
                  <a:lnTo>
                    <a:pt x="314" y="6152"/>
                  </a:lnTo>
                  <a:lnTo>
                    <a:pt x="544" y="6236"/>
                  </a:lnTo>
                  <a:lnTo>
                    <a:pt x="586" y="6319"/>
                  </a:lnTo>
                  <a:lnTo>
                    <a:pt x="544" y="6382"/>
                  </a:lnTo>
                  <a:lnTo>
                    <a:pt x="544" y="6466"/>
                  </a:lnTo>
                  <a:lnTo>
                    <a:pt x="523" y="6487"/>
                  </a:lnTo>
                  <a:lnTo>
                    <a:pt x="586" y="6570"/>
                  </a:lnTo>
                  <a:lnTo>
                    <a:pt x="586" y="6654"/>
                  </a:lnTo>
                  <a:lnTo>
                    <a:pt x="544" y="6675"/>
                  </a:lnTo>
                  <a:lnTo>
                    <a:pt x="670" y="6780"/>
                  </a:lnTo>
                  <a:lnTo>
                    <a:pt x="691" y="6863"/>
                  </a:lnTo>
                  <a:lnTo>
                    <a:pt x="858" y="7052"/>
                  </a:lnTo>
                  <a:lnTo>
                    <a:pt x="963" y="7282"/>
                  </a:lnTo>
                  <a:lnTo>
                    <a:pt x="984" y="7366"/>
                  </a:lnTo>
                  <a:lnTo>
                    <a:pt x="963" y="7491"/>
                  </a:lnTo>
                  <a:lnTo>
                    <a:pt x="942" y="7533"/>
                  </a:lnTo>
                  <a:lnTo>
                    <a:pt x="879" y="7638"/>
                  </a:lnTo>
                  <a:lnTo>
                    <a:pt x="879" y="7826"/>
                  </a:lnTo>
                  <a:lnTo>
                    <a:pt x="984" y="7910"/>
                  </a:lnTo>
                  <a:lnTo>
                    <a:pt x="1109" y="7910"/>
                  </a:lnTo>
                  <a:lnTo>
                    <a:pt x="1172" y="7847"/>
                  </a:lnTo>
                  <a:lnTo>
                    <a:pt x="1318" y="7847"/>
                  </a:lnTo>
                  <a:lnTo>
                    <a:pt x="1402" y="7889"/>
                  </a:lnTo>
                  <a:lnTo>
                    <a:pt x="1360" y="7951"/>
                  </a:lnTo>
                  <a:lnTo>
                    <a:pt x="1381" y="8098"/>
                  </a:lnTo>
                  <a:lnTo>
                    <a:pt x="1465" y="8140"/>
                  </a:lnTo>
                  <a:lnTo>
                    <a:pt x="1590" y="8223"/>
                  </a:lnTo>
                  <a:lnTo>
                    <a:pt x="1695" y="8223"/>
                  </a:lnTo>
                  <a:lnTo>
                    <a:pt x="1779" y="8265"/>
                  </a:lnTo>
                  <a:lnTo>
                    <a:pt x="1821" y="8349"/>
                  </a:lnTo>
                  <a:lnTo>
                    <a:pt x="1925" y="8412"/>
                  </a:lnTo>
                  <a:lnTo>
                    <a:pt x="2030" y="8412"/>
                  </a:lnTo>
                  <a:lnTo>
                    <a:pt x="2093" y="8475"/>
                  </a:lnTo>
                  <a:lnTo>
                    <a:pt x="2051" y="8558"/>
                  </a:lnTo>
                  <a:lnTo>
                    <a:pt x="1988" y="8621"/>
                  </a:lnTo>
                  <a:lnTo>
                    <a:pt x="1946" y="8663"/>
                  </a:lnTo>
                  <a:lnTo>
                    <a:pt x="1904" y="8726"/>
                  </a:lnTo>
                  <a:lnTo>
                    <a:pt x="2030" y="8830"/>
                  </a:lnTo>
                  <a:lnTo>
                    <a:pt x="2134" y="8851"/>
                  </a:lnTo>
                  <a:lnTo>
                    <a:pt x="2155" y="8830"/>
                  </a:lnTo>
                  <a:lnTo>
                    <a:pt x="2260" y="8872"/>
                  </a:lnTo>
                  <a:lnTo>
                    <a:pt x="2323" y="8851"/>
                  </a:lnTo>
                  <a:lnTo>
                    <a:pt x="2511" y="8977"/>
                  </a:lnTo>
                  <a:lnTo>
                    <a:pt x="2532" y="9039"/>
                  </a:lnTo>
                  <a:lnTo>
                    <a:pt x="2553" y="9207"/>
                  </a:lnTo>
                  <a:lnTo>
                    <a:pt x="2616" y="9270"/>
                  </a:lnTo>
                  <a:lnTo>
                    <a:pt x="2720" y="9291"/>
                  </a:lnTo>
                  <a:lnTo>
                    <a:pt x="2762" y="9353"/>
                  </a:lnTo>
                  <a:lnTo>
                    <a:pt x="2741" y="9458"/>
                  </a:lnTo>
                  <a:lnTo>
                    <a:pt x="2783" y="9521"/>
                  </a:lnTo>
                  <a:lnTo>
                    <a:pt x="2992" y="9563"/>
                  </a:lnTo>
                  <a:lnTo>
                    <a:pt x="3076" y="9625"/>
                  </a:lnTo>
                  <a:lnTo>
                    <a:pt x="3076" y="9688"/>
                  </a:lnTo>
                  <a:lnTo>
                    <a:pt x="3076" y="9876"/>
                  </a:lnTo>
                  <a:lnTo>
                    <a:pt x="3160" y="9918"/>
                  </a:lnTo>
                  <a:lnTo>
                    <a:pt x="3264" y="9981"/>
                  </a:lnTo>
                  <a:lnTo>
                    <a:pt x="3306" y="10044"/>
                  </a:lnTo>
                  <a:lnTo>
                    <a:pt x="3306" y="10086"/>
                  </a:lnTo>
                  <a:lnTo>
                    <a:pt x="3348" y="10190"/>
                  </a:lnTo>
                  <a:lnTo>
                    <a:pt x="3390" y="10232"/>
                  </a:lnTo>
                  <a:lnTo>
                    <a:pt x="3474" y="10253"/>
                  </a:lnTo>
                  <a:lnTo>
                    <a:pt x="3515" y="10337"/>
                  </a:lnTo>
                  <a:lnTo>
                    <a:pt x="3662" y="10420"/>
                  </a:lnTo>
                  <a:lnTo>
                    <a:pt x="3766" y="10462"/>
                  </a:lnTo>
                  <a:lnTo>
                    <a:pt x="3829" y="10441"/>
                  </a:lnTo>
                  <a:lnTo>
                    <a:pt x="3871" y="10399"/>
                  </a:lnTo>
                  <a:lnTo>
                    <a:pt x="3934" y="10337"/>
                  </a:lnTo>
                  <a:lnTo>
                    <a:pt x="4143" y="10337"/>
                  </a:lnTo>
                  <a:lnTo>
                    <a:pt x="4185" y="10399"/>
                  </a:lnTo>
                  <a:lnTo>
                    <a:pt x="4227" y="10399"/>
                  </a:lnTo>
                  <a:lnTo>
                    <a:pt x="4331" y="10337"/>
                  </a:lnTo>
                  <a:lnTo>
                    <a:pt x="4394" y="10295"/>
                  </a:lnTo>
                  <a:lnTo>
                    <a:pt x="4436" y="10211"/>
                  </a:lnTo>
                  <a:lnTo>
                    <a:pt x="4562" y="10211"/>
                  </a:lnTo>
                  <a:lnTo>
                    <a:pt x="4624" y="10232"/>
                  </a:lnTo>
                  <a:lnTo>
                    <a:pt x="4708" y="10399"/>
                  </a:lnTo>
                  <a:lnTo>
                    <a:pt x="4750" y="10462"/>
                  </a:lnTo>
                  <a:lnTo>
                    <a:pt x="4813" y="10525"/>
                  </a:lnTo>
                  <a:lnTo>
                    <a:pt x="4938" y="10567"/>
                  </a:lnTo>
                  <a:lnTo>
                    <a:pt x="5022" y="10630"/>
                  </a:lnTo>
                  <a:lnTo>
                    <a:pt x="5043" y="10734"/>
                  </a:lnTo>
                  <a:lnTo>
                    <a:pt x="5085" y="10755"/>
                  </a:lnTo>
                  <a:lnTo>
                    <a:pt x="5126" y="10839"/>
                  </a:lnTo>
                  <a:lnTo>
                    <a:pt x="5126" y="10923"/>
                  </a:lnTo>
                  <a:lnTo>
                    <a:pt x="5294" y="10923"/>
                  </a:lnTo>
                  <a:lnTo>
                    <a:pt x="5336" y="10944"/>
                  </a:lnTo>
                  <a:lnTo>
                    <a:pt x="5357" y="10923"/>
                  </a:lnTo>
                  <a:lnTo>
                    <a:pt x="5336" y="10860"/>
                  </a:lnTo>
                  <a:lnTo>
                    <a:pt x="5336" y="10776"/>
                  </a:lnTo>
                  <a:lnTo>
                    <a:pt x="5398" y="10713"/>
                  </a:lnTo>
                  <a:lnTo>
                    <a:pt x="5503" y="10755"/>
                  </a:lnTo>
                  <a:lnTo>
                    <a:pt x="5671" y="10818"/>
                  </a:lnTo>
                  <a:lnTo>
                    <a:pt x="5754" y="10776"/>
                  </a:lnTo>
                  <a:lnTo>
                    <a:pt x="5859" y="10818"/>
                  </a:lnTo>
                  <a:lnTo>
                    <a:pt x="5859" y="10923"/>
                  </a:lnTo>
                  <a:lnTo>
                    <a:pt x="6005" y="10944"/>
                  </a:lnTo>
                  <a:lnTo>
                    <a:pt x="6068" y="10944"/>
                  </a:lnTo>
                  <a:lnTo>
                    <a:pt x="6068" y="10860"/>
                  </a:lnTo>
                  <a:lnTo>
                    <a:pt x="6131" y="10776"/>
                  </a:lnTo>
                  <a:lnTo>
                    <a:pt x="6215" y="10818"/>
                  </a:lnTo>
                  <a:lnTo>
                    <a:pt x="6235" y="10776"/>
                  </a:lnTo>
                  <a:lnTo>
                    <a:pt x="6340" y="10776"/>
                  </a:lnTo>
                  <a:lnTo>
                    <a:pt x="6487" y="10734"/>
                  </a:lnTo>
                  <a:lnTo>
                    <a:pt x="6696" y="10713"/>
                  </a:lnTo>
                  <a:lnTo>
                    <a:pt x="6821" y="10755"/>
                  </a:lnTo>
                  <a:lnTo>
                    <a:pt x="6947" y="10713"/>
                  </a:lnTo>
                  <a:lnTo>
                    <a:pt x="7010" y="10609"/>
                  </a:lnTo>
                  <a:lnTo>
                    <a:pt x="7135" y="10525"/>
                  </a:lnTo>
                  <a:lnTo>
                    <a:pt x="7219" y="10420"/>
                  </a:lnTo>
                  <a:lnTo>
                    <a:pt x="7261" y="10399"/>
                  </a:lnTo>
                  <a:lnTo>
                    <a:pt x="7323" y="10337"/>
                  </a:lnTo>
                  <a:lnTo>
                    <a:pt x="7428" y="10232"/>
                  </a:lnTo>
                  <a:lnTo>
                    <a:pt x="7470" y="10232"/>
                  </a:lnTo>
                  <a:lnTo>
                    <a:pt x="7595" y="10023"/>
                  </a:lnTo>
                  <a:lnTo>
                    <a:pt x="7805" y="9814"/>
                  </a:lnTo>
                  <a:lnTo>
                    <a:pt x="7763" y="9604"/>
                  </a:lnTo>
                  <a:lnTo>
                    <a:pt x="7700" y="9563"/>
                  </a:lnTo>
                  <a:lnTo>
                    <a:pt x="7679" y="9353"/>
                  </a:lnTo>
                  <a:lnTo>
                    <a:pt x="7595" y="9249"/>
                  </a:lnTo>
                  <a:lnTo>
                    <a:pt x="7554" y="9144"/>
                  </a:lnTo>
                  <a:lnTo>
                    <a:pt x="7470" y="9060"/>
                  </a:lnTo>
                  <a:lnTo>
                    <a:pt x="7365" y="9060"/>
                  </a:lnTo>
                  <a:lnTo>
                    <a:pt x="7323" y="8998"/>
                  </a:lnTo>
                  <a:lnTo>
                    <a:pt x="7323" y="8956"/>
                  </a:lnTo>
                  <a:lnTo>
                    <a:pt x="7219" y="8893"/>
                  </a:lnTo>
                  <a:lnTo>
                    <a:pt x="7114" y="8726"/>
                  </a:lnTo>
                  <a:lnTo>
                    <a:pt x="7072" y="8684"/>
                  </a:lnTo>
                  <a:lnTo>
                    <a:pt x="7051" y="8621"/>
                  </a:lnTo>
                  <a:lnTo>
                    <a:pt x="6947" y="8516"/>
                  </a:lnTo>
                  <a:lnTo>
                    <a:pt x="6905" y="8433"/>
                  </a:lnTo>
                  <a:lnTo>
                    <a:pt x="6633" y="8433"/>
                  </a:lnTo>
                  <a:lnTo>
                    <a:pt x="6549" y="8412"/>
                  </a:lnTo>
                  <a:lnTo>
                    <a:pt x="6507" y="8328"/>
                  </a:lnTo>
                  <a:lnTo>
                    <a:pt x="6591" y="8203"/>
                  </a:lnTo>
                  <a:lnTo>
                    <a:pt x="6654" y="8161"/>
                  </a:lnTo>
                  <a:lnTo>
                    <a:pt x="6654" y="8035"/>
                  </a:lnTo>
                  <a:lnTo>
                    <a:pt x="6800" y="8056"/>
                  </a:lnTo>
                  <a:lnTo>
                    <a:pt x="6905" y="8035"/>
                  </a:lnTo>
                  <a:lnTo>
                    <a:pt x="6947" y="8098"/>
                  </a:lnTo>
                  <a:lnTo>
                    <a:pt x="7031" y="8098"/>
                  </a:lnTo>
                  <a:lnTo>
                    <a:pt x="7051" y="8035"/>
                  </a:lnTo>
                  <a:lnTo>
                    <a:pt x="7135" y="7951"/>
                  </a:lnTo>
                  <a:lnTo>
                    <a:pt x="7156" y="7700"/>
                  </a:lnTo>
                  <a:lnTo>
                    <a:pt x="7135" y="7470"/>
                  </a:lnTo>
                  <a:lnTo>
                    <a:pt x="7177" y="7303"/>
                  </a:lnTo>
                  <a:lnTo>
                    <a:pt x="7282" y="7177"/>
                  </a:lnTo>
                  <a:lnTo>
                    <a:pt x="7282" y="7052"/>
                  </a:lnTo>
                  <a:lnTo>
                    <a:pt x="7240" y="6968"/>
                  </a:lnTo>
                  <a:lnTo>
                    <a:pt x="7282" y="6863"/>
                  </a:lnTo>
                  <a:lnTo>
                    <a:pt x="7386" y="6696"/>
                  </a:lnTo>
                  <a:lnTo>
                    <a:pt x="7428" y="6633"/>
                  </a:lnTo>
                  <a:lnTo>
                    <a:pt x="7470" y="6633"/>
                  </a:lnTo>
                  <a:lnTo>
                    <a:pt x="7533" y="6654"/>
                  </a:lnTo>
                  <a:lnTo>
                    <a:pt x="7658" y="6215"/>
                  </a:lnTo>
                  <a:lnTo>
                    <a:pt x="7700" y="6026"/>
                  </a:lnTo>
                  <a:lnTo>
                    <a:pt x="7888" y="5922"/>
                  </a:lnTo>
                  <a:lnTo>
                    <a:pt x="7888" y="5817"/>
                  </a:lnTo>
                  <a:lnTo>
                    <a:pt x="8014" y="5608"/>
                  </a:lnTo>
                  <a:lnTo>
                    <a:pt x="8056" y="5503"/>
                  </a:lnTo>
                  <a:lnTo>
                    <a:pt x="8160" y="5482"/>
                  </a:lnTo>
                  <a:lnTo>
                    <a:pt x="8202" y="5482"/>
                  </a:lnTo>
                  <a:lnTo>
                    <a:pt x="8265" y="5294"/>
                  </a:lnTo>
                  <a:lnTo>
                    <a:pt x="8412" y="5022"/>
                  </a:lnTo>
                  <a:lnTo>
                    <a:pt x="8412" y="4813"/>
                  </a:lnTo>
                  <a:lnTo>
                    <a:pt x="8495" y="4666"/>
                  </a:lnTo>
                  <a:lnTo>
                    <a:pt x="8516" y="4604"/>
                  </a:lnTo>
                  <a:lnTo>
                    <a:pt x="8495" y="4604"/>
                  </a:lnTo>
                  <a:lnTo>
                    <a:pt x="8474" y="4478"/>
                  </a:lnTo>
                  <a:lnTo>
                    <a:pt x="8391" y="4248"/>
                  </a:lnTo>
                  <a:lnTo>
                    <a:pt x="8412" y="4122"/>
                  </a:lnTo>
                  <a:lnTo>
                    <a:pt x="8474" y="4039"/>
                  </a:lnTo>
                  <a:lnTo>
                    <a:pt x="8474" y="3934"/>
                  </a:lnTo>
                  <a:lnTo>
                    <a:pt x="8579" y="3809"/>
                  </a:lnTo>
                  <a:lnTo>
                    <a:pt x="8621" y="3516"/>
                  </a:lnTo>
                  <a:lnTo>
                    <a:pt x="8684" y="3327"/>
                  </a:lnTo>
                  <a:lnTo>
                    <a:pt x="8725" y="3285"/>
                  </a:lnTo>
                  <a:lnTo>
                    <a:pt x="8684" y="3223"/>
                  </a:lnTo>
                  <a:lnTo>
                    <a:pt x="8621" y="3202"/>
                  </a:lnTo>
                  <a:lnTo>
                    <a:pt x="8704" y="3076"/>
                  </a:lnTo>
                  <a:lnTo>
                    <a:pt x="8704" y="2930"/>
                  </a:lnTo>
                  <a:lnTo>
                    <a:pt x="8746" y="2909"/>
                  </a:lnTo>
                  <a:lnTo>
                    <a:pt x="8914" y="2909"/>
                  </a:lnTo>
                  <a:lnTo>
                    <a:pt x="8914" y="2825"/>
                  </a:lnTo>
                  <a:lnTo>
                    <a:pt x="8914" y="2783"/>
                  </a:lnTo>
                  <a:lnTo>
                    <a:pt x="8914" y="2721"/>
                  </a:lnTo>
                  <a:lnTo>
                    <a:pt x="9018" y="2700"/>
                  </a:lnTo>
                  <a:lnTo>
                    <a:pt x="9102" y="2658"/>
                  </a:lnTo>
                  <a:lnTo>
                    <a:pt x="9228" y="2658"/>
                  </a:lnTo>
                  <a:lnTo>
                    <a:pt x="9248" y="2574"/>
                  </a:lnTo>
                  <a:lnTo>
                    <a:pt x="9353" y="2553"/>
                  </a:lnTo>
                  <a:lnTo>
                    <a:pt x="9458" y="2490"/>
                  </a:lnTo>
                  <a:lnTo>
                    <a:pt x="9541" y="2386"/>
                  </a:lnTo>
                  <a:lnTo>
                    <a:pt x="9479" y="2386"/>
                  </a:lnTo>
                  <a:lnTo>
                    <a:pt x="9479" y="2302"/>
                  </a:lnTo>
                  <a:lnTo>
                    <a:pt x="9353" y="2239"/>
                  </a:lnTo>
                  <a:lnTo>
                    <a:pt x="9248" y="2239"/>
                  </a:lnTo>
                  <a:lnTo>
                    <a:pt x="9248" y="2135"/>
                  </a:lnTo>
                  <a:lnTo>
                    <a:pt x="8997" y="1946"/>
                  </a:lnTo>
                  <a:lnTo>
                    <a:pt x="8914" y="1946"/>
                  </a:lnTo>
                  <a:lnTo>
                    <a:pt x="8809" y="1737"/>
                  </a:lnTo>
                  <a:lnTo>
                    <a:pt x="8725" y="1507"/>
                  </a:lnTo>
                  <a:lnTo>
                    <a:pt x="8746" y="1256"/>
                  </a:lnTo>
                  <a:lnTo>
                    <a:pt x="8725" y="1047"/>
                  </a:lnTo>
                  <a:lnTo>
                    <a:pt x="8579" y="628"/>
                  </a:lnTo>
                  <a:lnTo>
                    <a:pt x="8579" y="524"/>
                  </a:lnTo>
                  <a:lnTo>
                    <a:pt x="8600" y="503"/>
                  </a:lnTo>
                  <a:lnTo>
                    <a:pt x="8621" y="565"/>
                  </a:lnTo>
                  <a:lnTo>
                    <a:pt x="8642" y="607"/>
                  </a:lnTo>
                  <a:lnTo>
                    <a:pt x="8684" y="607"/>
                  </a:lnTo>
                  <a:lnTo>
                    <a:pt x="8684" y="565"/>
                  </a:lnTo>
                  <a:lnTo>
                    <a:pt x="8579" y="419"/>
                  </a:lnTo>
                  <a:lnTo>
                    <a:pt x="8516" y="252"/>
                  </a:lnTo>
                  <a:lnTo>
                    <a:pt x="8495" y="210"/>
                  </a:lnTo>
                  <a:lnTo>
                    <a:pt x="8495" y="189"/>
                  </a:lnTo>
                  <a:lnTo>
                    <a:pt x="8495" y="168"/>
                  </a:lnTo>
                  <a:lnTo>
                    <a:pt x="8495" y="147"/>
                  </a:lnTo>
                  <a:lnTo>
                    <a:pt x="8474" y="84"/>
                  </a:lnTo>
                  <a:lnTo>
                    <a:pt x="8495" y="42"/>
                  </a:lnTo>
                  <a:lnTo>
                    <a:pt x="84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4" name="Google Shape;1718;p39">
              <a:extLst>
                <a:ext uri="{FF2B5EF4-FFF2-40B4-BE49-F238E27FC236}">
                  <a16:creationId xmlns:a16="http://schemas.microsoft.com/office/drawing/2014/main" id="{F26F9C4E-0623-9DBE-3256-B628CFFD5220}"/>
                </a:ext>
              </a:extLst>
            </p:cNvPr>
            <p:cNvSpPr/>
            <p:nvPr/>
          </p:nvSpPr>
          <p:spPr>
            <a:xfrm>
              <a:off x="3973815" y="3045871"/>
              <a:ext cx="104655" cy="75923"/>
            </a:xfrm>
            <a:custGeom>
              <a:avLst/>
              <a:gdLst/>
              <a:ahLst/>
              <a:cxnLst/>
              <a:rect l="l" t="t" r="r" b="b"/>
              <a:pathLst>
                <a:path w="8789" h="6676" extrusionOk="0">
                  <a:moveTo>
                    <a:pt x="2511" y="1"/>
                  </a:moveTo>
                  <a:lnTo>
                    <a:pt x="2344" y="336"/>
                  </a:lnTo>
                  <a:lnTo>
                    <a:pt x="2239" y="336"/>
                  </a:lnTo>
                  <a:lnTo>
                    <a:pt x="2218" y="419"/>
                  </a:lnTo>
                  <a:lnTo>
                    <a:pt x="2093" y="398"/>
                  </a:lnTo>
                  <a:lnTo>
                    <a:pt x="2009" y="357"/>
                  </a:lnTo>
                  <a:lnTo>
                    <a:pt x="1988" y="419"/>
                  </a:lnTo>
                  <a:lnTo>
                    <a:pt x="1905" y="566"/>
                  </a:lnTo>
                  <a:lnTo>
                    <a:pt x="1905" y="775"/>
                  </a:lnTo>
                  <a:lnTo>
                    <a:pt x="1758" y="1047"/>
                  </a:lnTo>
                  <a:lnTo>
                    <a:pt x="1695" y="1235"/>
                  </a:lnTo>
                  <a:lnTo>
                    <a:pt x="1653" y="1235"/>
                  </a:lnTo>
                  <a:lnTo>
                    <a:pt x="1549" y="1256"/>
                  </a:lnTo>
                  <a:lnTo>
                    <a:pt x="1507" y="1361"/>
                  </a:lnTo>
                  <a:lnTo>
                    <a:pt x="1381" y="1570"/>
                  </a:lnTo>
                  <a:lnTo>
                    <a:pt x="1381" y="1675"/>
                  </a:lnTo>
                  <a:lnTo>
                    <a:pt x="1193" y="1779"/>
                  </a:lnTo>
                  <a:lnTo>
                    <a:pt x="1151" y="1968"/>
                  </a:lnTo>
                  <a:lnTo>
                    <a:pt x="1026" y="2407"/>
                  </a:lnTo>
                  <a:lnTo>
                    <a:pt x="963" y="2386"/>
                  </a:lnTo>
                  <a:lnTo>
                    <a:pt x="921" y="2386"/>
                  </a:lnTo>
                  <a:lnTo>
                    <a:pt x="879" y="2449"/>
                  </a:lnTo>
                  <a:lnTo>
                    <a:pt x="775" y="2616"/>
                  </a:lnTo>
                  <a:lnTo>
                    <a:pt x="733" y="2721"/>
                  </a:lnTo>
                  <a:lnTo>
                    <a:pt x="775" y="2805"/>
                  </a:lnTo>
                  <a:lnTo>
                    <a:pt x="775" y="2930"/>
                  </a:lnTo>
                  <a:lnTo>
                    <a:pt x="670" y="3056"/>
                  </a:lnTo>
                  <a:lnTo>
                    <a:pt x="628" y="3223"/>
                  </a:lnTo>
                  <a:lnTo>
                    <a:pt x="649" y="3453"/>
                  </a:lnTo>
                  <a:lnTo>
                    <a:pt x="628" y="3704"/>
                  </a:lnTo>
                  <a:lnTo>
                    <a:pt x="544" y="3788"/>
                  </a:lnTo>
                  <a:lnTo>
                    <a:pt x="524" y="3851"/>
                  </a:lnTo>
                  <a:lnTo>
                    <a:pt x="440" y="3851"/>
                  </a:lnTo>
                  <a:lnTo>
                    <a:pt x="398" y="3788"/>
                  </a:lnTo>
                  <a:lnTo>
                    <a:pt x="293" y="3809"/>
                  </a:lnTo>
                  <a:lnTo>
                    <a:pt x="147" y="3788"/>
                  </a:lnTo>
                  <a:lnTo>
                    <a:pt x="147" y="3914"/>
                  </a:lnTo>
                  <a:lnTo>
                    <a:pt x="84" y="3956"/>
                  </a:lnTo>
                  <a:lnTo>
                    <a:pt x="0" y="4081"/>
                  </a:lnTo>
                  <a:lnTo>
                    <a:pt x="42" y="4165"/>
                  </a:lnTo>
                  <a:lnTo>
                    <a:pt x="126" y="4186"/>
                  </a:lnTo>
                  <a:lnTo>
                    <a:pt x="398" y="4186"/>
                  </a:lnTo>
                  <a:lnTo>
                    <a:pt x="440" y="4269"/>
                  </a:lnTo>
                  <a:lnTo>
                    <a:pt x="544" y="4374"/>
                  </a:lnTo>
                  <a:lnTo>
                    <a:pt x="565" y="4437"/>
                  </a:lnTo>
                  <a:lnTo>
                    <a:pt x="607" y="4479"/>
                  </a:lnTo>
                  <a:lnTo>
                    <a:pt x="712" y="4646"/>
                  </a:lnTo>
                  <a:lnTo>
                    <a:pt x="816" y="4709"/>
                  </a:lnTo>
                  <a:lnTo>
                    <a:pt x="816" y="4751"/>
                  </a:lnTo>
                  <a:lnTo>
                    <a:pt x="858" y="4813"/>
                  </a:lnTo>
                  <a:lnTo>
                    <a:pt x="963" y="4813"/>
                  </a:lnTo>
                  <a:lnTo>
                    <a:pt x="1047" y="4897"/>
                  </a:lnTo>
                  <a:lnTo>
                    <a:pt x="1088" y="5002"/>
                  </a:lnTo>
                  <a:lnTo>
                    <a:pt x="1172" y="5106"/>
                  </a:lnTo>
                  <a:lnTo>
                    <a:pt x="1193" y="5316"/>
                  </a:lnTo>
                  <a:lnTo>
                    <a:pt x="1256" y="5357"/>
                  </a:lnTo>
                  <a:lnTo>
                    <a:pt x="1298" y="5567"/>
                  </a:lnTo>
                  <a:lnTo>
                    <a:pt x="1340" y="5525"/>
                  </a:lnTo>
                  <a:lnTo>
                    <a:pt x="1402" y="5629"/>
                  </a:lnTo>
                  <a:lnTo>
                    <a:pt x="1507" y="5588"/>
                  </a:lnTo>
                  <a:lnTo>
                    <a:pt x="1612" y="5629"/>
                  </a:lnTo>
                  <a:lnTo>
                    <a:pt x="1612" y="5964"/>
                  </a:lnTo>
                  <a:lnTo>
                    <a:pt x="1695" y="6069"/>
                  </a:lnTo>
                  <a:lnTo>
                    <a:pt x="1821" y="6090"/>
                  </a:lnTo>
                  <a:lnTo>
                    <a:pt x="1967" y="6048"/>
                  </a:lnTo>
                  <a:lnTo>
                    <a:pt x="2093" y="6090"/>
                  </a:lnTo>
                  <a:lnTo>
                    <a:pt x="2386" y="6069"/>
                  </a:lnTo>
                  <a:lnTo>
                    <a:pt x="2490" y="6152"/>
                  </a:lnTo>
                  <a:lnTo>
                    <a:pt x="2721" y="6383"/>
                  </a:lnTo>
                  <a:lnTo>
                    <a:pt x="2867" y="6466"/>
                  </a:lnTo>
                  <a:lnTo>
                    <a:pt x="2951" y="6571"/>
                  </a:lnTo>
                  <a:lnTo>
                    <a:pt x="3055" y="6613"/>
                  </a:lnTo>
                  <a:lnTo>
                    <a:pt x="3244" y="6613"/>
                  </a:lnTo>
                  <a:lnTo>
                    <a:pt x="3369" y="6676"/>
                  </a:lnTo>
                  <a:lnTo>
                    <a:pt x="3537" y="6634"/>
                  </a:lnTo>
                  <a:lnTo>
                    <a:pt x="3641" y="6676"/>
                  </a:lnTo>
                  <a:lnTo>
                    <a:pt x="3850" y="6676"/>
                  </a:lnTo>
                  <a:lnTo>
                    <a:pt x="3997" y="6424"/>
                  </a:lnTo>
                  <a:lnTo>
                    <a:pt x="4060" y="6362"/>
                  </a:lnTo>
                  <a:lnTo>
                    <a:pt x="4164" y="6299"/>
                  </a:lnTo>
                  <a:lnTo>
                    <a:pt x="4269" y="6299"/>
                  </a:lnTo>
                  <a:lnTo>
                    <a:pt x="4311" y="6278"/>
                  </a:lnTo>
                  <a:lnTo>
                    <a:pt x="4583" y="6257"/>
                  </a:lnTo>
                  <a:lnTo>
                    <a:pt x="4645" y="6278"/>
                  </a:lnTo>
                  <a:lnTo>
                    <a:pt x="4729" y="6404"/>
                  </a:lnTo>
                  <a:lnTo>
                    <a:pt x="4834" y="6466"/>
                  </a:lnTo>
                  <a:lnTo>
                    <a:pt x="5043" y="6424"/>
                  </a:lnTo>
                  <a:lnTo>
                    <a:pt x="5210" y="6424"/>
                  </a:lnTo>
                  <a:lnTo>
                    <a:pt x="5252" y="6320"/>
                  </a:lnTo>
                  <a:lnTo>
                    <a:pt x="5441" y="6257"/>
                  </a:lnTo>
                  <a:lnTo>
                    <a:pt x="5629" y="6215"/>
                  </a:lnTo>
                  <a:lnTo>
                    <a:pt x="5775" y="6152"/>
                  </a:lnTo>
                  <a:lnTo>
                    <a:pt x="5880" y="6069"/>
                  </a:lnTo>
                  <a:lnTo>
                    <a:pt x="5943" y="5964"/>
                  </a:lnTo>
                  <a:lnTo>
                    <a:pt x="6068" y="5880"/>
                  </a:lnTo>
                  <a:lnTo>
                    <a:pt x="6173" y="5880"/>
                  </a:lnTo>
                  <a:lnTo>
                    <a:pt x="6278" y="5797"/>
                  </a:lnTo>
                  <a:lnTo>
                    <a:pt x="7010" y="5797"/>
                  </a:lnTo>
                  <a:lnTo>
                    <a:pt x="8788" y="4018"/>
                  </a:lnTo>
                  <a:lnTo>
                    <a:pt x="8056" y="4018"/>
                  </a:lnTo>
                  <a:lnTo>
                    <a:pt x="6361" y="3495"/>
                  </a:lnTo>
                  <a:lnTo>
                    <a:pt x="6215" y="3370"/>
                  </a:lnTo>
                  <a:lnTo>
                    <a:pt x="6006" y="3349"/>
                  </a:lnTo>
                  <a:lnTo>
                    <a:pt x="5943" y="3160"/>
                  </a:lnTo>
                  <a:lnTo>
                    <a:pt x="5964" y="3014"/>
                  </a:lnTo>
                  <a:lnTo>
                    <a:pt x="5796" y="2930"/>
                  </a:lnTo>
                  <a:lnTo>
                    <a:pt x="5692" y="2616"/>
                  </a:lnTo>
                  <a:lnTo>
                    <a:pt x="5650" y="2386"/>
                  </a:lnTo>
                  <a:lnTo>
                    <a:pt x="5692" y="2323"/>
                  </a:lnTo>
                  <a:lnTo>
                    <a:pt x="5587" y="2282"/>
                  </a:lnTo>
                  <a:lnTo>
                    <a:pt x="5441" y="2303"/>
                  </a:lnTo>
                  <a:lnTo>
                    <a:pt x="5315" y="2386"/>
                  </a:lnTo>
                  <a:lnTo>
                    <a:pt x="5106" y="2386"/>
                  </a:lnTo>
                  <a:lnTo>
                    <a:pt x="5022" y="2323"/>
                  </a:lnTo>
                  <a:lnTo>
                    <a:pt x="5127" y="2198"/>
                  </a:lnTo>
                  <a:lnTo>
                    <a:pt x="5127" y="2093"/>
                  </a:lnTo>
                  <a:lnTo>
                    <a:pt x="5169" y="1989"/>
                  </a:lnTo>
                  <a:lnTo>
                    <a:pt x="5169" y="1821"/>
                  </a:lnTo>
                  <a:lnTo>
                    <a:pt x="5210" y="1717"/>
                  </a:lnTo>
                  <a:lnTo>
                    <a:pt x="5252" y="1591"/>
                  </a:lnTo>
                  <a:lnTo>
                    <a:pt x="5357" y="1570"/>
                  </a:lnTo>
                  <a:lnTo>
                    <a:pt x="5210" y="1361"/>
                  </a:lnTo>
                  <a:lnTo>
                    <a:pt x="5127" y="1361"/>
                  </a:lnTo>
                  <a:lnTo>
                    <a:pt x="5106" y="1277"/>
                  </a:lnTo>
                  <a:lnTo>
                    <a:pt x="5064" y="1173"/>
                  </a:lnTo>
                  <a:lnTo>
                    <a:pt x="4959" y="1026"/>
                  </a:lnTo>
                  <a:lnTo>
                    <a:pt x="4855" y="984"/>
                  </a:lnTo>
                  <a:lnTo>
                    <a:pt x="4687" y="838"/>
                  </a:lnTo>
                  <a:lnTo>
                    <a:pt x="4541" y="733"/>
                  </a:lnTo>
                  <a:lnTo>
                    <a:pt x="4520" y="671"/>
                  </a:lnTo>
                  <a:lnTo>
                    <a:pt x="4415" y="671"/>
                  </a:lnTo>
                  <a:lnTo>
                    <a:pt x="4394" y="629"/>
                  </a:lnTo>
                  <a:lnTo>
                    <a:pt x="4227" y="629"/>
                  </a:lnTo>
                  <a:lnTo>
                    <a:pt x="4185" y="524"/>
                  </a:lnTo>
                  <a:lnTo>
                    <a:pt x="3976" y="336"/>
                  </a:lnTo>
                  <a:lnTo>
                    <a:pt x="3871" y="315"/>
                  </a:lnTo>
                  <a:lnTo>
                    <a:pt x="3788" y="231"/>
                  </a:lnTo>
                  <a:lnTo>
                    <a:pt x="3662" y="210"/>
                  </a:lnTo>
                  <a:lnTo>
                    <a:pt x="3578" y="231"/>
                  </a:lnTo>
                  <a:lnTo>
                    <a:pt x="3557" y="252"/>
                  </a:lnTo>
                  <a:lnTo>
                    <a:pt x="3369" y="106"/>
                  </a:lnTo>
                  <a:lnTo>
                    <a:pt x="3265" y="106"/>
                  </a:lnTo>
                  <a:lnTo>
                    <a:pt x="3223" y="147"/>
                  </a:lnTo>
                  <a:lnTo>
                    <a:pt x="3139" y="85"/>
                  </a:lnTo>
                  <a:lnTo>
                    <a:pt x="3034" y="106"/>
                  </a:lnTo>
                  <a:lnTo>
                    <a:pt x="2930" y="189"/>
                  </a:lnTo>
                  <a:lnTo>
                    <a:pt x="2825" y="189"/>
                  </a:lnTo>
                  <a:lnTo>
                    <a:pt x="2595" y="106"/>
                  </a:lnTo>
                  <a:lnTo>
                    <a:pt x="2553" y="43"/>
                  </a:lnTo>
                  <a:lnTo>
                    <a:pt x="251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5" name="Google Shape;1719;p39">
              <a:extLst>
                <a:ext uri="{FF2B5EF4-FFF2-40B4-BE49-F238E27FC236}">
                  <a16:creationId xmlns:a16="http://schemas.microsoft.com/office/drawing/2014/main" id="{B80D6C5A-6935-5CDC-BB77-7A4D62A4ED74}"/>
                </a:ext>
              </a:extLst>
            </p:cNvPr>
            <p:cNvSpPr/>
            <p:nvPr/>
          </p:nvSpPr>
          <p:spPr>
            <a:xfrm>
              <a:off x="3996236" y="3024695"/>
              <a:ext cx="46106" cy="39042"/>
            </a:xfrm>
            <a:custGeom>
              <a:avLst/>
              <a:gdLst/>
              <a:ahLst/>
              <a:cxnLst/>
              <a:rect l="l" t="t" r="r" b="b"/>
              <a:pathLst>
                <a:path w="3872" h="3433" extrusionOk="0">
                  <a:moveTo>
                    <a:pt x="1151" y="1"/>
                  </a:moveTo>
                  <a:lnTo>
                    <a:pt x="1068" y="105"/>
                  </a:lnTo>
                  <a:lnTo>
                    <a:pt x="963" y="168"/>
                  </a:lnTo>
                  <a:lnTo>
                    <a:pt x="858" y="189"/>
                  </a:lnTo>
                  <a:lnTo>
                    <a:pt x="838" y="273"/>
                  </a:lnTo>
                  <a:lnTo>
                    <a:pt x="712" y="273"/>
                  </a:lnTo>
                  <a:lnTo>
                    <a:pt x="628" y="315"/>
                  </a:lnTo>
                  <a:lnTo>
                    <a:pt x="524" y="336"/>
                  </a:lnTo>
                  <a:lnTo>
                    <a:pt x="524" y="398"/>
                  </a:lnTo>
                  <a:lnTo>
                    <a:pt x="524" y="440"/>
                  </a:lnTo>
                  <a:lnTo>
                    <a:pt x="524" y="524"/>
                  </a:lnTo>
                  <a:lnTo>
                    <a:pt x="356" y="524"/>
                  </a:lnTo>
                  <a:lnTo>
                    <a:pt x="314" y="545"/>
                  </a:lnTo>
                  <a:lnTo>
                    <a:pt x="314" y="691"/>
                  </a:lnTo>
                  <a:lnTo>
                    <a:pt x="231" y="817"/>
                  </a:lnTo>
                  <a:lnTo>
                    <a:pt x="294" y="838"/>
                  </a:lnTo>
                  <a:lnTo>
                    <a:pt x="335" y="900"/>
                  </a:lnTo>
                  <a:lnTo>
                    <a:pt x="294" y="942"/>
                  </a:lnTo>
                  <a:lnTo>
                    <a:pt x="231" y="1131"/>
                  </a:lnTo>
                  <a:lnTo>
                    <a:pt x="189" y="1424"/>
                  </a:lnTo>
                  <a:lnTo>
                    <a:pt x="84" y="1549"/>
                  </a:lnTo>
                  <a:lnTo>
                    <a:pt x="84" y="1654"/>
                  </a:lnTo>
                  <a:lnTo>
                    <a:pt x="22" y="1737"/>
                  </a:lnTo>
                  <a:lnTo>
                    <a:pt x="1" y="1863"/>
                  </a:lnTo>
                  <a:lnTo>
                    <a:pt x="84" y="2093"/>
                  </a:lnTo>
                  <a:lnTo>
                    <a:pt x="105" y="2219"/>
                  </a:lnTo>
                  <a:lnTo>
                    <a:pt x="126" y="2219"/>
                  </a:lnTo>
                  <a:lnTo>
                    <a:pt x="210" y="2260"/>
                  </a:lnTo>
                  <a:lnTo>
                    <a:pt x="335" y="2281"/>
                  </a:lnTo>
                  <a:lnTo>
                    <a:pt x="356" y="2198"/>
                  </a:lnTo>
                  <a:lnTo>
                    <a:pt x="461" y="2198"/>
                  </a:lnTo>
                  <a:lnTo>
                    <a:pt x="628" y="1863"/>
                  </a:lnTo>
                  <a:lnTo>
                    <a:pt x="670" y="1905"/>
                  </a:lnTo>
                  <a:lnTo>
                    <a:pt x="712" y="1968"/>
                  </a:lnTo>
                  <a:lnTo>
                    <a:pt x="942" y="2051"/>
                  </a:lnTo>
                  <a:lnTo>
                    <a:pt x="1047" y="2051"/>
                  </a:lnTo>
                  <a:lnTo>
                    <a:pt x="1151" y="1968"/>
                  </a:lnTo>
                  <a:lnTo>
                    <a:pt x="1256" y="1947"/>
                  </a:lnTo>
                  <a:lnTo>
                    <a:pt x="1340" y="2009"/>
                  </a:lnTo>
                  <a:lnTo>
                    <a:pt x="1382" y="1968"/>
                  </a:lnTo>
                  <a:lnTo>
                    <a:pt x="1486" y="1968"/>
                  </a:lnTo>
                  <a:lnTo>
                    <a:pt x="1674" y="2114"/>
                  </a:lnTo>
                  <a:lnTo>
                    <a:pt x="1695" y="2093"/>
                  </a:lnTo>
                  <a:lnTo>
                    <a:pt x="1779" y="2072"/>
                  </a:lnTo>
                  <a:lnTo>
                    <a:pt x="1905" y="2093"/>
                  </a:lnTo>
                  <a:lnTo>
                    <a:pt x="1988" y="2177"/>
                  </a:lnTo>
                  <a:lnTo>
                    <a:pt x="2093" y="2198"/>
                  </a:lnTo>
                  <a:lnTo>
                    <a:pt x="2302" y="2386"/>
                  </a:lnTo>
                  <a:lnTo>
                    <a:pt x="2344" y="2491"/>
                  </a:lnTo>
                  <a:lnTo>
                    <a:pt x="2511" y="2491"/>
                  </a:lnTo>
                  <a:lnTo>
                    <a:pt x="2532" y="2533"/>
                  </a:lnTo>
                  <a:lnTo>
                    <a:pt x="2637" y="2533"/>
                  </a:lnTo>
                  <a:lnTo>
                    <a:pt x="2658" y="2595"/>
                  </a:lnTo>
                  <a:lnTo>
                    <a:pt x="2804" y="2700"/>
                  </a:lnTo>
                  <a:lnTo>
                    <a:pt x="2972" y="2846"/>
                  </a:lnTo>
                  <a:lnTo>
                    <a:pt x="3076" y="2888"/>
                  </a:lnTo>
                  <a:lnTo>
                    <a:pt x="3181" y="3035"/>
                  </a:lnTo>
                  <a:lnTo>
                    <a:pt x="3223" y="3139"/>
                  </a:lnTo>
                  <a:lnTo>
                    <a:pt x="3244" y="3223"/>
                  </a:lnTo>
                  <a:lnTo>
                    <a:pt x="3327" y="3223"/>
                  </a:lnTo>
                  <a:lnTo>
                    <a:pt x="3474" y="3432"/>
                  </a:lnTo>
                  <a:lnTo>
                    <a:pt x="3599" y="3369"/>
                  </a:lnTo>
                  <a:lnTo>
                    <a:pt x="3662" y="3328"/>
                  </a:lnTo>
                  <a:lnTo>
                    <a:pt x="3746" y="3307"/>
                  </a:lnTo>
                  <a:lnTo>
                    <a:pt x="3871" y="3202"/>
                  </a:lnTo>
                  <a:lnTo>
                    <a:pt x="3809" y="3160"/>
                  </a:lnTo>
                  <a:lnTo>
                    <a:pt x="3809" y="3139"/>
                  </a:lnTo>
                  <a:lnTo>
                    <a:pt x="3767" y="3202"/>
                  </a:lnTo>
                  <a:lnTo>
                    <a:pt x="3683" y="3139"/>
                  </a:lnTo>
                  <a:lnTo>
                    <a:pt x="3641" y="3139"/>
                  </a:lnTo>
                  <a:lnTo>
                    <a:pt x="3579" y="3035"/>
                  </a:lnTo>
                  <a:lnTo>
                    <a:pt x="3599" y="3014"/>
                  </a:lnTo>
                  <a:lnTo>
                    <a:pt x="3537" y="2909"/>
                  </a:lnTo>
                  <a:lnTo>
                    <a:pt x="3453" y="2888"/>
                  </a:lnTo>
                  <a:lnTo>
                    <a:pt x="3348" y="2637"/>
                  </a:lnTo>
                  <a:lnTo>
                    <a:pt x="3327" y="2595"/>
                  </a:lnTo>
                  <a:lnTo>
                    <a:pt x="3327" y="2616"/>
                  </a:lnTo>
                  <a:lnTo>
                    <a:pt x="3265" y="2616"/>
                  </a:lnTo>
                  <a:lnTo>
                    <a:pt x="3181" y="2512"/>
                  </a:lnTo>
                  <a:lnTo>
                    <a:pt x="3055" y="2470"/>
                  </a:lnTo>
                  <a:lnTo>
                    <a:pt x="2972" y="2323"/>
                  </a:lnTo>
                  <a:lnTo>
                    <a:pt x="2804" y="2093"/>
                  </a:lnTo>
                  <a:lnTo>
                    <a:pt x="2742" y="2051"/>
                  </a:lnTo>
                  <a:lnTo>
                    <a:pt x="2595" y="2009"/>
                  </a:lnTo>
                  <a:lnTo>
                    <a:pt x="2532" y="1947"/>
                  </a:lnTo>
                  <a:lnTo>
                    <a:pt x="2428" y="1800"/>
                  </a:lnTo>
                  <a:lnTo>
                    <a:pt x="2344" y="1842"/>
                  </a:lnTo>
                  <a:lnTo>
                    <a:pt x="2218" y="1842"/>
                  </a:lnTo>
                  <a:lnTo>
                    <a:pt x="2177" y="1863"/>
                  </a:lnTo>
                  <a:lnTo>
                    <a:pt x="2114" y="1800"/>
                  </a:lnTo>
                  <a:lnTo>
                    <a:pt x="2009" y="1654"/>
                  </a:lnTo>
                  <a:lnTo>
                    <a:pt x="2072" y="1633"/>
                  </a:lnTo>
                  <a:lnTo>
                    <a:pt x="1967" y="1465"/>
                  </a:lnTo>
                  <a:lnTo>
                    <a:pt x="1905" y="1486"/>
                  </a:lnTo>
                  <a:lnTo>
                    <a:pt x="1905" y="1591"/>
                  </a:lnTo>
                  <a:lnTo>
                    <a:pt x="1926" y="1591"/>
                  </a:lnTo>
                  <a:lnTo>
                    <a:pt x="1926" y="1758"/>
                  </a:lnTo>
                  <a:lnTo>
                    <a:pt x="1821" y="1737"/>
                  </a:lnTo>
                  <a:lnTo>
                    <a:pt x="1800" y="1549"/>
                  </a:lnTo>
                  <a:lnTo>
                    <a:pt x="1758" y="1444"/>
                  </a:lnTo>
                  <a:lnTo>
                    <a:pt x="1674" y="1424"/>
                  </a:lnTo>
                  <a:lnTo>
                    <a:pt x="1674" y="1361"/>
                  </a:lnTo>
                  <a:lnTo>
                    <a:pt x="1654" y="1214"/>
                  </a:lnTo>
                  <a:lnTo>
                    <a:pt x="1591" y="1172"/>
                  </a:lnTo>
                  <a:lnTo>
                    <a:pt x="1507" y="754"/>
                  </a:lnTo>
                  <a:lnTo>
                    <a:pt x="1277" y="126"/>
                  </a:lnTo>
                  <a:lnTo>
                    <a:pt x="11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6" name="Google Shape;1720;p39">
              <a:extLst>
                <a:ext uri="{FF2B5EF4-FFF2-40B4-BE49-F238E27FC236}">
                  <a16:creationId xmlns:a16="http://schemas.microsoft.com/office/drawing/2014/main" id="{66854C8D-B13F-2C27-2EF5-ABB7D8957D29}"/>
                </a:ext>
              </a:extLst>
            </p:cNvPr>
            <p:cNvSpPr/>
            <p:nvPr/>
          </p:nvSpPr>
          <p:spPr>
            <a:xfrm>
              <a:off x="4033614" y="3061110"/>
              <a:ext cx="10467" cy="11907"/>
            </a:xfrm>
            <a:custGeom>
              <a:avLst/>
              <a:gdLst/>
              <a:ahLst/>
              <a:cxnLst/>
              <a:rect l="l" t="t" r="r" b="b"/>
              <a:pathLst>
                <a:path w="879" h="1047" extrusionOk="0">
                  <a:moveTo>
                    <a:pt x="732" y="0"/>
                  </a:moveTo>
                  <a:lnTo>
                    <a:pt x="607" y="105"/>
                  </a:lnTo>
                  <a:lnTo>
                    <a:pt x="523" y="126"/>
                  </a:lnTo>
                  <a:lnTo>
                    <a:pt x="460" y="167"/>
                  </a:lnTo>
                  <a:lnTo>
                    <a:pt x="230" y="251"/>
                  </a:lnTo>
                  <a:lnTo>
                    <a:pt x="188" y="377"/>
                  </a:lnTo>
                  <a:lnTo>
                    <a:pt x="147" y="481"/>
                  </a:lnTo>
                  <a:lnTo>
                    <a:pt x="147" y="649"/>
                  </a:lnTo>
                  <a:lnTo>
                    <a:pt x="105" y="753"/>
                  </a:lnTo>
                  <a:lnTo>
                    <a:pt x="105" y="858"/>
                  </a:lnTo>
                  <a:lnTo>
                    <a:pt x="0" y="983"/>
                  </a:lnTo>
                  <a:lnTo>
                    <a:pt x="84" y="1046"/>
                  </a:lnTo>
                  <a:lnTo>
                    <a:pt x="293" y="1046"/>
                  </a:lnTo>
                  <a:lnTo>
                    <a:pt x="419" y="963"/>
                  </a:lnTo>
                  <a:lnTo>
                    <a:pt x="565" y="942"/>
                  </a:lnTo>
                  <a:lnTo>
                    <a:pt x="670" y="983"/>
                  </a:lnTo>
                  <a:lnTo>
                    <a:pt x="670" y="963"/>
                  </a:lnTo>
                  <a:lnTo>
                    <a:pt x="837" y="732"/>
                  </a:lnTo>
                  <a:lnTo>
                    <a:pt x="816" y="670"/>
                  </a:lnTo>
                  <a:lnTo>
                    <a:pt x="649" y="670"/>
                  </a:lnTo>
                  <a:lnTo>
                    <a:pt x="565" y="732"/>
                  </a:lnTo>
                  <a:lnTo>
                    <a:pt x="523" y="691"/>
                  </a:lnTo>
                  <a:lnTo>
                    <a:pt x="460" y="628"/>
                  </a:lnTo>
                  <a:lnTo>
                    <a:pt x="565" y="628"/>
                  </a:lnTo>
                  <a:lnTo>
                    <a:pt x="649" y="544"/>
                  </a:lnTo>
                  <a:lnTo>
                    <a:pt x="732" y="544"/>
                  </a:lnTo>
                  <a:lnTo>
                    <a:pt x="837" y="419"/>
                  </a:lnTo>
                  <a:lnTo>
                    <a:pt x="879" y="377"/>
                  </a:lnTo>
                  <a:lnTo>
                    <a:pt x="858" y="230"/>
                  </a:lnTo>
                  <a:lnTo>
                    <a:pt x="879" y="147"/>
                  </a:lnTo>
                  <a:lnTo>
                    <a:pt x="858" y="147"/>
                  </a:lnTo>
                  <a:lnTo>
                    <a:pt x="732" y="21"/>
                  </a:lnTo>
                  <a:lnTo>
                    <a:pt x="73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7" name="Google Shape;1721;p39">
              <a:extLst>
                <a:ext uri="{FF2B5EF4-FFF2-40B4-BE49-F238E27FC236}">
                  <a16:creationId xmlns:a16="http://schemas.microsoft.com/office/drawing/2014/main" id="{E6B52811-98EC-DCC6-9756-DF6DBFA838D3}"/>
                </a:ext>
              </a:extLst>
            </p:cNvPr>
            <p:cNvSpPr/>
            <p:nvPr/>
          </p:nvSpPr>
          <p:spPr>
            <a:xfrm>
              <a:off x="4029125" y="3065864"/>
              <a:ext cx="70516" cy="89240"/>
            </a:xfrm>
            <a:custGeom>
              <a:avLst/>
              <a:gdLst/>
              <a:ahLst/>
              <a:cxnLst/>
              <a:rect l="l" t="t" r="r" b="b"/>
              <a:pathLst>
                <a:path w="5922" h="7847" extrusionOk="0">
                  <a:moveTo>
                    <a:pt x="5587" y="1"/>
                  </a:moveTo>
                  <a:lnTo>
                    <a:pt x="5587" y="21"/>
                  </a:lnTo>
                  <a:lnTo>
                    <a:pt x="5545" y="21"/>
                  </a:lnTo>
                  <a:lnTo>
                    <a:pt x="5482" y="105"/>
                  </a:lnTo>
                  <a:lnTo>
                    <a:pt x="5441" y="210"/>
                  </a:lnTo>
                  <a:lnTo>
                    <a:pt x="5420" y="168"/>
                  </a:lnTo>
                  <a:lnTo>
                    <a:pt x="5315" y="273"/>
                  </a:lnTo>
                  <a:lnTo>
                    <a:pt x="5127" y="314"/>
                  </a:lnTo>
                  <a:lnTo>
                    <a:pt x="5127" y="335"/>
                  </a:lnTo>
                  <a:lnTo>
                    <a:pt x="5085" y="314"/>
                  </a:lnTo>
                  <a:lnTo>
                    <a:pt x="4897" y="335"/>
                  </a:lnTo>
                  <a:lnTo>
                    <a:pt x="4792" y="419"/>
                  </a:lnTo>
                  <a:lnTo>
                    <a:pt x="4499" y="461"/>
                  </a:lnTo>
                  <a:lnTo>
                    <a:pt x="4457" y="461"/>
                  </a:lnTo>
                  <a:lnTo>
                    <a:pt x="4394" y="440"/>
                  </a:lnTo>
                  <a:lnTo>
                    <a:pt x="4227" y="440"/>
                  </a:lnTo>
                  <a:lnTo>
                    <a:pt x="4060" y="524"/>
                  </a:lnTo>
                  <a:lnTo>
                    <a:pt x="3913" y="524"/>
                  </a:lnTo>
                  <a:lnTo>
                    <a:pt x="3830" y="545"/>
                  </a:lnTo>
                  <a:lnTo>
                    <a:pt x="3704" y="482"/>
                  </a:lnTo>
                  <a:lnTo>
                    <a:pt x="3599" y="524"/>
                  </a:lnTo>
                  <a:lnTo>
                    <a:pt x="3244" y="733"/>
                  </a:lnTo>
                  <a:lnTo>
                    <a:pt x="3076" y="754"/>
                  </a:lnTo>
                  <a:lnTo>
                    <a:pt x="2972" y="691"/>
                  </a:lnTo>
                  <a:lnTo>
                    <a:pt x="2909" y="733"/>
                  </a:lnTo>
                  <a:lnTo>
                    <a:pt x="2762" y="733"/>
                  </a:lnTo>
                  <a:lnTo>
                    <a:pt x="2700" y="691"/>
                  </a:lnTo>
                  <a:lnTo>
                    <a:pt x="2658" y="691"/>
                  </a:lnTo>
                  <a:lnTo>
                    <a:pt x="2469" y="858"/>
                  </a:lnTo>
                  <a:lnTo>
                    <a:pt x="2365" y="858"/>
                  </a:lnTo>
                  <a:lnTo>
                    <a:pt x="2239" y="942"/>
                  </a:lnTo>
                  <a:lnTo>
                    <a:pt x="2177" y="1005"/>
                  </a:lnTo>
                  <a:lnTo>
                    <a:pt x="1988" y="1047"/>
                  </a:lnTo>
                  <a:lnTo>
                    <a:pt x="1863" y="984"/>
                  </a:lnTo>
                  <a:lnTo>
                    <a:pt x="1716" y="858"/>
                  </a:lnTo>
                  <a:lnTo>
                    <a:pt x="1653" y="858"/>
                  </a:lnTo>
                  <a:lnTo>
                    <a:pt x="1633" y="754"/>
                  </a:lnTo>
                  <a:lnTo>
                    <a:pt x="1256" y="377"/>
                  </a:lnTo>
                  <a:lnTo>
                    <a:pt x="1235" y="356"/>
                  </a:lnTo>
                  <a:lnTo>
                    <a:pt x="1214" y="314"/>
                  </a:lnTo>
                  <a:lnTo>
                    <a:pt x="1047" y="545"/>
                  </a:lnTo>
                  <a:lnTo>
                    <a:pt x="1005" y="628"/>
                  </a:lnTo>
                  <a:lnTo>
                    <a:pt x="1047" y="858"/>
                  </a:lnTo>
                  <a:lnTo>
                    <a:pt x="1151" y="1172"/>
                  </a:lnTo>
                  <a:lnTo>
                    <a:pt x="1319" y="1256"/>
                  </a:lnTo>
                  <a:lnTo>
                    <a:pt x="1298" y="1402"/>
                  </a:lnTo>
                  <a:lnTo>
                    <a:pt x="1361" y="1591"/>
                  </a:lnTo>
                  <a:lnTo>
                    <a:pt x="1570" y="1612"/>
                  </a:lnTo>
                  <a:lnTo>
                    <a:pt x="1716" y="1737"/>
                  </a:lnTo>
                  <a:lnTo>
                    <a:pt x="3411" y="2260"/>
                  </a:lnTo>
                  <a:lnTo>
                    <a:pt x="4143" y="2260"/>
                  </a:lnTo>
                  <a:lnTo>
                    <a:pt x="2365" y="4039"/>
                  </a:lnTo>
                  <a:lnTo>
                    <a:pt x="1633" y="4039"/>
                  </a:lnTo>
                  <a:lnTo>
                    <a:pt x="1528" y="4122"/>
                  </a:lnTo>
                  <a:lnTo>
                    <a:pt x="1423" y="4122"/>
                  </a:lnTo>
                  <a:lnTo>
                    <a:pt x="1298" y="4206"/>
                  </a:lnTo>
                  <a:lnTo>
                    <a:pt x="1235" y="4311"/>
                  </a:lnTo>
                  <a:lnTo>
                    <a:pt x="1130" y="4394"/>
                  </a:lnTo>
                  <a:lnTo>
                    <a:pt x="984" y="4457"/>
                  </a:lnTo>
                  <a:lnTo>
                    <a:pt x="796" y="4499"/>
                  </a:lnTo>
                  <a:lnTo>
                    <a:pt x="607" y="4562"/>
                  </a:lnTo>
                  <a:lnTo>
                    <a:pt x="565" y="4666"/>
                  </a:lnTo>
                  <a:lnTo>
                    <a:pt x="0" y="5169"/>
                  </a:lnTo>
                  <a:lnTo>
                    <a:pt x="0" y="7449"/>
                  </a:lnTo>
                  <a:lnTo>
                    <a:pt x="419" y="7847"/>
                  </a:lnTo>
                  <a:lnTo>
                    <a:pt x="419" y="7805"/>
                  </a:lnTo>
                  <a:lnTo>
                    <a:pt x="900" y="7261"/>
                  </a:lnTo>
                  <a:lnTo>
                    <a:pt x="942" y="7156"/>
                  </a:lnTo>
                  <a:lnTo>
                    <a:pt x="1089" y="7031"/>
                  </a:lnTo>
                  <a:lnTo>
                    <a:pt x="1193" y="7010"/>
                  </a:lnTo>
                  <a:lnTo>
                    <a:pt x="1235" y="6926"/>
                  </a:lnTo>
                  <a:lnTo>
                    <a:pt x="1298" y="6905"/>
                  </a:lnTo>
                  <a:lnTo>
                    <a:pt x="1633" y="6529"/>
                  </a:lnTo>
                  <a:lnTo>
                    <a:pt x="1716" y="6508"/>
                  </a:lnTo>
                  <a:lnTo>
                    <a:pt x="2093" y="6089"/>
                  </a:lnTo>
                  <a:lnTo>
                    <a:pt x="2302" y="5922"/>
                  </a:lnTo>
                  <a:lnTo>
                    <a:pt x="2469" y="5817"/>
                  </a:lnTo>
                  <a:lnTo>
                    <a:pt x="2658" y="5796"/>
                  </a:lnTo>
                  <a:lnTo>
                    <a:pt x="2930" y="5566"/>
                  </a:lnTo>
                  <a:lnTo>
                    <a:pt x="3558" y="4980"/>
                  </a:lnTo>
                  <a:lnTo>
                    <a:pt x="3871" y="4625"/>
                  </a:lnTo>
                  <a:lnTo>
                    <a:pt x="4060" y="4436"/>
                  </a:lnTo>
                  <a:lnTo>
                    <a:pt x="4081" y="4311"/>
                  </a:lnTo>
                  <a:lnTo>
                    <a:pt x="4478" y="3788"/>
                  </a:lnTo>
                  <a:lnTo>
                    <a:pt x="4478" y="3683"/>
                  </a:lnTo>
                  <a:lnTo>
                    <a:pt x="4687" y="3390"/>
                  </a:lnTo>
                  <a:lnTo>
                    <a:pt x="4708" y="3202"/>
                  </a:lnTo>
                  <a:lnTo>
                    <a:pt x="5022" y="2574"/>
                  </a:lnTo>
                  <a:lnTo>
                    <a:pt x="5106" y="2532"/>
                  </a:lnTo>
                  <a:lnTo>
                    <a:pt x="5064" y="2449"/>
                  </a:lnTo>
                  <a:lnTo>
                    <a:pt x="5064" y="2365"/>
                  </a:lnTo>
                  <a:lnTo>
                    <a:pt x="5190" y="2239"/>
                  </a:lnTo>
                  <a:lnTo>
                    <a:pt x="5231" y="2239"/>
                  </a:lnTo>
                  <a:lnTo>
                    <a:pt x="5315" y="2135"/>
                  </a:lnTo>
                  <a:lnTo>
                    <a:pt x="5441" y="1842"/>
                  </a:lnTo>
                  <a:lnTo>
                    <a:pt x="5650" y="1591"/>
                  </a:lnTo>
                  <a:lnTo>
                    <a:pt x="5650" y="1423"/>
                  </a:lnTo>
                  <a:lnTo>
                    <a:pt x="5692" y="1381"/>
                  </a:lnTo>
                  <a:lnTo>
                    <a:pt x="5713" y="1214"/>
                  </a:lnTo>
                  <a:lnTo>
                    <a:pt x="5650" y="1151"/>
                  </a:lnTo>
                  <a:lnTo>
                    <a:pt x="5734" y="1005"/>
                  </a:lnTo>
                  <a:lnTo>
                    <a:pt x="5796" y="984"/>
                  </a:lnTo>
                  <a:lnTo>
                    <a:pt x="5859" y="984"/>
                  </a:lnTo>
                  <a:lnTo>
                    <a:pt x="5901" y="1005"/>
                  </a:lnTo>
                  <a:lnTo>
                    <a:pt x="5922" y="1005"/>
                  </a:lnTo>
                  <a:lnTo>
                    <a:pt x="5901" y="942"/>
                  </a:lnTo>
                  <a:lnTo>
                    <a:pt x="5838" y="942"/>
                  </a:lnTo>
                  <a:lnTo>
                    <a:pt x="5859" y="963"/>
                  </a:lnTo>
                  <a:lnTo>
                    <a:pt x="5796" y="963"/>
                  </a:lnTo>
                  <a:lnTo>
                    <a:pt x="5817" y="879"/>
                  </a:lnTo>
                  <a:lnTo>
                    <a:pt x="5817" y="775"/>
                  </a:lnTo>
                  <a:lnTo>
                    <a:pt x="5754" y="691"/>
                  </a:lnTo>
                  <a:lnTo>
                    <a:pt x="5817" y="586"/>
                  </a:lnTo>
                  <a:lnTo>
                    <a:pt x="5859" y="545"/>
                  </a:lnTo>
                  <a:lnTo>
                    <a:pt x="5859" y="482"/>
                  </a:lnTo>
                  <a:lnTo>
                    <a:pt x="5796" y="482"/>
                  </a:lnTo>
                  <a:lnTo>
                    <a:pt x="5754" y="440"/>
                  </a:lnTo>
                  <a:lnTo>
                    <a:pt x="5796" y="377"/>
                  </a:lnTo>
                  <a:lnTo>
                    <a:pt x="5796" y="314"/>
                  </a:lnTo>
                  <a:lnTo>
                    <a:pt x="5838" y="210"/>
                  </a:lnTo>
                  <a:lnTo>
                    <a:pt x="5901" y="126"/>
                  </a:lnTo>
                  <a:lnTo>
                    <a:pt x="5859" y="105"/>
                  </a:lnTo>
                  <a:lnTo>
                    <a:pt x="5796" y="105"/>
                  </a:lnTo>
                  <a:lnTo>
                    <a:pt x="5650" y="42"/>
                  </a:lnTo>
                  <a:lnTo>
                    <a:pt x="558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48" name="Google Shape;1722;p39">
              <a:extLst>
                <a:ext uri="{FF2B5EF4-FFF2-40B4-BE49-F238E27FC236}">
                  <a16:creationId xmlns:a16="http://schemas.microsoft.com/office/drawing/2014/main" id="{0ABA667B-F113-87A5-05F3-5D03E6D574E7}"/>
                </a:ext>
              </a:extLst>
            </p:cNvPr>
            <p:cNvSpPr/>
            <p:nvPr/>
          </p:nvSpPr>
          <p:spPr>
            <a:xfrm>
              <a:off x="3978054" y="3108693"/>
              <a:ext cx="57811" cy="66882"/>
            </a:xfrm>
            <a:custGeom>
              <a:avLst/>
              <a:gdLst/>
              <a:ahLst/>
              <a:cxnLst/>
              <a:rect l="l" t="t" r="r" b="b"/>
              <a:pathLst>
                <a:path w="4855" h="5881" extrusionOk="0">
                  <a:moveTo>
                    <a:pt x="984" y="1"/>
                  </a:moveTo>
                  <a:lnTo>
                    <a:pt x="942" y="43"/>
                  </a:lnTo>
                  <a:lnTo>
                    <a:pt x="732" y="252"/>
                  </a:lnTo>
                  <a:lnTo>
                    <a:pt x="607" y="461"/>
                  </a:lnTo>
                  <a:lnTo>
                    <a:pt x="565" y="461"/>
                  </a:lnTo>
                  <a:lnTo>
                    <a:pt x="460" y="566"/>
                  </a:lnTo>
                  <a:lnTo>
                    <a:pt x="398" y="628"/>
                  </a:lnTo>
                  <a:lnTo>
                    <a:pt x="356" y="649"/>
                  </a:lnTo>
                  <a:lnTo>
                    <a:pt x="272" y="754"/>
                  </a:lnTo>
                  <a:lnTo>
                    <a:pt x="293" y="733"/>
                  </a:lnTo>
                  <a:lnTo>
                    <a:pt x="356" y="796"/>
                  </a:lnTo>
                  <a:lnTo>
                    <a:pt x="377" y="963"/>
                  </a:lnTo>
                  <a:lnTo>
                    <a:pt x="419" y="984"/>
                  </a:lnTo>
                  <a:lnTo>
                    <a:pt x="419" y="1089"/>
                  </a:lnTo>
                  <a:lnTo>
                    <a:pt x="502" y="1089"/>
                  </a:lnTo>
                  <a:lnTo>
                    <a:pt x="523" y="1214"/>
                  </a:lnTo>
                  <a:lnTo>
                    <a:pt x="523" y="1361"/>
                  </a:lnTo>
                  <a:lnTo>
                    <a:pt x="670" y="1486"/>
                  </a:lnTo>
                  <a:lnTo>
                    <a:pt x="732" y="1633"/>
                  </a:lnTo>
                  <a:lnTo>
                    <a:pt x="816" y="1696"/>
                  </a:lnTo>
                  <a:lnTo>
                    <a:pt x="900" y="1737"/>
                  </a:lnTo>
                  <a:lnTo>
                    <a:pt x="837" y="1800"/>
                  </a:lnTo>
                  <a:lnTo>
                    <a:pt x="921" y="1884"/>
                  </a:lnTo>
                  <a:lnTo>
                    <a:pt x="942" y="2009"/>
                  </a:lnTo>
                  <a:lnTo>
                    <a:pt x="942" y="2114"/>
                  </a:lnTo>
                  <a:lnTo>
                    <a:pt x="816" y="2261"/>
                  </a:lnTo>
                  <a:lnTo>
                    <a:pt x="816" y="2365"/>
                  </a:lnTo>
                  <a:lnTo>
                    <a:pt x="774" y="2512"/>
                  </a:lnTo>
                  <a:lnTo>
                    <a:pt x="565" y="2512"/>
                  </a:lnTo>
                  <a:lnTo>
                    <a:pt x="565" y="2553"/>
                  </a:lnTo>
                  <a:lnTo>
                    <a:pt x="502" y="2616"/>
                  </a:lnTo>
                  <a:lnTo>
                    <a:pt x="460" y="2721"/>
                  </a:lnTo>
                  <a:lnTo>
                    <a:pt x="377" y="2784"/>
                  </a:lnTo>
                  <a:lnTo>
                    <a:pt x="293" y="2930"/>
                  </a:lnTo>
                  <a:lnTo>
                    <a:pt x="188" y="3056"/>
                  </a:lnTo>
                  <a:lnTo>
                    <a:pt x="168" y="3202"/>
                  </a:lnTo>
                  <a:lnTo>
                    <a:pt x="0" y="3767"/>
                  </a:lnTo>
                  <a:lnTo>
                    <a:pt x="188" y="3767"/>
                  </a:lnTo>
                  <a:lnTo>
                    <a:pt x="2281" y="4981"/>
                  </a:lnTo>
                  <a:lnTo>
                    <a:pt x="2406" y="5169"/>
                  </a:lnTo>
                  <a:lnTo>
                    <a:pt x="2385" y="5253"/>
                  </a:lnTo>
                  <a:lnTo>
                    <a:pt x="2406" y="5294"/>
                  </a:lnTo>
                  <a:lnTo>
                    <a:pt x="2469" y="5378"/>
                  </a:lnTo>
                  <a:lnTo>
                    <a:pt x="3181" y="5880"/>
                  </a:lnTo>
                  <a:lnTo>
                    <a:pt x="3222" y="5880"/>
                  </a:lnTo>
                  <a:lnTo>
                    <a:pt x="3327" y="5818"/>
                  </a:lnTo>
                  <a:lnTo>
                    <a:pt x="3536" y="5546"/>
                  </a:lnTo>
                  <a:lnTo>
                    <a:pt x="3641" y="5357"/>
                  </a:lnTo>
                  <a:lnTo>
                    <a:pt x="3641" y="5232"/>
                  </a:lnTo>
                  <a:lnTo>
                    <a:pt x="3725" y="5085"/>
                  </a:lnTo>
                  <a:lnTo>
                    <a:pt x="3829" y="4939"/>
                  </a:lnTo>
                  <a:lnTo>
                    <a:pt x="3808" y="4918"/>
                  </a:lnTo>
                  <a:lnTo>
                    <a:pt x="3808" y="4855"/>
                  </a:lnTo>
                  <a:lnTo>
                    <a:pt x="3871" y="4750"/>
                  </a:lnTo>
                  <a:lnTo>
                    <a:pt x="3871" y="4730"/>
                  </a:lnTo>
                  <a:lnTo>
                    <a:pt x="3955" y="4709"/>
                  </a:lnTo>
                  <a:lnTo>
                    <a:pt x="4122" y="4709"/>
                  </a:lnTo>
                  <a:lnTo>
                    <a:pt x="4227" y="4541"/>
                  </a:lnTo>
                  <a:lnTo>
                    <a:pt x="4436" y="4458"/>
                  </a:lnTo>
                  <a:lnTo>
                    <a:pt x="4394" y="4416"/>
                  </a:lnTo>
                  <a:lnTo>
                    <a:pt x="4457" y="4332"/>
                  </a:lnTo>
                  <a:lnTo>
                    <a:pt x="4499" y="4332"/>
                  </a:lnTo>
                  <a:lnTo>
                    <a:pt x="4687" y="4102"/>
                  </a:lnTo>
                  <a:lnTo>
                    <a:pt x="4708" y="4081"/>
                  </a:lnTo>
                  <a:lnTo>
                    <a:pt x="4289" y="3683"/>
                  </a:lnTo>
                  <a:lnTo>
                    <a:pt x="4289" y="1403"/>
                  </a:lnTo>
                  <a:lnTo>
                    <a:pt x="4854" y="900"/>
                  </a:lnTo>
                  <a:lnTo>
                    <a:pt x="4687" y="900"/>
                  </a:lnTo>
                  <a:lnTo>
                    <a:pt x="4478" y="942"/>
                  </a:lnTo>
                  <a:lnTo>
                    <a:pt x="4373" y="880"/>
                  </a:lnTo>
                  <a:lnTo>
                    <a:pt x="4289" y="754"/>
                  </a:lnTo>
                  <a:lnTo>
                    <a:pt x="4227" y="733"/>
                  </a:lnTo>
                  <a:lnTo>
                    <a:pt x="3955" y="754"/>
                  </a:lnTo>
                  <a:lnTo>
                    <a:pt x="3913" y="775"/>
                  </a:lnTo>
                  <a:lnTo>
                    <a:pt x="3808" y="775"/>
                  </a:lnTo>
                  <a:lnTo>
                    <a:pt x="3704" y="838"/>
                  </a:lnTo>
                  <a:lnTo>
                    <a:pt x="3641" y="900"/>
                  </a:lnTo>
                  <a:lnTo>
                    <a:pt x="3494" y="1152"/>
                  </a:lnTo>
                  <a:lnTo>
                    <a:pt x="3285" y="1152"/>
                  </a:lnTo>
                  <a:lnTo>
                    <a:pt x="3181" y="1110"/>
                  </a:lnTo>
                  <a:lnTo>
                    <a:pt x="3013" y="1152"/>
                  </a:lnTo>
                  <a:lnTo>
                    <a:pt x="2888" y="1089"/>
                  </a:lnTo>
                  <a:lnTo>
                    <a:pt x="2699" y="1089"/>
                  </a:lnTo>
                  <a:lnTo>
                    <a:pt x="2595" y="1047"/>
                  </a:lnTo>
                  <a:lnTo>
                    <a:pt x="2511" y="942"/>
                  </a:lnTo>
                  <a:lnTo>
                    <a:pt x="2365" y="859"/>
                  </a:lnTo>
                  <a:lnTo>
                    <a:pt x="2134" y="628"/>
                  </a:lnTo>
                  <a:lnTo>
                    <a:pt x="2030" y="545"/>
                  </a:lnTo>
                  <a:lnTo>
                    <a:pt x="1737" y="566"/>
                  </a:lnTo>
                  <a:lnTo>
                    <a:pt x="1611" y="524"/>
                  </a:lnTo>
                  <a:lnTo>
                    <a:pt x="1465" y="566"/>
                  </a:lnTo>
                  <a:lnTo>
                    <a:pt x="1339" y="545"/>
                  </a:lnTo>
                  <a:lnTo>
                    <a:pt x="1256" y="440"/>
                  </a:lnTo>
                  <a:lnTo>
                    <a:pt x="1256" y="105"/>
                  </a:lnTo>
                  <a:lnTo>
                    <a:pt x="1151" y="64"/>
                  </a:lnTo>
                  <a:lnTo>
                    <a:pt x="1046" y="105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FF6B65"/>
                </a:solidFill>
              </a:endParaRPr>
            </a:p>
          </p:txBody>
        </p:sp>
        <p:sp>
          <p:nvSpPr>
            <p:cNvPr id="149" name="Google Shape;1723;p39">
              <a:extLst>
                <a:ext uri="{FF2B5EF4-FFF2-40B4-BE49-F238E27FC236}">
                  <a16:creationId xmlns:a16="http://schemas.microsoft.com/office/drawing/2014/main" id="{DCBE689B-0208-25B1-9D6B-891ACD731EBD}"/>
                </a:ext>
              </a:extLst>
            </p:cNvPr>
            <p:cNvSpPr/>
            <p:nvPr/>
          </p:nvSpPr>
          <p:spPr>
            <a:xfrm>
              <a:off x="3963598" y="3151999"/>
              <a:ext cx="5239" cy="11"/>
            </a:xfrm>
            <a:custGeom>
              <a:avLst/>
              <a:gdLst/>
              <a:ahLst/>
              <a:cxnLst/>
              <a:rect l="l" t="t" r="r" b="b"/>
              <a:pathLst>
                <a:path w="440" h="1" extrusionOk="0">
                  <a:moveTo>
                    <a:pt x="1" y="1"/>
                  </a:moveTo>
                  <a:lnTo>
                    <a:pt x="210" y="1"/>
                  </a:lnTo>
                  <a:lnTo>
                    <a:pt x="440" y="1"/>
                  </a:lnTo>
                  <a:lnTo>
                    <a:pt x="2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0" name="Google Shape;1724;p39">
              <a:extLst>
                <a:ext uri="{FF2B5EF4-FFF2-40B4-BE49-F238E27FC236}">
                  <a16:creationId xmlns:a16="http://schemas.microsoft.com/office/drawing/2014/main" id="{87663B9C-3B11-AEC1-E7E7-2EBA8324DD91}"/>
                </a:ext>
              </a:extLst>
            </p:cNvPr>
            <p:cNvSpPr/>
            <p:nvPr/>
          </p:nvSpPr>
          <p:spPr>
            <a:xfrm>
              <a:off x="3949392" y="3117029"/>
              <a:ext cx="39878" cy="37609"/>
            </a:xfrm>
            <a:custGeom>
              <a:avLst/>
              <a:gdLst/>
              <a:ahLst/>
              <a:cxnLst/>
              <a:rect l="l" t="t" r="r" b="b"/>
              <a:pathLst>
                <a:path w="3349" h="3307" extrusionOk="0">
                  <a:moveTo>
                    <a:pt x="2700" y="0"/>
                  </a:moveTo>
                  <a:lnTo>
                    <a:pt x="2679" y="21"/>
                  </a:lnTo>
                  <a:lnTo>
                    <a:pt x="2554" y="105"/>
                  </a:lnTo>
                  <a:lnTo>
                    <a:pt x="2491" y="209"/>
                  </a:lnTo>
                  <a:lnTo>
                    <a:pt x="2365" y="251"/>
                  </a:lnTo>
                  <a:lnTo>
                    <a:pt x="2240" y="209"/>
                  </a:lnTo>
                  <a:lnTo>
                    <a:pt x="2031" y="230"/>
                  </a:lnTo>
                  <a:lnTo>
                    <a:pt x="1884" y="272"/>
                  </a:lnTo>
                  <a:lnTo>
                    <a:pt x="1779" y="272"/>
                  </a:lnTo>
                  <a:lnTo>
                    <a:pt x="1759" y="314"/>
                  </a:lnTo>
                  <a:lnTo>
                    <a:pt x="1675" y="272"/>
                  </a:lnTo>
                  <a:lnTo>
                    <a:pt x="1612" y="356"/>
                  </a:lnTo>
                  <a:lnTo>
                    <a:pt x="1612" y="440"/>
                  </a:lnTo>
                  <a:lnTo>
                    <a:pt x="1549" y="440"/>
                  </a:lnTo>
                  <a:lnTo>
                    <a:pt x="1403" y="419"/>
                  </a:lnTo>
                  <a:lnTo>
                    <a:pt x="1403" y="314"/>
                  </a:lnTo>
                  <a:lnTo>
                    <a:pt x="1298" y="272"/>
                  </a:lnTo>
                  <a:lnTo>
                    <a:pt x="1215" y="314"/>
                  </a:lnTo>
                  <a:lnTo>
                    <a:pt x="1047" y="251"/>
                  </a:lnTo>
                  <a:lnTo>
                    <a:pt x="942" y="209"/>
                  </a:lnTo>
                  <a:lnTo>
                    <a:pt x="880" y="272"/>
                  </a:lnTo>
                  <a:lnTo>
                    <a:pt x="880" y="356"/>
                  </a:lnTo>
                  <a:lnTo>
                    <a:pt x="901" y="419"/>
                  </a:lnTo>
                  <a:lnTo>
                    <a:pt x="880" y="440"/>
                  </a:lnTo>
                  <a:lnTo>
                    <a:pt x="838" y="544"/>
                  </a:lnTo>
                  <a:lnTo>
                    <a:pt x="796" y="628"/>
                  </a:lnTo>
                  <a:lnTo>
                    <a:pt x="796" y="774"/>
                  </a:lnTo>
                  <a:lnTo>
                    <a:pt x="775" y="984"/>
                  </a:lnTo>
                  <a:lnTo>
                    <a:pt x="733" y="1109"/>
                  </a:lnTo>
                  <a:lnTo>
                    <a:pt x="817" y="1172"/>
                  </a:lnTo>
                  <a:lnTo>
                    <a:pt x="880" y="1256"/>
                  </a:lnTo>
                  <a:lnTo>
                    <a:pt x="922" y="1318"/>
                  </a:lnTo>
                  <a:lnTo>
                    <a:pt x="901" y="1402"/>
                  </a:lnTo>
                  <a:lnTo>
                    <a:pt x="608" y="1800"/>
                  </a:lnTo>
                  <a:lnTo>
                    <a:pt x="419" y="2009"/>
                  </a:lnTo>
                  <a:lnTo>
                    <a:pt x="378" y="2092"/>
                  </a:lnTo>
                  <a:lnTo>
                    <a:pt x="147" y="2511"/>
                  </a:lnTo>
                  <a:lnTo>
                    <a:pt x="106" y="2553"/>
                  </a:lnTo>
                  <a:lnTo>
                    <a:pt x="106" y="2720"/>
                  </a:lnTo>
                  <a:lnTo>
                    <a:pt x="85" y="2929"/>
                  </a:lnTo>
                  <a:lnTo>
                    <a:pt x="1" y="3139"/>
                  </a:lnTo>
                  <a:lnTo>
                    <a:pt x="43" y="3264"/>
                  </a:lnTo>
                  <a:lnTo>
                    <a:pt x="1" y="3285"/>
                  </a:lnTo>
                  <a:lnTo>
                    <a:pt x="43" y="3306"/>
                  </a:lnTo>
                  <a:lnTo>
                    <a:pt x="106" y="3285"/>
                  </a:lnTo>
                  <a:lnTo>
                    <a:pt x="210" y="3201"/>
                  </a:lnTo>
                  <a:lnTo>
                    <a:pt x="273" y="3243"/>
                  </a:lnTo>
                  <a:lnTo>
                    <a:pt x="315" y="3285"/>
                  </a:lnTo>
                  <a:lnTo>
                    <a:pt x="398" y="3285"/>
                  </a:lnTo>
                  <a:lnTo>
                    <a:pt x="461" y="3243"/>
                  </a:lnTo>
                  <a:lnTo>
                    <a:pt x="461" y="3160"/>
                  </a:lnTo>
                  <a:lnTo>
                    <a:pt x="566" y="3160"/>
                  </a:lnTo>
                  <a:lnTo>
                    <a:pt x="566" y="3180"/>
                  </a:lnTo>
                  <a:lnTo>
                    <a:pt x="608" y="3139"/>
                  </a:lnTo>
                  <a:lnTo>
                    <a:pt x="670" y="3139"/>
                  </a:lnTo>
                  <a:lnTo>
                    <a:pt x="712" y="3076"/>
                  </a:lnTo>
                  <a:lnTo>
                    <a:pt x="1633" y="3076"/>
                  </a:lnTo>
                  <a:lnTo>
                    <a:pt x="2407" y="3034"/>
                  </a:lnTo>
                  <a:lnTo>
                    <a:pt x="2575" y="2469"/>
                  </a:lnTo>
                  <a:lnTo>
                    <a:pt x="2595" y="2323"/>
                  </a:lnTo>
                  <a:lnTo>
                    <a:pt x="2700" y="2197"/>
                  </a:lnTo>
                  <a:lnTo>
                    <a:pt x="2784" y="2051"/>
                  </a:lnTo>
                  <a:lnTo>
                    <a:pt x="2867" y="1988"/>
                  </a:lnTo>
                  <a:lnTo>
                    <a:pt x="2909" y="1883"/>
                  </a:lnTo>
                  <a:lnTo>
                    <a:pt x="2972" y="1820"/>
                  </a:lnTo>
                  <a:lnTo>
                    <a:pt x="2972" y="1779"/>
                  </a:lnTo>
                  <a:lnTo>
                    <a:pt x="3181" y="1779"/>
                  </a:lnTo>
                  <a:lnTo>
                    <a:pt x="3223" y="1632"/>
                  </a:lnTo>
                  <a:lnTo>
                    <a:pt x="3223" y="1528"/>
                  </a:lnTo>
                  <a:lnTo>
                    <a:pt x="3349" y="1381"/>
                  </a:lnTo>
                  <a:lnTo>
                    <a:pt x="3349" y="1276"/>
                  </a:lnTo>
                  <a:lnTo>
                    <a:pt x="3328" y="1151"/>
                  </a:lnTo>
                  <a:lnTo>
                    <a:pt x="3244" y="1067"/>
                  </a:lnTo>
                  <a:lnTo>
                    <a:pt x="3307" y="1004"/>
                  </a:lnTo>
                  <a:lnTo>
                    <a:pt x="3223" y="963"/>
                  </a:lnTo>
                  <a:lnTo>
                    <a:pt x="3139" y="900"/>
                  </a:lnTo>
                  <a:lnTo>
                    <a:pt x="3077" y="753"/>
                  </a:lnTo>
                  <a:lnTo>
                    <a:pt x="2930" y="628"/>
                  </a:lnTo>
                  <a:lnTo>
                    <a:pt x="2930" y="481"/>
                  </a:lnTo>
                  <a:lnTo>
                    <a:pt x="2909" y="356"/>
                  </a:lnTo>
                  <a:lnTo>
                    <a:pt x="2826" y="356"/>
                  </a:lnTo>
                  <a:lnTo>
                    <a:pt x="2826" y="251"/>
                  </a:lnTo>
                  <a:lnTo>
                    <a:pt x="2784" y="230"/>
                  </a:lnTo>
                  <a:lnTo>
                    <a:pt x="2763" y="63"/>
                  </a:lnTo>
                  <a:lnTo>
                    <a:pt x="2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1" name="Google Shape;1725;p39">
              <a:extLst>
                <a:ext uri="{FF2B5EF4-FFF2-40B4-BE49-F238E27FC236}">
                  <a16:creationId xmlns:a16="http://schemas.microsoft.com/office/drawing/2014/main" id="{DBE20D5F-C3A5-9D25-B4B6-6063554FAF0D}"/>
                </a:ext>
              </a:extLst>
            </p:cNvPr>
            <p:cNvSpPr/>
            <p:nvPr/>
          </p:nvSpPr>
          <p:spPr>
            <a:xfrm>
              <a:off x="3845999" y="3071334"/>
              <a:ext cx="89711" cy="57841"/>
            </a:xfrm>
            <a:custGeom>
              <a:avLst/>
              <a:gdLst/>
              <a:ahLst/>
              <a:cxnLst/>
              <a:rect l="l" t="t" r="r" b="b"/>
              <a:pathLst>
                <a:path w="7534" h="5086" extrusionOk="0">
                  <a:moveTo>
                    <a:pt x="4750" y="1"/>
                  </a:moveTo>
                  <a:lnTo>
                    <a:pt x="4708" y="64"/>
                  </a:lnTo>
                  <a:lnTo>
                    <a:pt x="4583" y="147"/>
                  </a:lnTo>
                  <a:lnTo>
                    <a:pt x="4499" y="84"/>
                  </a:lnTo>
                  <a:lnTo>
                    <a:pt x="4374" y="84"/>
                  </a:lnTo>
                  <a:lnTo>
                    <a:pt x="4269" y="168"/>
                  </a:lnTo>
                  <a:lnTo>
                    <a:pt x="4123" y="252"/>
                  </a:lnTo>
                  <a:lnTo>
                    <a:pt x="4081" y="315"/>
                  </a:lnTo>
                  <a:lnTo>
                    <a:pt x="4123" y="398"/>
                  </a:lnTo>
                  <a:lnTo>
                    <a:pt x="4039" y="419"/>
                  </a:lnTo>
                  <a:lnTo>
                    <a:pt x="3934" y="587"/>
                  </a:lnTo>
                  <a:lnTo>
                    <a:pt x="3872" y="587"/>
                  </a:lnTo>
                  <a:lnTo>
                    <a:pt x="3830" y="566"/>
                  </a:lnTo>
                  <a:lnTo>
                    <a:pt x="3746" y="670"/>
                  </a:lnTo>
                  <a:lnTo>
                    <a:pt x="3746" y="733"/>
                  </a:lnTo>
                  <a:lnTo>
                    <a:pt x="3662" y="796"/>
                  </a:lnTo>
                  <a:lnTo>
                    <a:pt x="3641" y="900"/>
                  </a:lnTo>
                  <a:lnTo>
                    <a:pt x="3662" y="984"/>
                  </a:lnTo>
                  <a:lnTo>
                    <a:pt x="3641" y="1089"/>
                  </a:lnTo>
                  <a:lnTo>
                    <a:pt x="3537" y="1131"/>
                  </a:lnTo>
                  <a:lnTo>
                    <a:pt x="3432" y="1214"/>
                  </a:lnTo>
                  <a:lnTo>
                    <a:pt x="3202" y="1235"/>
                  </a:lnTo>
                  <a:lnTo>
                    <a:pt x="3035" y="1256"/>
                  </a:lnTo>
                  <a:lnTo>
                    <a:pt x="2909" y="1235"/>
                  </a:lnTo>
                  <a:lnTo>
                    <a:pt x="2804" y="1193"/>
                  </a:lnTo>
                  <a:lnTo>
                    <a:pt x="2679" y="1214"/>
                  </a:lnTo>
                  <a:lnTo>
                    <a:pt x="2595" y="1193"/>
                  </a:lnTo>
                  <a:lnTo>
                    <a:pt x="2511" y="1235"/>
                  </a:lnTo>
                  <a:lnTo>
                    <a:pt x="2491" y="1340"/>
                  </a:lnTo>
                  <a:lnTo>
                    <a:pt x="2595" y="1445"/>
                  </a:lnTo>
                  <a:lnTo>
                    <a:pt x="2658" y="1445"/>
                  </a:lnTo>
                  <a:lnTo>
                    <a:pt x="2679" y="1528"/>
                  </a:lnTo>
                  <a:lnTo>
                    <a:pt x="2511" y="1633"/>
                  </a:lnTo>
                  <a:lnTo>
                    <a:pt x="2449" y="1737"/>
                  </a:lnTo>
                  <a:lnTo>
                    <a:pt x="2281" y="1737"/>
                  </a:lnTo>
                  <a:lnTo>
                    <a:pt x="1947" y="1821"/>
                  </a:lnTo>
                  <a:lnTo>
                    <a:pt x="1821" y="1926"/>
                  </a:lnTo>
                  <a:lnTo>
                    <a:pt x="1633" y="1968"/>
                  </a:lnTo>
                  <a:lnTo>
                    <a:pt x="1507" y="2072"/>
                  </a:lnTo>
                  <a:lnTo>
                    <a:pt x="1403" y="2093"/>
                  </a:lnTo>
                  <a:lnTo>
                    <a:pt x="1340" y="2051"/>
                  </a:lnTo>
                  <a:lnTo>
                    <a:pt x="1298" y="1926"/>
                  </a:lnTo>
                  <a:lnTo>
                    <a:pt x="1235" y="1863"/>
                  </a:lnTo>
                  <a:lnTo>
                    <a:pt x="1151" y="1926"/>
                  </a:lnTo>
                  <a:lnTo>
                    <a:pt x="1151" y="2051"/>
                  </a:lnTo>
                  <a:lnTo>
                    <a:pt x="1110" y="2177"/>
                  </a:lnTo>
                  <a:lnTo>
                    <a:pt x="942" y="2177"/>
                  </a:lnTo>
                  <a:lnTo>
                    <a:pt x="838" y="2198"/>
                  </a:lnTo>
                  <a:lnTo>
                    <a:pt x="733" y="2198"/>
                  </a:lnTo>
                  <a:lnTo>
                    <a:pt x="712" y="2072"/>
                  </a:lnTo>
                  <a:lnTo>
                    <a:pt x="670" y="2030"/>
                  </a:lnTo>
                  <a:lnTo>
                    <a:pt x="670" y="2051"/>
                  </a:lnTo>
                  <a:lnTo>
                    <a:pt x="566" y="2198"/>
                  </a:lnTo>
                  <a:lnTo>
                    <a:pt x="461" y="2240"/>
                  </a:lnTo>
                  <a:lnTo>
                    <a:pt x="398" y="2365"/>
                  </a:lnTo>
                  <a:lnTo>
                    <a:pt x="294" y="2553"/>
                  </a:lnTo>
                  <a:lnTo>
                    <a:pt x="252" y="2679"/>
                  </a:lnTo>
                  <a:lnTo>
                    <a:pt x="147" y="2867"/>
                  </a:lnTo>
                  <a:lnTo>
                    <a:pt x="63" y="2867"/>
                  </a:lnTo>
                  <a:lnTo>
                    <a:pt x="1" y="2930"/>
                  </a:lnTo>
                  <a:lnTo>
                    <a:pt x="42" y="3077"/>
                  </a:lnTo>
                  <a:lnTo>
                    <a:pt x="84" y="3223"/>
                  </a:lnTo>
                  <a:lnTo>
                    <a:pt x="63" y="3349"/>
                  </a:lnTo>
                  <a:lnTo>
                    <a:pt x="84" y="3516"/>
                  </a:lnTo>
                  <a:lnTo>
                    <a:pt x="105" y="3641"/>
                  </a:lnTo>
                  <a:lnTo>
                    <a:pt x="105" y="3872"/>
                  </a:lnTo>
                  <a:lnTo>
                    <a:pt x="168" y="3934"/>
                  </a:lnTo>
                  <a:lnTo>
                    <a:pt x="314" y="4018"/>
                  </a:lnTo>
                  <a:lnTo>
                    <a:pt x="419" y="4123"/>
                  </a:lnTo>
                  <a:lnTo>
                    <a:pt x="461" y="4248"/>
                  </a:lnTo>
                  <a:lnTo>
                    <a:pt x="607" y="4458"/>
                  </a:lnTo>
                  <a:lnTo>
                    <a:pt x="691" y="4604"/>
                  </a:lnTo>
                  <a:lnTo>
                    <a:pt x="775" y="4688"/>
                  </a:lnTo>
                  <a:lnTo>
                    <a:pt x="942" y="4813"/>
                  </a:lnTo>
                  <a:lnTo>
                    <a:pt x="942" y="4960"/>
                  </a:lnTo>
                  <a:lnTo>
                    <a:pt x="942" y="5022"/>
                  </a:lnTo>
                  <a:lnTo>
                    <a:pt x="984" y="5085"/>
                  </a:lnTo>
                  <a:lnTo>
                    <a:pt x="1005" y="5085"/>
                  </a:lnTo>
                  <a:lnTo>
                    <a:pt x="1256" y="4667"/>
                  </a:lnTo>
                  <a:lnTo>
                    <a:pt x="1403" y="4499"/>
                  </a:lnTo>
                  <a:lnTo>
                    <a:pt x="1507" y="4478"/>
                  </a:lnTo>
                  <a:lnTo>
                    <a:pt x="1549" y="4437"/>
                  </a:lnTo>
                  <a:lnTo>
                    <a:pt x="1779" y="4332"/>
                  </a:lnTo>
                  <a:lnTo>
                    <a:pt x="1884" y="4353"/>
                  </a:lnTo>
                  <a:lnTo>
                    <a:pt x="1947" y="4290"/>
                  </a:lnTo>
                  <a:lnTo>
                    <a:pt x="2135" y="4290"/>
                  </a:lnTo>
                  <a:lnTo>
                    <a:pt x="2156" y="4353"/>
                  </a:lnTo>
                  <a:lnTo>
                    <a:pt x="2260" y="4395"/>
                  </a:lnTo>
                  <a:lnTo>
                    <a:pt x="2302" y="4374"/>
                  </a:lnTo>
                  <a:lnTo>
                    <a:pt x="2386" y="4353"/>
                  </a:lnTo>
                  <a:lnTo>
                    <a:pt x="2386" y="4269"/>
                  </a:lnTo>
                  <a:lnTo>
                    <a:pt x="2407" y="4185"/>
                  </a:lnTo>
                  <a:lnTo>
                    <a:pt x="2470" y="4144"/>
                  </a:lnTo>
                  <a:lnTo>
                    <a:pt x="2365" y="4018"/>
                  </a:lnTo>
                  <a:lnTo>
                    <a:pt x="2365" y="3955"/>
                  </a:lnTo>
                  <a:lnTo>
                    <a:pt x="2449" y="3955"/>
                  </a:lnTo>
                  <a:lnTo>
                    <a:pt x="2491" y="3913"/>
                  </a:lnTo>
                  <a:lnTo>
                    <a:pt x="2491" y="3851"/>
                  </a:lnTo>
                  <a:lnTo>
                    <a:pt x="2553" y="3767"/>
                  </a:lnTo>
                  <a:lnTo>
                    <a:pt x="2553" y="3704"/>
                  </a:lnTo>
                  <a:lnTo>
                    <a:pt x="2595" y="3662"/>
                  </a:lnTo>
                  <a:lnTo>
                    <a:pt x="2679" y="3662"/>
                  </a:lnTo>
                  <a:lnTo>
                    <a:pt x="2763" y="3558"/>
                  </a:lnTo>
                  <a:lnTo>
                    <a:pt x="2867" y="3600"/>
                  </a:lnTo>
                  <a:lnTo>
                    <a:pt x="2867" y="3537"/>
                  </a:lnTo>
                  <a:lnTo>
                    <a:pt x="2930" y="3537"/>
                  </a:lnTo>
                  <a:lnTo>
                    <a:pt x="3014" y="3600"/>
                  </a:lnTo>
                  <a:lnTo>
                    <a:pt x="3076" y="3621"/>
                  </a:lnTo>
                  <a:lnTo>
                    <a:pt x="3244" y="3746"/>
                  </a:lnTo>
                  <a:lnTo>
                    <a:pt x="3327" y="3767"/>
                  </a:lnTo>
                  <a:lnTo>
                    <a:pt x="3495" y="3913"/>
                  </a:lnTo>
                  <a:lnTo>
                    <a:pt x="3516" y="3955"/>
                  </a:lnTo>
                  <a:lnTo>
                    <a:pt x="3641" y="3934"/>
                  </a:lnTo>
                  <a:lnTo>
                    <a:pt x="3767" y="4018"/>
                  </a:lnTo>
                  <a:lnTo>
                    <a:pt x="3913" y="4018"/>
                  </a:lnTo>
                  <a:lnTo>
                    <a:pt x="3976" y="4039"/>
                  </a:lnTo>
                  <a:lnTo>
                    <a:pt x="4060" y="3976"/>
                  </a:lnTo>
                  <a:lnTo>
                    <a:pt x="4144" y="3976"/>
                  </a:lnTo>
                  <a:lnTo>
                    <a:pt x="4248" y="4039"/>
                  </a:lnTo>
                  <a:lnTo>
                    <a:pt x="4374" y="4060"/>
                  </a:lnTo>
                  <a:lnTo>
                    <a:pt x="4436" y="4081"/>
                  </a:lnTo>
                  <a:lnTo>
                    <a:pt x="4562" y="4060"/>
                  </a:lnTo>
                  <a:lnTo>
                    <a:pt x="4583" y="4018"/>
                  </a:lnTo>
                  <a:lnTo>
                    <a:pt x="4541" y="3955"/>
                  </a:lnTo>
                  <a:lnTo>
                    <a:pt x="4499" y="3913"/>
                  </a:lnTo>
                  <a:lnTo>
                    <a:pt x="4604" y="3809"/>
                  </a:lnTo>
                  <a:lnTo>
                    <a:pt x="4688" y="3704"/>
                  </a:lnTo>
                  <a:lnTo>
                    <a:pt x="4792" y="3704"/>
                  </a:lnTo>
                  <a:lnTo>
                    <a:pt x="4897" y="3725"/>
                  </a:lnTo>
                  <a:lnTo>
                    <a:pt x="4980" y="3809"/>
                  </a:lnTo>
                  <a:lnTo>
                    <a:pt x="5064" y="3767"/>
                  </a:lnTo>
                  <a:lnTo>
                    <a:pt x="5294" y="3746"/>
                  </a:lnTo>
                  <a:lnTo>
                    <a:pt x="5336" y="3704"/>
                  </a:lnTo>
                  <a:lnTo>
                    <a:pt x="5420" y="3641"/>
                  </a:lnTo>
                  <a:lnTo>
                    <a:pt x="5650" y="3537"/>
                  </a:lnTo>
                  <a:lnTo>
                    <a:pt x="5734" y="3558"/>
                  </a:lnTo>
                  <a:lnTo>
                    <a:pt x="5755" y="3600"/>
                  </a:lnTo>
                  <a:lnTo>
                    <a:pt x="5796" y="3600"/>
                  </a:lnTo>
                  <a:lnTo>
                    <a:pt x="5817" y="3662"/>
                  </a:lnTo>
                  <a:lnTo>
                    <a:pt x="5859" y="3662"/>
                  </a:lnTo>
                  <a:lnTo>
                    <a:pt x="5943" y="3621"/>
                  </a:lnTo>
                  <a:lnTo>
                    <a:pt x="6068" y="3621"/>
                  </a:lnTo>
                  <a:lnTo>
                    <a:pt x="6152" y="3600"/>
                  </a:lnTo>
                  <a:lnTo>
                    <a:pt x="6236" y="3600"/>
                  </a:lnTo>
                  <a:lnTo>
                    <a:pt x="6320" y="3495"/>
                  </a:lnTo>
                  <a:lnTo>
                    <a:pt x="6278" y="3453"/>
                  </a:lnTo>
                  <a:lnTo>
                    <a:pt x="6278" y="3411"/>
                  </a:lnTo>
                  <a:lnTo>
                    <a:pt x="6361" y="3411"/>
                  </a:lnTo>
                  <a:lnTo>
                    <a:pt x="6445" y="3453"/>
                  </a:lnTo>
                  <a:lnTo>
                    <a:pt x="6633" y="3453"/>
                  </a:lnTo>
                  <a:lnTo>
                    <a:pt x="6675" y="3495"/>
                  </a:lnTo>
                  <a:lnTo>
                    <a:pt x="6759" y="3516"/>
                  </a:lnTo>
                  <a:lnTo>
                    <a:pt x="6843" y="3558"/>
                  </a:lnTo>
                  <a:lnTo>
                    <a:pt x="7073" y="3558"/>
                  </a:lnTo>
                  <a:lnTo>
                    <a:pt x="7094" y="3600"/>
                  </a:lnTo>
                  <a:lnTo>
                    <a:pt x="7282" y="3516"/>
                  </a:lnTo>
                  <a:lnTo>
                    <a:pt x="7408" y="3516"/>
                  </a:lnTo>
                  <a:lnTo>
                    <a:pt x="7512" y="3558"/>
                  </a:lnTo>
                  <a:lnTo>
                    <a:pt x="7533" y="3600"/>
                  </a:lnTo>
                  <a:lnTo>
                    <a:pt x="7533" y="3558"/>
                  </a:lnTo>
                  <a:lnTo>
                    <a:pt x="7491" y="3495"/>
                  </a:lnTo>
                  <a:lnTo>
                    <a:pt x="7387" y="3432"/>
                  </a:lnTo>
                  <a:lnTo>
                    <a:pt x="7303" y="3390"/>
                  </a:lnTo>
                  <a:lnTo>
                    <a:pt x="7303" y="3202"/>
                  </a:lnTo>
                  <a:lnTo>
                    <a:pt x="7303" y="3139"/>
                  </a:lnTo>
                  <a:lnTo>
                    <a:pt x="7219" y="3077"/>
                  </a:lnTo>
                  <a:lnTo>
                    <a:pt x="7010" y="3035"/>
                  </a:lnTo>
                  <a:lnTo>
                    <a:pt x="6968" y="2972"/>
                  </a:lnTo>
                  <a:lnTo>
                    <a:pt x="6989" y="2867"/>
                  </a:lnTo>
                  <a:lnTo>
                    <a:pt x="6947" y="2805"/>
                  </a:lnTo>
                  <a:lnTo>
                    <a:pt x="6843" y="2784"/>
                  </a:lnTo>
                  <a:lnTo>
                    <a:pt x="6780" y="2721"/>
                  </a:lnTo>
                  <a:lnTo>
                    <a:pt x="6759" y="2553"/>
                  </a:lnTo>
                  <a:lnTo>
                    <a:pt x="6738" y="2491"/>
                  </a:lnTo>
                  <a:lnTo>
                    <a:pt x="6550" y="2365"/>
                  </a:lnTo>
                  <a:lnTo>
                    <a:pt x="6487" y="2386"/>
                  </a:lnTo>
                  <a:lnTo>
                    <a:pt x="6382" y="2344"/>
                  </a:lnTo>
                  <a:lnTo>
                    <a:pt x="6361" y="2365"/>
                  </a:lnTo>
                  <a:lnTo>
                    <a:pt x="6257" y="2344"/>
                  </a:lnTo>
                  <a:lnTo>
                    <a:pt x="6131" y="2240"/>
                  </a:lnTo>
                  <a:lnTo>
                    <a:pt x="6173" y="2177"/>
                  </a:lnTo>
                  <a:lnTo>
                    <a:pt x="6215" y="2135"/>
                  </a:lnTo>
                  <a:lnTo>
                    <a:pt x="6278" y="2072"/>
                  </a:lnTo>
                  <a:lnTo>
                    <a:pt x="6320" y="1989"/>
                  </a:lnTo>
                  <a:lnTo>
                    <a:pt x="6257" y="1926"/>
                  </a:lnTo>
                  <a:lnTo>
                    <a:pt x="6152" y="1926"/>
                  </a:lnTo>
                  <a:lnTo>
                    <a:pt x="6048" y="1863"/>
                  </a:lnTo>
                  <a:lnTo>
                    <a:pt x="6006" y="1779"/>
                  </a:lnTo>
                  <a:lnTo>
                    <a:pt x="5922" y="1737"/>
                  </a:lnTo>
                  <a:lnTo>
                    <a:pt x="5817" y="1737"/>
                  </a:lnTo>
                  <a:lnTo>
                    <a:pt x="5692" y="1654"/>
                  </a:lnTo>
                  <a:lnTo>
                    <a:pt x="5608" y="1612"/>
                  </a:lnTo>
                  <a:lnTo>
                    <a:pt x="5587" y="1465"/>
                  </a:lnTo>
                  <a:lnTo>
                    <a:pt x="5629" y="1403"/>
                  </a:lnTo>
                  <a:lnTo>
                    <a:pt x="5545" y="1361"/>
                  </a:lnTo>
                  <a:lnTo>
                    <a:pt x="5399" y="1361"/>
                  </a:lnTo>
                  <a:lnTo>
                    <a:pt x="5336" y="1424"/>
                  </a:lnTo>
                  <a:lnTo>
                    <a:pt x="5211" y="1424"/>
                  </a:lnTo>
                  <a:lnTo>
                    <a:pt x="5106" y="1340"/>
                  </a:lnTo>
                  <a:lnTo>
                    <a:pt x="5106" y="1152"/>
                  </a:lnTo>
                  <a:lnTo>
                    <a:pt x="5169" y="1047"/>
                  </a:lnTo>
                  <a:lnTo>
                    <a:pt x="5190" y="1005"/>
                  </a:lnTo>
                  <a:lnTo>
                    <a:pt x="5211" y="880"/>
                  </a:lnTo>
                  <a:lnTo>
                    <a:pt x="5190" y="796"/>
                  </a:lnTo>
                  <a:lnTo>
                    <a:pt x="5085" y="566"/>
                  </a:lnTo>
                  <a:lnTo>
                    <a:pt x="4918" y="377"/>
                  </a:lnTo>
                  <a:lnTo>
                    <a:pt x="4897" y="294"/>
                  </a:lnTo>
                  <a:lnTo>
                    <a:pt x="4771" y="189"/>
                  </a:lnTo>
                  <a:lnTo>
                    <a:pt x="4813" y="168"/>
                  </a:lnTo>
                  <a:lnTo>
                    <a:pt x="4813" y="84"/>
                  </a:lnTo>
                  <a:lnTo>
                    <a:pt x="475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2" name="Google Shape;1726;p39">
              <a:extLst>
                <a:ext uri="{FF2B5EF4-FFF2-40B4-BE49-F238E27FC236}">
                  <a16:creationId xmlns:a16="http://schemas.microsoft.com/office/drawing/2014/main" id="{A042EA5C-F878-5CDB-B66A-3930DA0DB7B4}"/>
                </a:ext>
              </a:extLst>
            </p:cNvPr>
            <p:cNvSpPr/>
            <p:nvPr/>
          </p:nvSpPr>
          <p:spPr>
            <a:xfrm>
              <a:off x="3809372" y="2919523"/>
              <a:ext cx="106405" cy="94483"/>
            </a:xfrm>
            <a:custGeom>
              <a:avLst/>
              <a:gdLst/>
              <a:ahLst/>
              <a:cxnLst/>
              <a:rect l="l" t="t" r="r" b="b"/>
              <a:pathLst>
                <a:path w="8936" h="8308" extrusionOk="0">
                  <a:moveTo>
                    <a:pt x="1068" y="1"/>
                  </a:moveTo>
                  <a:lnTo>
                    <a:pt x="1047" y="42"/>
                  </a:lnTo>
                  <a:lnTo>
                    <a:pt x="1089" y="252"/>
                  </a:lnTo>
                  <a:lnTo>
                    <a:pt x="1152" y="314"/>
                  </a:lnTo>
                  <a:lnTo>
                    <a:pt x="1026" y="482"/>
                  </a:lnTo>
                  <a:lnTo>
                    <a:pt x="670" y="691"/>
                  </a:lnTo>
                  <a:lnTo>
                    <a:pt x="670" y="775"/>
                  </a:lnTo>
                  <a:lnTo>
                    <a:pt x="566" y="900"/>
                  </a:lnTo>
                  <a:lnTo>
                    <a:pt x="440" y="900"/>
                  </a:lnTo>
                  <a:lnTo>
                    <a:pt x="357" y="963"/>
                  </a:lnTo>
                  <a:lnTo>
                    <a:pt x="357" y="1047"/>
                  </a:lnTo>
                  <a:lnTo>
                    <a:pt x="336" y="1109"/>
                  </a:lnTo>
                  <a:lnTo>
                    <a:pt x="398" y="1298"/>
                  </a:lnTo>
                  <a:lnTo>
                    <a:pt x="398" y="1423"/>
                  </a:lnTo>
                  <a:lnTo>
                    <a:pt x="357" y="1465"/>
                  </a:lnTo>
                  <a:lnTo>
                    <a:pt x="357" y="1507"/>
                  </a:lnTo>
                  <a:lnTo>
                    <a:pt x="336" y="1570"/>
                  </a:lnTo>
                  <a:lnTo>
                    <a:pt x="294" y="1674"/>
                  </a:lnTo>
                  <a:lnTo>
                    <a:pt x="189" y="1716"/>
                  </a:lnTo>
                  <a:lnTo>
                    <a:pt x="147" y="1737"/>
                  </a:lnTo>
                  <a:lnTo>
                    <a:pt x="85" y="1737"/>
                  </a:lnTo>
                  <a:lnTo>
                    <a:pt x="22" y="1800"/>
                  </a:lnTo>
                  <a:lnTo>
                    <a:pt x="22" y="2009"/>
                  </a:lnTo>
                  <a:lnTo>
                    <a:pt x="85" y="2030"/>
                  </a:lnTo>
                  <a:lnTo>
                    <a:pt x="147" y="2156"/>
                  </a:lnTo>
                  <a:lnTo>
                    <a:pt x="147" y="2553"/>
                  </a:lnTo>
                  <a:lnTo>
                    <a:pt x="189" y="2762"/>
                  </a:lnTo>
                  <a:lnTo>
                    <a:pt x="189" y="2825"/>
                  </a:lnTo>
                  <a:lnTo>
                    <a:pt x="189" y="3139"/>
                  </a:lnTo>
                  <a:lnTo>
                    <a:pt x="252" y="3286"/>
                  </a:lnTo>
                  <a:lnTo>
                    <a:pt x="210" y="3599"/>
                  </a:lnTo>
                  <a:lnTo>
                    <a:pt x="189" y="3662"/>
                  </a:lnTo>
                  <a:lnTo>
                    <a:pt x="231" y="3788"/>
                  </a:lnTo>
                  <a:lnTo>
                    <a:pt x="252" y="3997"/>
                  </a:lnTo>
                  <a:lnTo>
                    <a:pt x="210" y="4081"/>
                  </a:lnTo>
                  <a:lnTo>
                    <a:pt x="85" y="4185"/>
                  </a:lnTo>
                  <a:lnTo>
                    <a:pt x="43" y="4227"/>
                  </a:lnTo>
                  <a:lnTo>
                    <a:pt x="1" y="4290"/>
                  </a:lnTo>
                  <a:lnTo>
                    <a:pt x="85" y="4353"/>
                  </a:lnTo>
                  <a:lnTo>
                    <a:pt x="210" y="4541"/>
                  </a:lnTo>
                  <a:lnTo>
                    <a:pt x="315" y="4771"/>
                  </a:lnTo>
                  <a:lnTo>
                    <a:pt x="357" y="4813"/>
                  </a:lnTo>
                  <a:lnTo>
                    <a:pt x="398" y="4938"/>
                  </a:lnTo>
                  <a:lnTo>
                    <a:pt x="357" y="5022"/>
                  </a:lnTo>
                  <a:lnTo>
                    <a:pt x="398" y="5169"/>
                  </a:lnTo>
                  <a:lnTo>
                    <a:pt x="440" y="5252"/>
                  </a:lnTo>
                  <a:lnTo>
                    <a:pt x="461" y="5357"/>
                  </a:lnTo>
                  <a:lnTo>
                    <a:pt x="545" y="5441"/>
                  </a:lnTo>
                  <a:lnTo>
                    <a:pt x="984" y="5441"/>
                  </a:lnTo>
                  <a:lnTo>
                    <a:pt x="1089" y="5503"/>
                  </a:lnTo>
                  <a:lnTo>
                    <a:pt x="1173" y="5650"/>
                  </a:lnTo>
                  <a:lnTo>
                    <a:pt x="1277" y="5880"/>
                  </a:lnTo>
                  <a:lnTo>
                    <a:pt x="1340" y="5922"/>
                  </a:lnTo>
                  <a:lnTo>
                    <a:pt x="1403" y="6006"/>
                  </a:lnTo>
                  <a:lnTo>
                    <a:pt x="1486" y="6089"/>
                  </a:lnTo>
                  <a:lnTo>
                    <a:pt x="2491" y="6319"/>
                  </a:lnTo>
                  <a:lnTo>
                    <a:pt x="2595" y="6424"/>
                  </a:lnTo>
                  <a:lnTo>
                    <a:pt x="3118" y="6215"/>
                  </a:lnTo>
                  <a:lnTo>
                    <a:pt x="3746" y="5964"/>
                  </a:lnTo>
                  <a:lnTo>
                    <a:pt x="8391" y="8307"/>
                  </a:lnTo>
                  <a:lnTo>
                    <a:pt x="8391" y="8098"/>
                  </a:lnTo>
                  <a:lnTo>
                    <a:pt x="8935" y="8056"/>
                  </a:lnTo>
                  <a:lnTo>
                    <a:pt x="8705" y="2344"/>
                  </a:lnTo>
                  <a:lnTo>
                    <a:pt x="8621" y="2051"/>
                  </a:lnTo>
                  <a:lnTo>
                    <a:pt x="8580" y="1905"/>
                  </a:lnTo>
                  <a:lnTo>
                    <a:pt x="8621" y="1716"/>
                  </a:lnTo>
                  <a:lnTo>
                    <a:pt x="8705" y="1507"/>
                  </a:lnTo>
                  <a:lnTo>
                    <a:pt x="8705" y="1381"/>
                  </a:lnTo>
                  <a:lnTo>
                    <a:pt x="8663" y="1214"/>
                  </a:lnTo>
                  <a:lnTo>
                    <a:pt x="8705" y="984"/>
                  </a:lnTo>
                  <a:lnTo>
                    <a:pt x="8726" y="879"/>
                  </a:lnTo>
                  <a:lnTo>
                    <a:pt x="8684" y="733"/>
                  </a:lnTo>
                  <a:lnTo>
                    <a:pt x="8600" y="649"/>
                  </a:lnTo>
                  <a:lnTo>
                    <a:pt x="8496" y="628"/>
                  </a:lnTo>
                  <a:lnTo>
                    <a:pt x="8391" y="649"/>
                  </a:lnTo>
                  <a:lnTo>
                    <a:pt x="7994" y="586"/>
                  </a:lnTo>
                  <a:lnTo>
                    <a:pt x="7931" y="524"/>
                  </a:lnTo>
                  <a:lnTo>
                    <a:pt x="7764" y="524"/>
                  </a:lnTo>
                  <a:lnTo>
                    <a:pt x="7575" y="461"/>
                  </a:lnTo>
                  <a:lnTo>
                    <a:pt x="7533" y="377"/>
                  </a:lnTo>
                  <a:lnTo>
                    <a:pt x="7575" y="356"/>
                  </a:lnTo>
                  <a:lnTo>
                    <a:pt x="7554" y="314"/>
                  </a:lnTo>
                  <a:lnTo>
                    <a:pt x="7324" y="168"/>
                  </a:lnTo>
                  <a:lnTo>
                    <a:pt x="7199" y="168"/>
                  </a:lnTo>
                  <a:lnTo>
                    <a:pt x="7010" y="126"/>
                  </a:lnTo>
                  <a:lnTo>
                    <a:pt x="6948" y="105"/>
                  </a:lnTo>
                  <a:lnTo>
                    <a:pt x="6885" y="147"/>
                  </a:lnTo>
                  <a:lnTo>
                    <a:pt x="6780" y="63"/>
                  </a:lnTo>
                  <a:lnTo>
                    <a:pt x="6717" y="63"/>
                  </a:lnTo>
                  <a:lnTo>
                    <a:pt x="6529" y="168"/>
                  </a:lnTo>
                  <a:lnTo>
                    <a:pt x="6257" y="210"/>
                  </a:lnTo>
                  <a:lnTo>
                    <a:pt x="6006" y="314"/>
                  </a:lnTo>
                  <a:lnTo>
                    <a:pt x="5880" y="440"/>
                  </a:lnTo>
                  <a:lnTo>
                    <a:pt x="5839" y="586"/>
                  </a:lnTo>
                  <a:lnTo>
                    <a:pt x="5776" y="670"/>
                  </a:lnTo>
                  <a:lnTo>
                    <a:pt x="5755" y="963"/>
                  </a:lnTo>
                  <a:lnTo>
                    <a:pt x="5859" y="1109"/>
                  </a:lnTo>
                  <a:lnTo>
                    <a:pt x="5943" y="1361"/>
                  </a:lnTo>
                  <a:lnTo>
                    <a:pt x="5880" y="1486"/>
                  </a:lnTo>
                  <a:lnTo>
                    <a:pt x="5734" y="1633"/>
                  </a:lnTo>
                  <a:lnTo>
                    <a:pt x="5692" y="1695"/>
                  </a:lnTo>
                  <a:lnTo>
                    <a:pt x="5525" y="1842"/>
                  </a:lnTo>
                  <a:lnTo>
                    <a:pt x="5378" y="1905"/>
                  </a:lnTo>
                  <a:lnTo>
                    <a:pt x="5148" y="1800"/>
                  </a:lnTo>
                  <a:lnTo>
                    <a:pt x="4918" y="1612"/>
                  </a:lnTo>
                  <a:lnTo>
                    <a:pt x="4730" y="1486"/>
                  </a:lnTo>
                  <a:lnTo>
                    <a:pt x="4479" y="1319"/>
                  </a:lnTo>
                  <a:lnTo>
                    <a:pt x="4060" y="1172"/>
                  </a:lnTo>
                  <a:lnTo>
                    <a:pt x="3872" y="1151"/>
                  </a:lnTo>
                  <a:lnTo>
                    <a:pt x="3788" y="1172"/>
                  </a:lnTo>
                  <a:lnTo>
                    <a:pt x="3579" y="1172"/>
                  </a:lnTo>
                  <a:lnTo>
                    <a:pt x="3390" y="1068"/>
                  </a:lnTo>
                  <a:lnTo>
                    <a:pt x="3223" y="733"/>
                  </a:lnTo>
                  <a:lnTo>
                    <a:pt x="3223" y="545"/>
                  </a:lnTo>
                  <a:lnTo>
                    <a:pt x="3056" y="356"/>
                  </a:lnTo>
                  <a:lnTo>
                    <a:pt x="2700" y="314"/>
                  </a:lnTo>
                  <a:lnTo>
                    <a:pt x="2512" y="168"/>
                  </a:lnTo>
                  <a:lnTo>
                    <a:pt x="2198" y="168"/>
                  </a:lnTo>
                  <a:lnTo>
                    <a:pt x="2010" y="105"/>
                  </a:lnTo>
                  <a:lnTo>
                    <a:pt x="1591" y="168"/>
                  </a:lnTo>
                  <a:lnTo>
                    <a:pt x="1298" y="126"/>
                  </a:lnTo>
                  <a:lnTo>
                    <a:pt x="1194" y="21"/>
                  </a:lnTo>
                  <a:lnTo>
                    <a:pt x="106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3" name="Google Shape;1727;p39">
              <a:extLst>
                <a:ext uri="{FF2B5EF4-FFF2-40B4-BE49-F238E27FC236}">
                  <a16:creationId xmlns:a16="http://schemas.microsoft.com/office/drawing/2014/main" id="{30A87355-ED0F-31F6-1F0F-F8579A5C5810}"/>
                </a:ext>
              </a:extLst>
            </p:cNvPr>
            <p:cNvSpPr/>
            <p:nvPr/>
          </p:nvSpPr>
          <p:spPr>
            <a:xfrm>
              <a:off x="3795917" y="2888589"/>
              <a:ext cx="27173" cy="50699"/>
            </a:xfrm>
            <a:custGeom>
              <a:avLst/>
              <a:gdLst/>
              <a:ahLst/>
              <a:cxnLst/>
              <a:rect l="l" t="t" r="r" b="b"/>
              <a:pathLst>
                <a:path w="2282" h="4458" extrusionOk="0">
                  <a:moveTo>
                    <a:pt x="1235" y="0"/>
                  </a:moveTo>
                  <a:lnTo>
                    <a:pt x="1110" y="21"/>
                  </a:lnTo>
                  <a:lnTo>
                    <a:pt x="1110" y="105"/>
                  </a:lnTo>
                  <a:lnTo>
                    <a:pt x="1026" y="21"/>
                  </a:lnTo>
                  <a:lnTo>
                    <a:pt x="859" y="42"/>
                  </a:lnTo>
                  <a:lnTo>
                    <a:pt x="650" y="147"/>
                  </a:lnTo>
                  <a:lnTo>
                    <a:pt x="524" y="272"/>
                  </a:lnTo>
                  <a:lnTo>
                    <a:pt x="503" y="356"/>
                  </a:lnTo>
                  <a:lnTo>
                    <a:pt x="524" y="440"/>
                  </a:lnTo>
                  <a:lnTo>
                    <a:pt x="503" y="586"/>
                  </a:lnTo>
                  <a:lnTo>
                    <a:pt x="503" y="775"/>
                  </a:lnTo>
                  <a:lnTo>
                    <a:pt x="399" y="1047"/>
                  </a:lnTo>
                  <a:lnTo>
                    <a:pt x="440" y="1193"/>
                  </a:lnTo>
                  <a:lnTo>
                    <a:pt x="503" y="1298"/>
                  </a:lnTo>
                  <a:lnTo>
                    <a:pt x="524" y="1319"/>
                  </a:lnTo>
                  <a:lnTo>
                    <a:pt x="482" y="1381"/>
                  </a:lnTo>
                  <a:lnTo>
                    <a:pt x="419" y="1465"/>
                  </a:lnTo>
                  <a:lnTo>
                    <a:pt x="503" y="1528"/>
                  </a:lnTo>
                  <a:lnTo>
                    <a:pt x="440" y="1591"/>
                  </a:lnTo>
                  <a:lnTo>
                    <a:pt x="419" y="1800"/>
                  </a:lnTo>
                  <a:lnTo>
                    <a:pt x="336" y="1842"/>
                  </a:lnTo>
                  <a:lnTo>
                    <a:pt x="294" y="1925"/>
                  </a:lnTo>
                  <a:lnTo>
                    <a:pt x="210" y="1946"/>
                  </a:lnTo>
                  <a:lnTo>
                    <a:pt x="85" y="2114"/>
                  </a:lnTo>
                  <a:lnTo>
                    <a:pt x="1" y="2365"/>
                  </a:lnTo>
                  <a:lnTo>
                    <a:pt x="64" y="2407"/>
                  </a:lnTo>
                  <a:lnTo>
                    <a:pt x="106" y="2553"/>
                  </a:lnTo>
                  <a:lnTo>
                    <a:pt x="85" y="2616"/>
                  </a:lnTo>
                  <a:lnTo>
                    <a:pt x="168" y="2741"/>
                  </a:lnTo>
                  <a:lnTo>
                    <a:pt x="210" y="2741"/>
                  </a:lnTo>
                  <a:lnTo>
                    <a:pt x="399" y="2888"/>
                  </a:lnTo>
                  <a:lnTo>
                    <a:pt x="419" y="3034"/>
                  </a:lnTo>
                  <a:lnTo>
                    <a:pt x="545" y="3076"/>
                  </a:lnTo>
                  <a:lnTo>
                    <a:pt x="608" y="3139"/>
                  </a:lnTo>
                  <a:lnTo>
                    <a:pt x="712" y="3160"/>
                  </a:lnTo>
                  <a:lnTo>
                    <a:pt x="838" y="3306"/>
                  </a:lnTo>
                  <a:lnTo>
                    <a:pt x="1215" y="4457"/>
                  </a:lnTo>
                  <a:lnTo>
                    <a:pt x="1277" y="4457"/>
                  </a:lnTo>
                  <a:lnTo>
                    <a:pt x="1319" y="4436"/>
                  </a:lnTo>
                  <a:lnTo>
                    <a:pt x="1424" y="4394"/>
                  </a:lnTo>
                  <a:lnTo>
                    <a:pt x="1466" y="4290"/>
                  </a:lnTo>
                  <a:lnTo>
                    <a:pt x="1487" y="4227"/>
                  </a:lnTo>
                  <a:lnTo>
                    <a:pt x="1487" y="4185"/>
                  </a:lnTo>
                  <a:lnTo>
                    <a:pt x="1528" y="4143"/>
                  </a:lnTo>
                  <a:lnTo>
                    <a:pt x="1528" y="4018"/>
                  </a:lnTo>
                  <a:lnTo>
                    <a:pt x="1466" y="3829"/>
                  </a:lnTo>
                  <a:lnTo>
                    <a:pt x="1487" y="3767"/>
                  </a:lnTo>
                  <a:lnTo>
                    <a:pt x="1487" y="3683"/>
                  </a:lnTo>
                  <a:lnTo>
                    <a:pt x="1570" y="3620"/>
                  </a:lnTo>
                  <a:lnTo>
                    <a:pt x="1696" y="3620"/>
                  </a:lnTo>
                  <a:lnTo>
                    <a:pt x="1800" y="3495"/>
                  </a:lnTo>
                  <a:lnTo>
                    <a:pt x="1800" y="3411"/>
                  </a:lnTo>
                  <a:lnTo>
                    <a:pt x="2156" y="3202"/>
                  </a:lnTo>
                  <a:lnTo>
                    <a:pt x="2282" y="3034"/>
                  </a:lnTo>
                  <a:lnTo>
                    <a:pt x="2219" y="2972"/>
                  </a:lnTo>
                  <a:lnTo>
                    <a:pt x="2177" y="2762"/>
                  </a:lnTo>
                  <a:lnTo>
                    <a:pt x="2198" y="2721"/>
                  </a:lnTo>
                  <a:lnTo>
                    <a:pt x="2156" y="2679"/>
                  </a:lnTo>
                  <a:lnTo>
                    <a:pt x="1968" y="2574"/>
                  </a:lnTo>
                  <a:lnTo>
                    <a:pt x="1947" y="2532"/>
                  </a:lnTo>
                  <a:lnTo>
                    <a:pt x="1947" y="2448"/>
                  </a:lnTo>
                  <a:lnTo>
                    <a:pt x="1863" y="2407"/>
                  </a:lnTo>
                  <a:lnTo>
                    <a:pt x="1842" y="2428"/>
                  </a:lnTo>
                  <a:lnTo>
                    <a:pt x="1842" y="2469"/>
                  </a:lnTo>
                  <a:lnTo>
                    <a:pt x="1779" y="2511"/>
                  </a:lnTo>
                  <a:lnTo>
                    <a:pt x="1696" y="2469"/>
                  </a:lnTo>
                  <a:lnTo>
                    <a:pt x="1675" y="2365"/>
                  </a:lnTo>
                  <a:lnTo>
                    <a:pt x="1591" y="2407"/>
                  </a:lnTo>
                  <a:lnTo>
                    <a:pt x="1424" y="2260"/>
                  </a:lnTo>
                  <a:lnTo>
                    <a:pt x="1340" y="2114"/>
                  </a:lnTo>
                  <a:lnTo>
                    <a:pt x="1382" y="1925"/>
                  </a:lnTo>
                  <a:lnTo>
                    <a:pt x="1675" y="1737"/>
                  </a:lnTo>
                  <a:lnTo>
                    <a:pt x="1842" y="1570"/>
                  </a:lnTo>
                  <a:lnTo>
                    <a:pt x="1884" y="1507"/>
                  </a:lnTo>
                  <a:lnTo>
                    <a:pt x="1842" y="1465"/>
                  </a:lnTo>
                  <a:lnTo>
                    <a:pt x="1884" y="1381"/>
                  </a:lnTo>
                  <a:lnTo>
                    <a:pt x="1863" y="1298"/>
                  </a:lnTo>
                  <a:lnTo>
                    <a:pt x="1842" y="1277"/>
                  </a:lnTo>
                  <a:lnTo>
                    <a:pt x="1842" y="1088"/>
                  </a:lnTo>
                  <a:lnTo>
                    <a:pt x="1654" y="1005"/>
                  </a:lnTo>
                  <a:lnTo>
                    <a:pt x="1528" y="837"/>
                  </a:lnTo>
                  <a:lnTo>
                    <a:pt x="1549" y="670"/>
                  </a:lnTo>
                  <a:lnTo>
                    <a:pt x="1675" y="586"/>
                  </a:lnTo>
                  <a:lnTo>
                    <a:pt x="1696" y="482"/>
                  </a:lnTo>
                  <a:lnTo>
                    <a:pt x="1800" y="314"/>
                  </a:lnTo>
                  <a:lnTo>
                    <a:pt x="1800" y="210"/>
                  </a:lnTo>
                  <a:lnTo>
                    <a:pt x="1759" y="147"/>
                  </a:lnTo>
                  <a:lnTo>
                    <a:pt x="1549" y="335"/>
                  </a:lnTo>
                  <a:lnTo>
                    <a:pt x="1487" y="419"/>
                  </a:lnTo>
                  <a:lnTo>
                    <a:pt x="1424" y="377"/>
                  </a:lnTo>
                  <a:lnTo>
                    <a:pt x="1340" y="168"/>
                  </a:lnTo>
                  <a:lnTo>
                    <a:pt x="1277" y="168"/>
                  </a:lnTo>
                  <a:lnTo>
                    <a:pt x="1277" y="63"/>
                  </a:lnTo>
                  <a:lnTo>
                    <a:pt x="12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4" name="Google Shape;1728;p39">
              <a:extLst>
                <a:ext uri="{FF2B5EF4-FFF2-40B4-BE49-F238E27FC236}">
                  <a16:creationId xmlns:a16="http://schemas.microsoft.com/office/drawing/2014/main" id="{657D0E1A-12DA-8C70-A922-23BE7F15F5AF}"/>
                </a:ext>
              </a:extLst>
            </p:cNvPr>
            <p:cNvSpPr/>
            <p:nvPr/>
          </p:nvSpPr>
          <p:spPr>
            <a:xfrm>
              <a:off x="3689035" y="2890250"/>
              <a:ext cx="138044" cy="127554"/>
            </a:xfrm>
            <a:custGeom>
              <a:avLst/>
              <a:gdLst/>
              <a:ahLst/>
              <a:cxnLst/>
              <a:rect l="l" t="t" r="r" b="b"/>
              <a:pathLst>
                <a:path w="11593" h="11216" extrusionOk="0">
                  <a:moveTo>
                    <a:pt x="8307" y="1"/>
                  </a:moveTo>
                  <a:lnTo>
                    <a:pt x="8161" y="22"/>
                  </a:lnTo>
                  <a:lnTo>
                    <a:pt x="8140" y="106"/>
                  </a:lnTo>
                  <a:lnTo>
                    <a:pt x="8035" y="126"/>
                  </a:lnTo>
                  <a:lnTo>
                    <a:pt x="7994" y="210"/>
                  </a:lnTo>
                  <a:lnTo>
                    <a:pt x="7910" y="189"/>
                  </a:lnTo>
                  <a:lnTo>
                    <a:pt x="7805" y="189"/>
                  </a:lnTo>
                  <a:lnTo>
                    <a:pt x="7701" y="294"/>
                  </a:lnTo>
                  <a:lnTo>
                    <a:pt x="7575" y="294"/>
                  </a:lnTo>
                  <a:lnTo>
                    <a:pt x="7491" y="168"/>
                  </a:lnTo>
                  <a:lnTo>
                    <a:pt x="7324" y="168"/>
                  </a:lnTo>
                  <a:lnTo>
                    <a:pt x="7261" y="126"/>
                  </a:lnTo>
                  <a:lnTo>
                    <a:pt x="7115" y="168"/>
                  </a:lnTo>
                  <a:lnTo>
                    <a:pt x="6989" y="126"/>
                  </a:lnTo>
                  <a:lnTo>
                    <a:pt x="6947" y="168"/>
                  </a:lnTo>
                  <a:lnTo>
                    <a:pt x="6843" y="106"/>
                  </a:lnTo>
                  <a:lnTo>
                    <a:pt x="6759" y="126"/>
                  </a:lnTo>
                  <a:lnTo>
                    <a:pt x="6696" y="273"/>
                  </a:lnTo>
                  <a:lnTo>
                    <a:pt x="6571" y="273"/>
                  </a:lnTo>
                  <a:lnTo>
                    <a:pt x="6466" y="210"/>
                  </a:lnTo>
                  <a:lnTo>
                    <a:pt x="6320" y="336"/>
                  </a:lnTo>
                  <a:lnTo>
                    <a:pt x="6236" y="336"/>
                  </a:lnTo>
                  <a:lnTo>
                    <a:pt x="6110" y="273"/>
                  </a:lnTo>
                  <a:lnTo>
                    <a:pt x="5964" y="315"/>
                  </a:lnTo>
                  <a:lnTo>
                    <a:pt x="5629" y="315"/>
                  </a:lnTo>
                  <a:lnTo>
                    <a:pt x="5336" y="524"/>
                  </a:lnTo>
                  <a:lnTo>
                    <a:pt x="5190" y="545"/>
                  </a:lnTo>
                  <a:lnTo>
                    <a:pt x="5106" y="545"/>
                  </a:lnTo>
                  <a:lnTo>
                    <a:pt x="4981" y="629"/>
                  </a:lnTo>
                  <a:lnTo>
                    <a:pt x="4960" y="712"/>
                  </a:lnTo>
                  <a:lnTo>
                    <a:pt x="4897" y="817"/>
                  </a:lnTo>
                  <a:lnTo>
                    <a:pt x="4813" y="817"/>
                  </a:lnTo>
                  <a:lnTo>
                    <a:pt x="4792" y="796"/>
                  </a:lnTo>
                  <a:lnTo>
                    <a:pt x="4709" y="796"/>
                  </a:lnTo>
                  <a:lnTo>
                    <a:pt x="4646" y="817"/>
                  </a:lnTo>
                  <a:lnTo>
                    <a:pt x="4604" y="859"/>
                  </a:lnTo>
                  <a:lnTo>
                    <a:pt x="4457" y="901"/>
                  </a:lnTo>
                  <a:lnTo>
                    <a:pt x="4332" y="942"/>
                  </a:lnTo>
                  <a:lnTo>
                    <a:pt x="4248" y="1026"/>
                  </a:lnTo>
                  <a:lnTo>
                    <a:pt x="4227" y="1068"/>
                  </a:lnTo>
                  <a:lnTo>
                    <a:pt x="4123" y="1214"/>
                  </a:lnTo>
                  <a:lnTo>
                    <a:pt x="3934" y="1256"/>
                  </a:lnTo>
                  <a:lnTo>
                    <a:pt x="3767" y="1256"/>
                  </a:lnTo>
                  <a:lnTo>
                    <a:pt x="3830" y="1340"/>
                  </a:lnTo>
                  <a:lnTo>
                    <a:pt x="3851" y="1382"/>
                  </a:lnTo>
                  <a:lnTo>
                    <a:pt x="3913" y="1486"/>
                  </a:lnTo>
                  <a:lnTo>
                    <a:pt x="3934" y="1591"/>
                  </a:lnTo>
                  <a:lnTo>
                    <a:pt x="3955" y="1633"/>
                  </a:lnTo>
                  <a:lnTo>
                    <a:pt x="3955" y="1800"/>
                  </a:lnTo>
                  <a:lnTo>
                    <a:pt x="3955" y="2051"/>
                  </a:lnTo>
                  <a:lnTo>
                    <a:pt x="3976" y="2114"/>
                  </a:lnTo>
                  <a:lnTo>
                    <a:pt x="4039" y="2575"/>
                  </a:lnTo>
                  <a:lnTo>
                    <a:pt x="4123" y="2721"/>
                  </a:lnTo>
                  <a:lnTo>
                    <a:pt x="4144" y="2847"/>
                  </a:lnTo>
                  <a:lnTo>
                    <a:pt x="4227" y="2847"/>
                  </a:lnTo>
                  <a:lnTo>
                    <a:pt x="4269" y="2909"/>
                  </a:lnTo>
                  <a:lnTo>
                    <a:pt x="4353" y="2930"/>
                  </a:lnTo>
                  <a:lnTo>
                    <a:pt x="4395" y="2951"/>
                  </a:lnTo>
                  <a:lnTo>
                    <a:pt x="4332" y="3119"/>
                  </a:lnTo>
                  <a:lnTo>
                    <a:pt x="4353" y="3160"/>
                  </a:lnTo>
                  <a:lnTo>
                    <a:pt x="4269" y="3265"/>
                  </a:lnTo>
                  <a:lnTo>
                    <a:pt x="3600" y="3265"/>
                  </a:lnTo>
                  <a:lnTo>
                    <a:pt x="3453" y="3307"/>
                  </a:lnTo>
                  <a:lnTo>
                    <a:pt x="3307" y="3516"/>
                  </a:lnTo>
                  <a:lnTo>
                    <a:pt x="3202" y="3621"/>
                  </a:lnTo>
                  <a:lnTo>
                    <a:pt x="3118" y="3746"/>
                  </a:lnTo>
                  <a:lnTo>
                    <a:pt x="3139" y="3935"/>
                  </a:lnTo>
                  <a:lnTo>
                    <a:pt x="3097" y="4060"/>
                  </a:lnTo>
                  <a:lnTo>
                    <a:pt x="2700" y="4311"/>
                  </a:lnTo>
                  <a:lnTo>
                    <a:pt x="2072" y="4688"/>
                  </a:lnTo>
                  <a:lnTo>
                    <a:pt x="1612" y="4939"/>
                  </a:lnTo>
                  <a:lnTo>
                    <a:pt x="1361" y="5002"/>
                  </a:lnTo>
                  <a:lnTo>
                    <a:pt x="1152" y="5002"/>
                  </a:lnTo>
                  <a:lnTo>
                    <a:pt x="1047" y="5043"/>
                  </a:lnTo>
                  <a:lnTo>
                    <a:pt x="880" y="5043"/>
                  </a:lnTo>
                  <a:lnTo>
                    <a:pt x="587" y="5106"/>
                  </a:lnTo>
                  <a:lnTo>
                    <a:pt x="398" y="5211"/>
                  </a:lnTo>
                  <a:lnTo>
                    <a:pt x="294" y="5357"/>
                  </a:lnTo>
                  <a:lnTo>
                    <a:pt x="43" y="5546"/>
                  </a:lnTo>
                  <a:lnTo>
                    <a:pt x="43" y="6048"/>
                  </a:lnTo>
                  <a:lnTo>
                    <a:pt x="1" y="6194"/>
                  </a:lnTo>
                  <a:lnTo>
                    <a:pt x="2093" y="7617"/>
                  </a:lnTo>
                  <a:lnTo>
                    <a:pt x="5901" y="10128"/>
                  </a:lnTo>
                  <a:lnTo>
                    <a:pt x="5943" y="10379"/>
                  </a:lnTo>
                  <a:lnTo>
                    <a:pt x="6069" y="10484"/>
                  </a:lnTo>
                  <a:lnTo>
                    <a:pt x="6278" y="10484"/>
                  </a:lnTo>
                  <a:lnTo>
                    <a:pt x="6445" y="10546"/>
                  </a:lnTo>
                  <a:lnTo>
                    <a:pt x="6550" y="10672"/>
                  </a:lnTo>
                  <a:lnTo>
                    <a:pt x="6696" y="10735"/>
                  </a:lnTo>
                  <a:lnTo>
                    <a:pt x="6801" y="10797"/>
                  </a:lnTo>
                  <a:lnTo>
                    <a:pt x="6801" y="10902"/>
                  </a:lnTo>
                  <a:lnTo>
                    <a:pt x="6738" y="11090"/>
                  </a:lnTo>
                  <a:lnTo>
                    <a:pt x="6780" y="11174"/>
                  </a:lnTo>
                  <a:lnTo>
                    <a:pt x="6906" y="11216"/>
                  </a:lnTo>
                  <a:lnTo>
                    <a:pt x="7178" y="11195"/>
                  </a:lnTo>
                  <a:lnTo>
                    <a:pt x="7408" y="11111"/>
                  </a:lnTo>
                  <a:lnTo>
                    <a:pt x="8266" y="10902"/>
                  </a:lnTo>
                  <a:lnTo>
                    <a:pt x="8998" y="10253"/>
                  </a:lnTo>
                  <a:lnTo>
                    <a:pt x="11592" y="8663"/>
                  </a:lnTo>
                  <a:lnTo>
                    <a:pt x="11509" y="8580"/>
                  </a:lnTo>
                  <a:lnTo>
                    <a:pt x="11446" y="8496"/>
                  </a:lnTo>
                  <a:lnTo>
                    <a:pt x="11383" y="8454"/>
                  </a:lnTo>
                  <a:lnTo>
                    <a:pt x="11279" y="8224"/>
                  </a:lnTo>
                  <a:lnTo>
                    <a:pt x="11195" y="8077"/>
                  </a:lnTo>
                  <a:lnTo>
                    <a:pt x="11090" y="8015"/>
                  </a:lnTo>
                  <a:lnTo>
                    <a:pt x="10651" y="8015"/>
                  </a:lnTo>
                  <a:lnTo>
                    <a:pt x="10567" y="7931"/>
                  </a:lnTo>
                  <a:lnTo>
                    <a:pt x="10546" y="7826"/>
                  </a:lnTo>
                  <a:lnTo>
                    <a:pt x="10504" y="7743"/>
                  </a:lnTo>
                  <a:lnTo>
                    <a:pt x="10463" y="7596"/>
                  </a:lnTo>
                  <a:lnTo>
                    <a:pt x="10504" y="7512"/>
                  </a:lnTo>
                  <a:lnTo>
                    <a:pt x="10463" y="7387"/>
                  </a:lnTo>
                  <a:lnTo>
                    <a:pt x="10421" y="7345"/>
                  </a:lnTo>
                  <a:lnTo>
                    <a:pt x="10316" y="7115"/>
                  </a:lnTo>
                  <a:lnTo>
                    <a:pt x="10191" y="6927"/>
                  </a:lnTo>
                  <a:lnTo>
                    <a:pt x="10107" y="6864"/>
                  </a:lnTo>
                  <a:lnTo>
                    <a:pt x="10149" y="6801"/>
                  </a:lnTo>
                  <a:lnTo>
                    <a:pt x="10191" y="6759"/>
                  </a:lnTo>
                  <a:lnTo>
                    <a:pt x="10316" y="6655"/>
                  </a:lnTo>
                  <a:lnTo>
                    <a:pt x="10358" y="6571"/>
                  </a:lnTo>
                  <a:lnTo>
                    <a:pt x="10337" y="6362"/>
                  </a:lnTo>
                  <a:lnTo>
                    <a:pt x="10295" y="6236"/>
                  </a:lnTo>
                  <a:lnTo>
                    <a:pt x="10316" y="6173"/>
                  </a:lnTo>
                  <a:lnTo>
                    <a:pt x="10358" y="5860"/>
                  </a:lnTo>
                  <a:lnTo>
                    <a:pt x="10295" y="5713"/>
                  </a:lnTo>
                  <a:lnTo>
                    <a:pt x="10295" y="5399"/>
                  </a:lnTo>
                  <a:lnTo>
                    <a:pt x="10295" y="5336"/>
                  </a:lnTo>
                  <a:lnTo>
                    <a:pt x="10253" y="5127"/>
                  </a:lnTo>
                  <a:lnTo>
                    <a:pt x="10253" y="4730"/>
                  </a:lnTo>
                  <a:lnTo>
                    <a:pt x="10191" y="4604"/>
                  </a:lnTo>
                  <a:lnTo>
                    <a:pt x="10128" y="4583"/>
                  </a:lnTo>
                  <a:lnTo>
                    <a:pt x="10128" y="4374"/>
                  </a:lnTo>
                  <a:lnTo>
                    <a:pt x="10191" y="4311"/>
                  </a:lnTo>
                  <a:lnTo>
                    <a:pt x="9814" y="3160"/>
                  </a:lnTo>
                  <a:lnTo>
                    <a:pt x="9688" y="3014"/>
                  </a:lnTo>
                  <a:lnTo>
                    <a:pt x="9584" y="2993"/>
                  </a:lnTo>
                  <a:lnTo>
                    <a:pt x="9521" y="2930"/>
                  </a:lnTo>
                  <a:lnTo>
                    <a:pt x="9395" y="2888"/>
                  </a:lnTo>
                  <a:lnTo>
                    <a:pt x="9375" y="2742"/>
                  </a:lnTo>
                  <a:lnTo>
                    <a:pt x="9186" y="2595"/>
                  </a:lnTo>
                  <a:lnTo>
                    <a:pt x="9144" y="2595"/>
                  </a:lnTo>
                  <a:lnTo>
                    <a:pt x="9061" y="2470"/>
                  </a:lnTo>
                  <a:lnTo>
                    <a:pt x="9082" y="2407"/>
                  </a:lnTo>
                  <a:lnTo>
                    <a:pt x="9040" y="2261"/>
                  </a:lnTo>
                  <a:lnTo>
                    <a:pt x="8977" y="2219"/>
                  </a:lnTo>
                  <a:lnTo>
                    <a:pt x="9061" y="1968"/>
                  </a:lnTo>
                  <a:lnTo>
                    <a:pt x="9186" y="1800"/>
                  </a:lnTo>
                  <a:lnTo>
                    <a:pt x="9270" y="1779"/>
                  </a:lnTo>
                  <a:lnTo>
                    <a:pt x="9312" y="1696"/>
                  </a:lnTo>
                  <a:lnTo>
                    <a:pt x="9395" y="1654"/>
                  </a:lnTo>
                  <a:lnTo>
                    <a:pt x="9416" y="1445"/>
                  </a:lnTo>
                  <a:lnTo>
                    <a:pt x="9479" y="1382"/>
                  </a:lnTo>
                  <a:lnTo>
                    <a:pt x="9395" y="1319"/>
                  </a:lnTo>
                  <a:lnTo>
                    <a:pt x="9458" y="1235"/>
                  </a:lnTo>
                  <a:lnTo>
                    <a:pt x="9500" y="1173"/>
                  </a:lnTo>
                  <a:lnTo>
                    <a:pt x="9479" y="1152"/>
                  </a:lnTo>
                  <a:lnTo>
                    <a:pt x="9416" y="1047"/>
                  </a:lnTo>
                  <a:lnTo>
                    <a:pt x="9375" y="901"/>
                  </a:lnTo>
                  <a:lnTo>
                    <a:pt x="9479" y="629"/>
                  </a:lnTo>
                  <a:lnTo>
                    <a:pt x="9479" y="440"/>
                  </a:lnTo>
                  <a:lnTo>
                    <a:pt x="9500" y="294"/>
                  </a:lnTo>
                  <a:lnTo>
                    <a:pt x="9479" y="210"/>
                  </a:lnTo>
                  <a:lnTo>
                    <a:pt x="9500" y="126"/>
                  </a:lnTo>
                  <a:lnTo>
                    <a:pt x="9479" y="106"/>
                  </a:lnTo>
                  <a:lnTo>
                    <a:pt x="9291" y="126"/>
                  </a:lnTo>
                  <a:lnTo>
                    <a:pt x="9207" y="106"/>
                  </a:lnTo>
                  <a:lnTo>
                    <a:pt x="8977" y="189"/>
                  </a:lnTo>
                  <a:lnTo>
                    <a:pt x="8851" y="85"/>
                  </a:lnTo>
                  <a:lnTo>
                    <a:pt x="8684" y="22"/>
                  </a:lnTo>
                  <a:lnTo>
                    <a:pt x="8684" y="85"/>
                  </a:lnTo>
                  <a:lnTo>
                    <a:pt x="8579" y="189"/>
                  </a:lnTo>
                  <a:lnTo>
                    <a:pt x="8370" y="168"/>
                  </a:lnTo>
                  <a:lnTo>
                    <a:pt x="8370" y="64"/>
                  </a:lnTo>
                  <a:lnTo>
                    <a:pt x="83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5" name="Google Shape;1729;p39">
              <a:extLst>
                <a:ext uri="{FF2B5EF4-FFF2-40B4-BE49-F238E27FC236}">
                  <a16:creationId xmlns:a16="http://schemas.microsoft.com/office/drawing/2014/main" id="{AC275540-0267-5202-27B0-FEAB97DA11C1}"/>
                </a:ext>
              </a:extLst>
            </p:cNvPr>
            <p:cNvSpPr/>
            <p:nvPr/>
          </p:nvSpPr>
          <p:spPr>
            <a:xfrm>
              <a:off x="3661636" y="2898825"/>
              <a:ext cx="79733" cy="60206"/>
            </a:xfrm>
            <a:custGeom>
              <a:avLst/>
              <a:gdLst/>
              <a:ahLst/>
              <a:cxnLst/>
              <a:rect l="l" t="t" r="r" b="b"/>
              <a:pathLst>
                <a:path w="6696" h="5294" extrusionOk="0">
                  <a:moveTo>
                    <a:pt x="4269" y="0"/>
                  </a:moveTo>
                  <a:lnTo>
                    <a:pt x="4164" y="42"/>
                  </a:lnTo>
                  <a:lnTo>
                    <a:pt x="4122" y="84"/>
                  </a:lnTo>
                  <a:lnTo>
                    <a:pt x="4038" y="84"/>
                  </a:lnTo>
                  <a:lnTo>
                    <a:pt x="3913" y="188"/>
                  </a:lnTo>
                  <a:lnTo>
                    <a:pt x="3871" y="502"/>
                  </a:lnTo>
                  <a:lnTo>
                    <a:pt x="3766" y="691"/>
                  </a:lnTo>
                  <a:lnTo>
                    <a:pt x="3745" y="921"/>
                  </a:lnTo>
                  <a:lnTo>
                    <a:pt x="3662" y="1046"/>
                  </a:lnTo>
                  <a:lnTo>
                    <a:pt x="3411" y="1318"/>
                  </a:lnTo>
                  <a:lnTo>
                    <a:pt x="3327" y="1318"/>
                  </a:lnTo>
                  <a:lnTo>
                    <a:pt x="3222" y="1402"/>
                  </a:lnTo>
                  <a:lnTo>
                    <a:pt x="2992" y="1465"/>
                  </a:lnTo>
                  <a:lnTo>
                    <a:pt x="2825" y="1632"/>
                  </a:lnTo>
                  <a:lnTo>
                    <a:pt x="2783" y="1632"/>
                  </a:lnTo>
                  <a:lnTo>
                    <a:pt x="2553" y="1779"/>
                  </a:lnTo>
                  <a:lnTo>
                    <a:pt x="2406" y="1841"/>
                  </a:lnTo>
                  <a:lnTo>
                    <a:pt x="2344" y="1967"/>
                  </a:lnTo>
                  <a:lnTo>
                    <a:pt x="2072" y="2155"/>
                  </a:lnTo>
                  <a:lnTo>
                    <a:pt x="2155" y="2365"/>
                  </a:lnTo>
                  <a:lnTo>
                    <a:pt x="2155" y="2490"/>
                  </a:lnTo>
                  <a:lnTo>
                    <a:pt x="1925" y="2699"/>
                  </a:lnTo>
                  <a:lnTo>
                    <a:pt x="1758" y="3013"/>
                  </a:lnTo>
                  <a:lnTo>
                    <a:pt x="1758" y="3118"/>
                  </a:lnTo>
                  <a:lnTo>
                    <a:pt x="1862" y="3327"/>
                  </a:lnTo>
                  <a:lnTo>
                    <a:pt x="1779" y="3536"/>
                  </a:lnTo>
                  <a:lnTo>
                    <a:pt x="1841" y="3599"/>
                  </a:lnTo>
                  <a:lnTo>
                    <a:pt x="1883" y="3662"/>
                  </a:lnTo>
                  <a:lnTo>
                    <a:pt x="1862" y="3829"/>
                  </a:lnTo>
                  <a:lnTo>
                    <a:pt x="1507" y="4248"/>
                  </a:lnTo>
                  <a:lnTo>
                    <a:pt x="1444" y="4394"/>
                  </a:lnTo>
                  <a:lnTo>
                    <a:pt x="1297" y="4582"/>
                  </a:lnTo>
                  <a:lnTo>
                    <a:pt x="1109" y="4603"/>
                  </a:lnTo>
                  <a:lnTo>
                    <a:pt x="712" y="4959"/>
                  </a:lnTo>
                  <a:lnTo>
                    <a:pt x="147" y="5064"/>
                  </a:lnTo>
                  <a:lnTo>
                    <a:pt x="0" y="5273"/>
                  </a:lnTo>
                  <a:lnTo>
                    <a:pt x="2344" y="5294"/>
                  </a:lnTo>
                  <a:lnTo>
                    <a:pt x="2344" y="4792"/>
                  </a:lnTo>
                  <a:lnTo>
                    <a:pt x="2595" y="4603"/>
                  </a:lnTo>
                  <a:lnTo>
                    <a:pt x="2699" y="4457"/>
                  </a:lnTo>
                  <a:lnTo>
                    <a:pt x="2888" y="4352"/>
                  </a:lnTo>
                  <a:lnTo>
                    <a:pt x="3181" y="4289"/>
                  </a:lnTo>
                  <a:lnTo>
                    <a:pt x="3348" y="4289"/>
                  </a:lnTo>
                  <a:lnTo>
                    <a:pt x="3453" y="4248"/>
                  </a:lnTo>
                  <a:lnTo>
                    <a:pt x="3662" y="4248"/>
                  </a:lnTo>
                  <a:lnTo>
                    <a:pt x="3913" y="4185"/>
                  </a:lnTo>
                  <a:lnTo>
                    <a:pt x="4373" y="3934"/>
                  </a:lnTo>
                  <a:lnTo>
                    <a:pt x="5001" y="3557"/>
                  </a:lnTo>
                  <a:lnTo>
                    <a:pt x="5398" y="3306"/>
                  </a:lnTo>
                  <a:lnTo>
                    <a:pt x="5440" y="3181"/>
                  </a:lnTo>
                  <a:lnTo>
                    <a:pt x="5419" y="2992"/>
                  </a:lnTo>
                  <a:lnTo>
                    <a:pt x="5503" y="2867"/>
                  </a:lnTo>
                  <a:lnTo>
                    <a:pt x="5608" y="2762"/>
                  </a:lnTo>
                  <a:lnTo>
                    <a:pt x="5754" y="2553"/>
                  </a:lnTo>
                  <a:lnTo>
                    <a:pt x="5901" y="2511"/>
                  </a:lnTo>
                  <a:lnTo>
                    <a:pt x="6570" y="2511"/>
                  </a:lnTo>
                  <a:lnTo>
                    <a:pt x="6654" y="2406"/>
                  </a:lnTo>
                  <a:lnTo>
                    <a:pt x="6633" y="2365"/>
                  </a:lnTo>
                  <a:lnTo>
                    <a:pt x="6696" y="2197"/>
                  </a:lnTo>
                  <a:lnTo>
                    <a:pt x="6654" y="2176"/>
                  </a:lnTo>
                  <a:lnTo>
                    <a:pt x="6570" y="2155"/>
                  </a:lnTo>
                  <a:lnTo>
                    <a:pt x="6528" y="2093"/>
                  </a:lnTo>
                  <a:lnTo>
                    <a:pt x="6445" y="2093"/>
                  </a:lnTo>
                  <a:lnTo>
                    <a:pt x="6424" y="1967"/>
                  </a:lnTo>
                  <a:lnTo>
                    <a:pt x="6340" y="1821"/>
                  </a:lnTo>
                  <a:lnTo>
                    <a:pt x="6277" y="1360"/>
                  </a:lnTo>
                  <a:lnTo>
                    <a:pt x="6256" y="1297"/>
                  </a:lnTo>
                  <a:lnTo>
                    <a:pt x="6256" y="1046"/>
                  </a:lnTo>
                  <a:lnTo>
                    <a:pt x="6256" y="879"/>
                  </a:lnTo>
                  <a:lnTo>
                    <a:pt x="6235" y="837"/>
                  </a:lnTo>
                  <a:lnTo>
                    <a:pt x="6214" y="732"/>
                  </a:lnTo>
                  <a:lnTo>
                    <a:pt x="6152" y="628"/>
                  </a:lnTo>
                  <a:lnTo>
                    <a:pt x="6131" y="586"/>
                  </a:lnTo>
                  <a:lnTo>
                    <a:pt x="6068" y="502"/>
                  </a:lnTo>
                  <a:lnTo>
                    <a:pt x="6005" y="523"/>
                  </a:lnTo>
                  <a:lnTo>
                    <a:pt x="5691" y="502"/>
                  </a:lnTo>
                  <a:lnTo>
                    <a:pt x="5608" y="419"/>
                  </a:lnTo>
                  <a:lnTo>
                    <a:pt x="5587" y="314"/>
                  </a:lnTo>
                  <a:lnTo>
                    <a:pt x="5524" y="293"/>
                  </a:lnTo>
                  <a:lnTo>
                    <a:pt x="5419" y="398"/>
                  </a:lnTo>
                  <a:lnTo>
                    <a:pt x="5231" y="460"/>
                  </a:lnTo>
                  <a:lnTo>
                    <a:pt x="5064" y="398"/>
                  </a:lnTo>
                  <a:lnTo>
                    <a:pt x="4959" y="398"/>
                  </a:lnTo>
                  <a:lnTo>
                    <a:pt x="4854" y="460"/>
                  </a:lnTo>
                  <a:lnTo>
                    <a:pt x="4666" y="481"/>
                  </a:lnTo>
                  <a:lnTo>
                    <a:pt x="4541" y="460"/>
                  </a:lnTo>
                  <a:lnTo>
                    <a:pt x="4373" y="293"/>
                  </a:lnTo>
                  <a:lnTo>
                    <a:pt x="4331" y="251"/>
                  </a:lnTo>
                  <a:lnTo>
                    <a:pt x="4290" y="147"/>
                  </a:lnTo>
                  <a:lnTo>
                    <a:pt x="4290" y="84"/>
                  </a:lnTo>
                  <a:lnTo>
                    <a:pt x="4290" y="42"/>
                  </a:lnTo>
                  <a:lnTo>
                    <a:pt x="42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6" name="Google Shape;1730;p39">
              <a:extLst>
                <a:ext uri="{FF2B5EF4-FFF2-40B4-BE49-F238E27FC236}">
                  <a16:creationId xmlns:a16="http://schemas.microsoft.com/office/drawing/2014/main" id="{4127B713-6FCC-9CEE-C60F-579C37D774AD}"/>
                </a:ext>
              </a:extLst>
            </p:cNvPr>
            <p:cNvSpPr/>
            <p:nvPr/>
          </p:nvSpPr>
          <p:spPr>
            <a:xfrm>
              <a:off x="3632974" y="2958780"/>
              <a:ext cx="56573" cy="43318"/>
            </a:xfrm>
            <a:custGeom>
              <a:avLst/>
              <a:gdLst/>
              <a:ahLst/>
              <a:cxnLst/>
              <a:rect l="l" t="t" r="r" b="b"/>
              <a:pathLst>
                <a:path w="4751" h="3809" extrusionOk="0">
                  <a:moveTo>
                    <a:pt x="2407" y="1"/>
                  </a:moveTo>
                  <a:lnTo>
                    <a:pt x="2177" y="315"/>
                  </a:lnTo>
                  <a:lnTo>
                    <a:pt x="2177" y="524"/>
                  </a:lnTo>
                  <a:lnTo>
                    <a:pt x="2072" y="545"/>
                  </a:lnTo>
                  <a:lnTo>
                    <a:pt x="1675" y="754"/>
                  </a:lnTo>
                  <a:lnTo>
                    <a:pt x="1633" y="859"/>
                  </a:lnTo>
                  <a:lnTo>
                    <a:pt x="1466" y="942"/>
                  </a:lnTo>
                  <a:lnTo>
                    <a:pt x="1528" y="1089"/>
                  </a:lnTo>
                  <a:lnTo>
                    <a:pt x="1194" y="1612"/>
                  </a:lnTo>
                  <a:lnTo>
                    <a:pt x="1152" y="1779"/>
                  </a:lnTo>
                  <a:lnTo>
                    <a:pt x="901" y="2030"/>
                  </a:lnTo>
                  <a:lnTo>
                    <a:pt x="796" y="2093"/>
                  </a:lnTo>
                  <a:lnTo>
                    <a:pt x="671" y="2365"/>
                  </a:lnTo>
                  <a:lnTo>
                    <a:pt x="671" y="2470"/>
                  </a:lnTo>
                  <a:lnTo>
                    <a:pt x="461" y="2763"/>
                  </a:lnTo>
                  <a:lnTo>
                    <a:pt x="419" y="2847"/>
                  </a:lnTo>
                  <a:lnTo>
                    <a:pt x="503" y="2888"/>
                  </a:lnTo>
                  <a:lnTo>
                    <a:pt x="398" y="2930"/>
                  </a:lnTo>
                  <a:lnTo>
                    <a:pt x="210" y="3265"/>
                  </a:lnTo>
                  <a:lnTo>
                    <a:pt x="147" y="3286"/>
                  </a:lnTo>
                  <a:lnTo>
                    <a:pt x="64" y="3370"/>
                  </a:lnTo>
                  <a:lnTo>
                    <a:pt x="85" y="3495"/>
                  </a:lnTo>
                  <a:lnTo>
                    <a:pt x="1" y="3621"/>
                  </a:lnTo>
                  <a:lnTo>
                    <a:pt x="43" y="3809"/>
                  </a:lnTo>
                  <a:lnTo>
                    <a:pt x="2344" y="3809"/>
                  </a:lnTo>
                  <a:lnTo>
                    <a:pt x="2303" y="2742"/>
                  </a:lnTo>
                  <a:lnTo>
                    <a:pt x="2386" y="2575"/>
                  </a:lnTo>
                  <a:lnTo>
                    <a:pt x="2512" y="2512"/>
                  </a:lnTo>
                  <a:lnTo>
                    <a:pt x="2658" y="2470"/>
                  </a:lnTo>
                  <a:lnTo>
                    <a:pt x="2867" y="2470"/>
                  </a:lnTo>
                  <a:lnTo>
                    <a:pt x="2888" y="963"/>
                  </a:lnTo>
                  <a:lnTo>
                    <a:pt x="4709" y="984"/>
                  </a:lnTo>
                  <a:lnTo>
                    <a:pt x="4709" y="168"/>
                  </a:lnTo>
                  <a:lnTo>
                    <a:pt x="4751" y="22"/>
                  </a:lnTo>
                  <a:lnTo>
                    <a:pt x="240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7" name="Google Shape;1731;p39">
              <a:extLst>
                <a:ext uri="{FF2B5EF4-FFF2-40B4-BE49-F238E27FC236}">
                  <a16:creationId xmlns:a16="http://schemas.microsoft.com/office/drawing/2014/main" id="{86FDD944-E645-2F87-F124-7B4E4825CD32}"/>
                </a:ext>
              </a:extLst>
            </p:cNvPr>
            <p:cNvSpPr/>
            <p:nvPr/>
          </p:nvSpPr>
          <p:spPr>
            <a:xfrm>
              <a:off x="3632736" y="2960691"/>
              <a:ext cx="81233" cy="85430"/>
            </a:xfrm>
            <a:custGeom>
              <a:avLst/>
              <a:gdLst/>
              <a:ahLst/>
              <a:cxnLst/>
              <a:rect l="l" t="t" r="r" b="b"/>
              <a:pathLst>
                <a:path w="6822" h="7512" extrusionOk="0">
                  <a:moveTo>
                    <a:pt x="4729" y="0"/>
                  </a:moveTo>
                  <a:lnTo>
                    <a:pt x="4729" y="816"/>
                  </a:lnTo>
                  <a:lnTo>
                    <a:pt x="2908" y="795"/>
                  </a:lnTo>
                  <a:lnTo>
                    <a:pt x="2887" y="2302"/>
                  </a:lnTo>
                  <a:lnTo>
                    <a:pt x="2678" y="2302"/>
                  </a:lnTo>
                  <a:lnTo>
                    <a:pt x="2532" y="2344"/>
                  </a:lnTo>
                  <a:lnTo>
                    <a:pt x="2406" y="2407"/>
                  </a:lnTo>
                  <a:lnTo>
                    <a:pt x="2323" y="2574"/>
                  </a:lnTo>
                  <a:lnTo>
                    <a:pt x="2364" y="3641"/>
                  </a:lnTo>
                  <a:lnTo>
                    <a:pt x="63" y="3641"/>
                  </a:lnTo>
                  <a:lnTo>
                    <a:pt x="63" y="3662"/>
                  </a:lnTo>
                  <a:lnTo>
                    <a:pt x="0" y="3808"/>
                  </a:lnTo>
                  <a:lnTo>
                    <a:pt x="0" y="4039"/>
                  </a:lnTo>
                  <a:lnTo>
                    <a:pt x="126" y="3871"/>
                  </a:lnTo>
                  <a:lnTo>
                    <a:pt x="188" y="4018"/>
                  </a:lnTo>
                  <a:lnTo>
                    <a:pt x="209" y="4039"/>
                  </a:lnTo>
                  <a:lnTo>
                    <a:pt x="293" y="3976"/>
                  </a:lnTo>
                  <a:lnTo>
                    <a:pt x="439" y="4248"/>
                  </a:lnTo>
                  <a:lnTo>
                    <a:pt x="398" y="4331"/>
                  </a:lnTo>
                  <a:lnTo>
                    <a:pt x="418" y="4436"/>
                  </a:lnTo>
                  <a:lnTo>
                    <a:pt x="398" y="4645"/>
                  </a:lnTo>
                  <a:lnTo>
                    <a:pt x="314" y="4645"/>
                  </a:lnTo>
                  <a:lnTo>
                    <a:pt x="230" y="4687"/>
                  </a:lnTo>
                  <a:lnTo>
                    <a:pt x="418" y="4917"/>
                  </a:lnTo>
                  <a:lnTo>
                    <a:pt x="523" y="5524"/>
                  </a:lnTo>
                  <a:lnTo>
                    <a:pt x="481" y="5943"/>
                  </a:lnTo>
                  <a:lnTo>
                    <a:pt x="335" y="6131"/>
                  </a:lnTo>
                  <a:lnTo>
                    <a:pt x="272" y="6487"/>
                  </a:lnTo>
                  <a:lnTo>
                    <a:pt x="209" y="6738"/>
                  </a:lnTo>
                  <a:lnTo>
                    <a:pt x="314" y="6654"/>
                  </a:lnTo>
                  <a:lnTo>
                    <a:pt x="398" y="6654"/>
                  </a:lnTo>
                  <a:lnTo>
                    <a:pt x="523" y="6549"/>
                  </a:lnTo>
                  <a:lnTo>
                    <a:pt x="837" y="6487"/>
                  </a:lnTo>
                  <a:lnTo>
                    <a:pt x="1130" y="6382"/>
                  </a:lnTo>
                  <a:lnTo>
                    <a:pt x="1235" y="6382"/>
                  </a:lnTo>
                  <a:lnTo>
                    <a:pt x="1486" y="6466"/>
                  </a:lnTo>
                  <a:lnTo>
                    <a:pt x="1653" y="6487"/>
                  </a:lnTo>
                  <a:lnTo>
                    <a:pt x="1779" y="6654"/>
                  </a:lnTo>
                  <a:lnTo>
                    <a:pt x="1779" y="6738"/>
                  </a:lnTo>
                  <a:lnTo>
                    <a:pt x="1862" y="6759"/>
                  </a:lnTo>
                  <a:lnTo>
                    <a:pt x="1946" y="6696"/>
                  </a:lnTo>
                  <a:lnTo>
                    <a:pt x="1988" y="6738"/>
                  </a:lnTo>
                  <a:lnTo>
                    <a:pt x="2071" y="6738"/>
                  </a:lnTo>
                  <a:lnTo>
                    <a:pt x="2113" y="6780"/>
                  </a:lnTo>
                  <a:lnTo>
                    <a:pt x="2155" y="6905"/>
                  </a:lnTo>
                  <a:lnTo>
                    <a:pt x="2281" y="7010"/>
                  </a:lnTo>
                  <a:lnTo>
                    <a:pt x="2281" y="7156"/>
                  </a:lnTo>
                  <a:lnTo>
                    <a:pt x="2406" y="7177"/>
                  </a:lnTo>
                  <a:lnTo>
                    <a:pt x="2427" y="7303"/>
                  </a:lnTo>
                  <a:lnTo>
                    <a:pt x="2532" y="7324"/>
                  </a:lnTo>
                  <a:lnTo>
                    <a:pt x="2699" y="7428"/>
                  </a:lnTo>
                  <a:lnTo>
                    <a:pt x="2720" y="7512"/>
                  </a:lnTo>
                  <a:lnTo>
                    <a:pt x="2846" y="7407"/>
                  </a:lnTo>
                  <a:lnTo>
                    <a:pt x="3034" y="7407"/>
                  </a:lnTo>
                  <a:lnTo>
                    <a:pt x="3097" y="7261"/>
                  </a:lnTo>
                  <a:lnTo>
                    <a:pt x="3097" y="7177"/>
                  </a:lnTo>
                  <a:lnTo>
                    <a:pt x="3097" y="6947"/>
                  </a:lnTo>
                  <a:lnTo>
                    <a:pt x="3264" y="6884"/>
                  </a:lnTo>
                  <a:lnTo>
                    <a:pt x="3411" y="6884"/>
                  </a:lnTo>
                  <a:lnTo>
                    <a:pt x="3431" y="7052"/>
                  </a:lnTo>
                  <a:lnTo>
                    <a:pt x="3515" y="7219"/>
                  </a:lnTo>
                  <a:lnTo>
                    <a:pt x="3578" y="7282"/>
                  </a:lnTo>
                  <a:lnTo>
                    <a:pt x="3724" y="6989"/>
                  </a:lnTo>
                  <a:lnTo>
                    <a:pt x="3996" y="6863"/>
                  </a:lnTo>
                  <a:lnTo>
                    <a:pt x="4143" y="6905"/>
                  </a:lnTo>
                  <a:lnTo>
                    <a:pt x="4164" y="7093"/>
                  </a:lnTo>
                  <a:lnTo>
                    <a:pt x="4206" y="7156"/>
                  </a:lnTo>
                  <a:lnTo>
                    <a:pt x="4310" y="7052"/>
                  </a:lnTo>
                  <a:lnTo>
                    <a:pt x="4394" y="7052"/>
                  </a:lnTo>
                  <a:lnTo>
                    <a:pt x="4457" y="7114"/>
                  </a:lnTo>
                  <a:lnTo>
                    <a:pt x="4520" y="7156"/>
                  </a:lnTo>
                  <a:lnTo>
                    <a:pt x="6570" y="7156"/>
                  </a:lnTo>
                  <a:lnTo>
                    <a:pt x="6758" y="6633"/>
                  </a:lnTo>
                  <a:lnTo>
                    <a:pt x="6570" y="6528"/>
                  </a:lnTo>
                  <a:lnTo>
                    <a:pt x="6131" y="1423"/>
                  </a:lnTo>
                  <a:lnTo>
                    <a:pt x="6821" y="1423"/>
                  </a:lnTo>
                  <a:lnTo>
                    <a:pt x="47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8" name="Google Shape;1732;p39">
              <a:extLst>
                <a:ext uri="{FF2B5EF4-FFF2-40B4-BE49-F238E27FC236}">
                  <a16:creationId xmlns:a16="http://schemas.microsoft.com/office/drawing/2014/main" id="{89A83227-E16C-2960-B88F-F1E902476E3B}"/>
                </a:ext>
              </a:extLst>
            </p:cNvPr>
            <p:cNvSpPr/>
            <p:nvPr/>
          </p:nvSpPr>
          <p:spPr>
            <a:xfrm>
              <a:off x="3665125" y="2976874"/>
              <a:ext cx="112121" cy="99236"/>
            </a:xfrm>
            <a:custGeom>
              <a:avLst/>
              <a:gdLst/>
              <a:ahLst/>
              <a:cxnLst/>
              <a:rect l="l" t="t" r="r" b="b"/>
              <a:pathLst>
                <a:path w="9416" h="8726" extrusionOk="0">
                  <a:moveTo>
                    <a:pt x="3411" y="0"/>
                  </a:moveTo>
                  <a:lnTo>
                    <a:pt x="3850" y="5105"/>
                  </a:lnTo>
                  <a:lnTo>
                    <a:pt x="4038" y="5210"/>
                  </a:lnTo>
                  <a:lnTo>
                    <a:pt x="3850" y="5733"/>
                  </a:lnTo>
                  <a:lnTo>
                    <a:pt x="1800" y="5733"/>
                  </a:lnTo>
                  <a:lnTo>
                    <a:pt x="1737" y="5691"/>
                  </a:lnTo>
                  <a:lnTo>
                    <a:pt x="1674" y="5629"/>
                  </a:lnTo>
                  <a:lnTo>
                    <a:pt x="1590" y="5629"/>
                  </a:lnTo>
                  <a:lnTo>
                    <a:pt x="1486" y="5733"/>
                  </a:lnTo>
                  <a:lnTo>
                    <a:pt x="1444" y="5670"/>
                  </a:lnTo>
                  <a:lnTo>
                    <a:pt x="1423" y="5482"/>
                  </a:lnTo>
                  <a:lnTo>
                    <a:pt x="1276" y="5440"/>
                  </a:lnTo>
                  <a:lnTo>
                    <a:pt x="1004" y="5566"/>
                  </a:lnTo>
                  <a:lnTo>
                    <a:pt x="858" y="5859"/>
                  </a:lnTo>
                  <a:lnTo>
                    <a:pt x="795" y="5796"/>
                  </a:lnTo>
                  <a:lnTo>
                    <a:pt x="711" y="5629"/>
                  </a:lnTo>
                  <a:lnTo>
                    <a:pt x="691" y="5461"/>
                  </a:lnTo>
                  <a:lnTo>
                    <a:pt x="544" y="5461"/>
                  </a:lnTo>
                  <a:lnTo>
                    <a:pt x="377" y="5524"/>
                  </a:lnTo>
                  <a:lnTo>
                    <a:pt x="377" y="5754"/>
                  </a:lnTo>
                  <a:lnTo>
                    <a:pt x="377" y="5838"/>
                  </a:lnTo>
                  <a:lnTo>
                    <a:pt x="314" y="5984"/>
                  </a:lnTo>
                  <a:lnTo>
                    <a:pt x="126" y="5984"/>
                  </a:lnTo>
                  <a:lnTo>
                    <a:pt x="0" y="6089"/>
                  </a:lnTo>
                  <a:lnTo>
                    <a:pt x="84" y="6173"/>
                  </a:lnTo>
                  <a:lnTo>
                    <a:pt x="84" y="6277"/>
                  </a:lnTo>
                  <a:lnTo>
                    <a:pt x="105" y="6361"/>
                  </a:lnTo>
                  <a:lnTo>
                    <a:pt x="63" y="6591"/>
                  </a:lnTo>
                  <a:lnTo>
                    <a:pt x="84" y="6675"/>
                  </a:lnTo>
                  <a:lnTo>
                    <a:pt x="209" y="6800"/>
                  </a:lnTo>
                  <a:lnTo>
                    <a:pt x="272" y="6926"/>
                  </a:lnTo>
                  <a:lnTo>
                    <a:pt x="335" y="7010"/>
                  </a:lnTo>
                  <a:lnTo>
                    <a:pt x="398" y="6989"/>
                  </a:lnTo>
                  <a:lnTo>
                    <a:pt x="481" y="7030"/>
                  </a:lnTo>
                  <a:lnTo>
                    <a:pt x="502" y="7114"/>
                  </a:lnTo>
                  <a:lnTo>
                    <a:pt x="586" y="7219"/>
                  </a:lnTo>
                  <a:lnTo>
                    <a:pt x="586" y="7261"/>
                  </a:lnTo>
                  <a:lnTo>
                    <a:pt x="523" y="7344"/>
                  </a:lnTo>
                  <a:lnTo>
                    <a:pt x="544" y="7428"/>
                  </a:lnTo>
                  <a:lnTo>
                    <a:pt x="691" y="7512"/>
                  </a:lnTo>
                  <a:lnTo>
                    <a:pt x="691" y="7616"/>
                  </a:lnTo>
                  <a:lnTo>
                    <a:pt x="649" y="7679"/>
                  </a:lnTo>
                  <a:lnTo>
                    <a:pt x="732" y="7721"/>
                  </a:lnTo>
                  <a:lnTo>
                    <a:pt x="837" y="7658"/>
                  </a:lnTo>
                  <a:lnTo>
                    <a:pt x="921" y="7679"/>
                  </a:lnTo>
                  <a:lnTo>
                    <a:pt x="1046" y="7784"/>
                  </a:lnTo>
                  <a:lnTo>
                    <a:pt x="1214" y="7784"/>
                  </a:lnTo>
                  <a:lnTo>
                    <a:pt x="1318" y="7721"/>
                  </a:lnTo>
                  <a:lnTo>
                    <a:pt x="1381" y="7679"/>
                  </a:lnTo>
                  <a:lnTo>
                    <a:pt x="1486" y="7533"/>
                  </a:lnTo>
                  <a:lnTo>
                    <a:pt x="1632" y="7533"/>
                  </a:lnTo>
                  <a:lnTo>
                    <a:pt x="1779" y="7616"/>
                  </a:lnTo>
                  <a:lnTo>
                    <a:pt x="1800" y="7554"/>
                  </a:lnTo>
                  <a:lnTo>
                    <a:pt x="1904" y="7533"/>
                  </a:lnTo>
                  <a:lnTo>
                    <a:pt x="1946" y="7574"/>
                  </a:lnTo>
                  <a:lnTo>
                    <a:pt x="2072" y="7679"/>
                  </a:lnTo>
                  <a:lnTo>
                    <a:pt x="2113" y="7826"/>
                  </a:lnTo>
                  <a:lnTo>
                    <a:pt x="2092" y="7972"/>
                  </a:lnTo>
                  <a:lnTo>
                    <a:pt x="2155" y="8035"/>
                  </a:lnTo>
                  <a:lnTo>
                    <a:pt x="2281" y="8056"/>
                  </a:lnTo>
                  <a:lnTo>
                    <a:pt x="2281" y="8098"/>
                  </a:lnTo>
                  <a:lnTo>
                    <a:pt x="2176" y="8265"/>
                  </a:lnTo>
                  <a:lnTo>
                    <a:pt x="2113" y="8411"/>
                  </a:lnTo>
                  <a:lnTo>
                    <a:pt x="2113" y="8411"/>
                  </a:lnTo>
                  <a:lnTo>
                    <a:pt x="2218" y="8390"/>
                  </a:lnTo>
                  <a:lnTo>
                    <a:pt x="2281" y="8307"/>
                  </a:lnTo>
                  <a:lnTo>
                    <a:pt x="2364" y="8307"/>
                  </a:lnTo>
                  <a:lnTo>
                    <a:pt x="2364" y="8411"/>
                  </a:lnTo>
                  <a:lnTo>
                    <a:pt x="2385" y="8495"/>
                  </a:lnTo>
                  <a:lnTo>
                    <a:pt x="2385" y="8558"/>
                  </a:lnTo>
                  <a:lnTo>
                    <a:pt x="2532" y="8579"/>
                  </a:lnTo>
                  <a:lnTo>
                    <a:pt x="2595" y="8621"/>
                  </a:lnTo>
                  <a:lnTo>
                    <a:pt x="2595" y="8704"/>
                  </a:lnTo>
                  <a:lnTo>
                    <a:pt x="2783" y="8600"/>
                  </a:lnTo>
                  <a:lnTo>
                    <a:pt x="2846" y="8600"/>
                  </a:lnTo>
                  <a:lnTo>
                    <a:pt x="2992" y="8683"/>
                  </a:lnTo>
                  <a:lnTo>
                    <a:pt x="3222" y="8683"/>
                  </a:lnTo>
                  <a:lnTo>
                    <a:pt x="3264" y="8662"/>
                  </a:lnTo>
                  <a:lnTo>
                    <a:pt x="3264" y="8600"/>
                  </a:lnTo>
                  <a:lnTo>
                    <a:pt x="3452" y="8558"/>
                  </a:lnTo>
                  <a:lnTo>
                    <a:pt x="3620" y="8579"/>
                  </a:lnTo>
                  <a:lnTo>
                    <a:pt x="3578" y="8621"/>
                  </a:lnTo>
                  <a:lnTo>
                    <a:pt x="3620" y="8683"/>
                  </a:lnTo>
                  <a:lnTo>
                    <a:pt x="3787" y="8725"/>
                  </a:lnTo>
                  <a:lnTo>
                    <a:pt x="3892" y="8579"/>
                  </a:lnTo>
                  <a:lnTo>
                    <a:pt x="3976" y="8516"/>
                  </a:lnTo>
                  <a:lnTo>
                    <a:pt x="3997" y="8390"/>
                  </a:lnTo>
                  <a:lnTo>
                    <a:pt x="3976" y="8307"/>
                  </a:lnTo>
                  <a:lnTo>
                    <a:pt x="3976" y="8181"/>
                  </a:lnTo>
                  <a:lnTo>
                    <a:pt x="4080" y="8160"/>
                  </a:lnTo>
                  <a:lnTo>
                    <a:pt x="4059" y="7993"/>
                  </a:lnTo>
                  <a:lnTo>
                    <a:pt x="4038" y="7888"/>
                  </a:lnTo>
                  <a:lnTo>
                    <a:pt x="4143" y="7826"/>
                  </a:lnTo>
                  <a:lnTo>
                    <a:pt x="4269" y="7679"/>
                  </a:lnTo>
                  <a:lnTo>
                    <a:pt x="4457" y="7407"/>
                  </a:lnTo>
                  <a:lnTo>
                    <a:pt x="4561" y="7219"/>
                  </a:lnTo>
                  <a:lnTo>
                    <a:pt x="4582" y="7135"/>
                  </a:lnTo>
                  <a:lnTo>
                    <a:pt x="4708" y="6926"/>
                  </a:lnTo>
                  <a:lnTo>
                    <a:pt x="4792" y="6905"/>
                  </a:lnTo>
                  <a:lnTo>
                    <a:pt x="4813" y="6821"/>
                  </a:lnTo>
                  <a:lnTo>
                    <a:pt x="4980" y="6800"/>
                  </a:lnTo>
                  <a:lnTo>
                    <a:pt x="5043" y="6821"/>
                  </a:lnTo>
                  <a:lnTo>
                    <a:pt x="5336" y="6738"/>
                  </a:lnTo>
                  <a:lnTo>
                    <a:pt x="5398" y="6612"/>
                  </a:lnTo>
                  <a:lnTo>
                    <a:pt x="5712" y="6403"/>
                  </a:lnTo>
                  <a:lnTo>
                    <a:pt x="6152" y="6173"/>
                  </a:lnTo>
                  <a:lnTo>
                    <a:pt x="6277" y="6047"/>
                  </a:lnTo>
                  <a:lnTo>
                    <a:pt x="6465" y="5942"/>
                  </a:lnTo>
                  <a:lnTo>
                    <a:pt x="6758" y="5901"/>
                  </a:lnTo>
                  <a:lnTo>
                    <a:pt x="6884" y="5880"/>
                  </a:lnTo>
                  <a:lnTo>
                    <a:pt x="7072" y="5942"/>
                  </a:lnTo>
                  <a:lnTo>
                    <a:pt x="7177" y="5942"/>
                  </a:lnTo>
                  <a:lnTo>
                    <a:pt x="7198" y="5984"/>
                  </a:lnTo>
                  <a:lnTo>
                    <a:pt x="7219" y="5963"/>
                  </a:lnTo>
                  <a:lnTo>
                    <a:pt x="7344" y="5984"/>
                  </a:lnTo>
                  <a:lnTo>
                    <a:pt x="7742" y="5963"/>
                  </a:lnTo>
                  <a:lnTo>
                    <a:pt x="7867" y="5963"/>
                  </a:lnTo>
                  <a:lnTo>
                    <a:pt x="8035" y="5880"/>
                  </a:lnTo>
                  <a:lnTo>
                    <a:pt x="8390" y="5880"/>
                  </a:lnTo>
                  <a:lnTo>
                    <a:pt x="8558" y="5775"/>
                  </a:lnTo>
                  <a:lnTo>
                    <a:pt x="8746" y="5775"/>
                  </a:lnTo>
                  <a:lnTo>
                    <a:pt x="8893" y="5670"/>
                  </a:lnTo>
                  <a:lnTo>
                    <a:pt x="9186" y="5524"/>
                  </a:lnTo>
                  <a:lnTo>
                    <a:pt x="9227" y="5377"/>
                  </a:lnTo>
                  <a:lnTo>
                    <a:pt x="9269" y="5210"/>
                  </a:lnTo>
                  <a:lnTo>
                    <a:pt x="9332" y="5126"/>
                  </a:lnTo>
                  <a:lnTo>
                    <a:pt x="9395" y="4624"/>
                  </a:lnTo>
                  <a:lnTo>
                    <a:pt x="9416" y="3494"/>
                  </a:lnTo>
                  <a:lnTo>
                    <a:pt x="9186" y="3578"/>
                  </a:lnTo>
                  <a:lnTo>
                    <a:pt x="8914" y="3599"/>
                  </a:lnTo>
                  <a:lnTo>
                    <a:pt x="8788" y="3557"/>
                  </a:lnTo>
                  <a:lnTo>
                    <a:pt x="8746" y="3473"/>
                  </a:lnTo>
                  <a:lnTo>
                    <a:pt x="8809" y="3285"/>
                  </a:lnTo>
                  <a:lnTo>
                    <a:pt x="8809" y="3180"/>
                  </a:lnTo>
                  <a:lnTo>
                    <a:pt x="8704" y="3118"/>
                  </a:lnTo>
                  <a:lnTo>
                    <a:pt x="8558" y="3055"/>
                  </a:lnTo>
                  <a:lnTo>
                    <a:pt x="8453" y="2929"/>
                  </a:lnTo>
                  <a:lnTo>
                    <a:pt x="8286" y="2867"/>
                  </a:lnTo>
                  <a:lnTo>
                    <a:pt x="8077" y="2867"/>
                  </a:lnTo>
                  <a:lnTo>
                    <a:pt x="7951" y="2762"/>
                  </a:lnTo>
                  <a:lnTo>
                    <a:pt x="7909" y="2511"/>
                  </a:lnTo>
                  <a:lnTo>
                    <a:pt x="410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59" name="Google Shape;1733;p39">
              <a:extLst>
                <a:ext uri="{FF2B5EF4-FFF2-40B4-BE49-F238E27FC236}">
                  <a16:creationId xmlns:a16="http://schemas.microsoft.com/office/drawing/2014/main" id="{F730B464-1669-DA2E-BF1B-3523161A77EC}"/>
                </a:ext>
              </a:extLst>
            </p:cNvPr>
            <p:cNvSpPr/>
            <p:nvPr/>
          </p:nvSpPr>
          <p:spPr>
            <a:xfrm>
              <a:off x="3712457" y="3043733"/>
              <a:ext cx="51833" cy="35948"/>
            </a:xfrm>
            <a:custGeom>
              <a:avLst/>
              <a:gdLst/>
              <a:ahLst/>
              <a:cxnLst/>
              <a:rect l="l" t="t" r="r" b="b"/>
              <a:pathLst>
                <a:path w="4353" h="3161" extrusionOk="0">
                  <a:moveTo>
                    <a:pt x="2909" y="1"/>
                  </a:moveTo>
                  <a:lnTo>
                    <a:pt x="2783" y="22"/>
                  </a:lnTo>
                  <a:lnTo>
                    <a:pt x="2490" y="63"/>
                  </a:lnTo>
                  <a:lnTo>
                    <a:pt x="2302" y="168"/>
                  </a:lnTo>
                  <a:lnTo>
                    <a:pt x="2177" y="294"/>
                  </a:lnTo>
                  <a:lnTo>
                    <a:pt x="1737" y="524"/>
                  </a:lnTo>
                  <a:lnTo>
                    <a:pt x="1423" y="733"/>
                  </a:lnTo>
                  <a:lnTo>
                    <a:pt x="1361" y="859"/>
                  </a:lnTo>
                  <a:lnTo>
                    <a:pt x="1068" y="942"/>
                  </a:lnTo>
                  <a:lnTo>
                    <a:pt x="1005" y="921"/>
                  </a:lnTo>
                  <a:lnTo>
                    <a:pt x="838" y="942"/>
                  </a:lnTo>
                  <a:lnTo>
                    <a:pt x="817" y="1026"/>
                  </a:lnTo>
                  <a:lnTo>
                    <a:pt x="733" y="1047"/>
                  </a:lnTo>
                  <a:lnTo>
                    <a:pt x="607" y="1256"/>
                  </a:lnTo>
                  <a:lnTo>
                    <a:pt x="586" y="1340"/>
                  </a:lnTo>
                  <a:lnTo>
                    <a:pt x="482" y="1528"/>
                  </a:lnTo>
                  <a:lnTo>
                    <a:pt x="294" y="1800"/>
                  </a:lnTo>
                  <a:lnTo>
                    <a:pt x="168" y="1947"/>
                  </a:lnTo>
                  <a:lnTo>
                    <a:pt x="63" y="2009"/>
                  </a:lnTo>
                  <a:lnTo>
                    <a:pt x="84" y="2114"/>
                  </a:lnTo>
                  <a:lnTo>
                    <a:pt x="105" y="2281"/>
                  </a:lnTo>
                  <a:lnTo>
                    <a:pt x="1" y="2302"/>
                  </a:lnTo>
                  <a:lnTo>
                    <a:pt x="1" y="2428"/>
                  </a:lnTo>
                  <a:lnTo>
                    <a:pt x="22" y="2511"/>
                  </a:lnTo>
                  <a:lnTo>
                    <a:pt x="1" y="2637"/>
                  </a:lnTo>
                  <a:lnTo>
                    <a:pt x="22" y="2637"/>
                  </a:lnTo>
                  <a:lnTo>
                    <a:pt x="189" y="2783"/>
                  </a:lnTo>
                  <a:lnTo>
                    <a:pt x="398" y="2888"/>
                  </a:lnTo>
                  <a:lnTo>
                    <a:pt x="503" y="2888"/>
                  </a:lnTo>
                  <a:lnTo>
                    <a:pt x="545" y="2930"/>
                  </a:lnTo>
                  <a:lnTo>
                    <a:pt x="649" y="2930"/>
                  </a:lnTo>
                  <a:lnTo>
                    <a:pt x="754" y="2993"/>
                  </a:lnTo>
                  <a:lnTo>
                    <a:pt x="838" y="3097"/>
                  </a:lnTo>
                  <a:lnTo>
                    <a:pt x="1026" y="3160"/>
                  </a:lnTo>
                  <a:lnTo>
                    <a:pt x="1151" y="3139"/>
                  </a:lnTo>
                  <a:lnTo>
                    <a:pt x="1256" y="3055"/>
                  </a:lnTo>
                  <a:lnTo>
                    <a:pt x="1340" y="3055"/>
                  </a:lnTo>
                  <a:lnTo>
                    <a:pt x="1423" y="3139"/>
                  </a:lnTo>
                  <a:lnTo>
                    <a:pt x="1549" y="3139"/>
                  </a:lnTo>
                  <a:lnTo>
                    <a:pt x="1549" y="2993"/>
                  </a:lnTo>
                  <a:lnTo>
                    <a:pt x="1465" y="2825"/>
                  </a:lnTo>
                  <a:lnTo>
                    <a:pt x="1423" y="2783"/>
                  </a:lnTo>
                  <a:lnTo>
                    <a:pt x="1361" y="2595"/>
                  </a:lnTo>
                  <a:lnTo>
                    <a:pt x="1382" y="2470"/>
                  </a:lnTo>
                  <a:lnTo>
                    <a:pt x="1591" y="2428"/>
                  </a:lnTo>
                  <a:lnTo>
                    <a:pt x="2365" y="2428"/>
                  </a:lnTo>
                  <a:lnTo>
                    <a:pt x="2574" y="2386"/>
                  </a:lnTo>
                  <a:lnTo>
                    <a:pt x="2721" y="2386"/>
                  </a:lnTo>
                  <a:lnTo>
                    <a:pt x="2846" y="2323"/>
                  </a:lnTo>
                  <a:lnTo>
                    <a:pt x="2930" y="2323"/>
                  </a:lnTo>
                  <a:lnTo>
                    <a:pt x="3537" y="2491"/>
                  </a:lnTo>
                  <a:lnTo>
                    <a:pt x="3558" y="2428"/>
                  </a:lnTo>
                  <a:lnTo>
                    <a:pt x="3683" y="2386"/>
                  </a:lnTo>
                  <a:lnTo>
                    <a:pt x="3683" y="2281"/>
                  </a:lnTo>
                  <a:lnTo>
                    <a:pt x="3767" y="2198"/>
                  </a:lnTo>
                  <a:lnTo>
                    <a:pt x="3767" y="2093"/>
                  </a:lnTo>
                  <a:lnTo>
                    <a:pt x="3871" y="2051"/>
                  </a:lnTo>
                  <a:lnTo>
                    <a:pt x="3955" y="2072"/>
                  </a:lnTo>
                  <a:lnTo>
                    <a:pt x="4143" y="1967"/>
                  </a:lnTo>
                  <a:lnTo>
                    <a:pt x="4206" y="1967"/>
                  </a:lnTo>
                  <a:lnTo>
                    <a:pt x="4353" y="1800"/>
                  </a:lnTo>
                  <a:lnTo>
                    <a:pt x="4353" y="1737"/>
                  </a:lnTo>
                  <a:lnTo>
                    <a:pt x="4311" y="1737"/>
                  </a:lnTo>
                  <a:lnTo>
                    <a:pt x="4185" y="1570"/>
                  </a:lnTo>
                  <a:lnTo>
                    <a:pt x="4248" y="1465"/>
                  </a:lnTo>
                  <a:lnTo>
                    <a:pt x="4248" y="1361"/>
                  </a:lnTo>
                  <a:lnTo>
                    <a:pt x="4185" y="1319"/>
                  </a:lnTo>
                  <a:lnTo>
                    <a:pt x="4185" y="1256"/>
                  </a:lnTo>
                  <a:lnTo>
                    <a:pt x="4102" y="1214"/>
                  </a:lnTo>
                  <a:lnTo>
                    <a:pt x="3871" y="1340"/>
                  </a:lnTo>
                  <a:lnTo>
                    <a:pt x="3662" y="1214"/>
                  </a:lnTo>
                  <a:lnTo>
                    <a:pt x="3662" y="963"/>
                  </a:lnTo>
                  <a:lnTo>
                    <a:pt x="3118" y="607"/>
                  </a:lnTo>
                  <a:lnTo>
                    <a:pt x="3118" y="419"/>
                  </a:lnTo>
                  <a:lnTo>
                    <a:pt x="3202" y="314"/>
                  </a:lnTo>
                  <a:lnTo>
                    <a:pt x="3202" y="168"/>
                  </a:lnTo>
                  <a:lnTo>
                    <a:pt x="3223" y="105"/>
                  </a:lnTo>
                  <a:lnTo>
                    <a:pt x="3202" y="63"/>
                  </a:lnTo>
                  <a:lnTo>
                    <a:pt x="3097" y="63"/>
                  </a:lnTo>
                  <a:lnTo>
                    <a:pt x="290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0" name="Google Shape;1734;p39">
              <a:extLst>
                <a:ext uri="{FF2B5EF4-FFF2-40B4-BE49-F238E27FC236}">
                  <a16:creationId xmlns:a16="http://schemas.microsoft.com/office/drawing/2014/main" id="{69270FDE-0401-E4E8-7F1E-B247FF645E93}"/>
                </a:ext>
              </a:extLst>
            </p:cNvPr>
            <p:cNvSpPr/>
            <p:nvPr/>
          </p:nvSpPr>
          <p:spPr>
            <a:xfrm>
              <a:off x="3628997" y="3033259"/>
              <a:ext cx="44355" cy="30956"/>
            </a:xfrm>
            <a:custGeom>
              <a:avLst/>
              <a:gdLst/>
              <a:ahLst/>
              <a:cxnLst/>
              <a:rect l="l" t="t" r="r" b="b"/>
              <a:pathLst>
                <a:path w="3725" h="2722" extrusionOk="0">
                  <a:moveTo>
                    <a:pt x="1444" y="1"/>
                  </a:moveTo>
                  <a:lnTo>
                    <a:pt x="1151" y="106"/>
                  </a:lnTo>
                  <a:lnTo>
                    <a:pt x="837" y="168"/>
                  </a:lnTo>
                  <a:lnTo>
                    <a:pt x="712" y="273"/>
                  </a:lnTo>
                  <a:lnTo>
                    <a:pt x="628" y="273"/>
                  </a:lnTo>
                  <a:lnTo>
                    <a:pt x="523" y="357"/>
                  </a:lnTo>
                  <a:lnTo>
                    <a:pt x="502" y="524"/>
                  </a:lnTo>
                  <a:lnTo>
                    <a:pt x="377" y="817"/>
                  </a:lnTo>
                  <a:lnTo>
                    <a:pt x="0" y="1131"/>
                  </a:lnTo>
                  <a:lnTo>
                    <a:pt x="188" y="1298"/>
                  </a:lnTo>
                  <a:lnTo>
                    <a:pt x="314" y="1528"/>
                  </a:lnTo>
                  <a:lnTo>
                    <a:pt x="419" y="1528"/>
                  </a:lnTo>
                  <a:lnTo>
                    <a:pt x="419" y="1654"/>
                  </a:lnTo>
                  <a:lnTo>
                    <a:pt x="398" y="1654"/>
                  </a:lnTo>
                  <a:lnTo>
                    <a:pt x="523" y="1759"/>
                  </a:lnTo>
                  <a:lnTo>
                    <a:pt x="440" y="1821"/>
                  </a:lnTo>
                  <a:lnTo>
                    <a:pt x="481" y="1863"/>
                  </a:lnTo>
                  <a:lnTo>
                    <a:pt x="732" y="1863"/>
                  </a:lnTo>
                  <a:lnTo>
                    <a:pt x="795" y="1842"/>
                  </a:lnTo>
                  <a:lnTo>
                    <a:pt x="900" y="1842"/>
                  </a:lnTo>
                  <a:lnTo>
                    <a:pt x="1109" y="1675"/>
                  </a:lnTo>
                  <a:lnTo>
                    <a:pt x="1256" y="1612"/>
                  </a:lnTo>
                  <a:lnTo>
                    <a:pt x="1360" y="1633"/>
                  </a:lnTo>
                  <a:lnTo>
                    <a:pt x="1486" y="1633"/>
                  </a:lnTo>
                  <a:lnTo>
                    <a:pt x="1674" y="1759"/>
                  </a:lnTo>
                  <a:lnTo>
                    <a:pt x="1779" y="1759"/>
                  </a:lnTo>
                  <a:lnTo>
                    <a:pt x="2051" y="1926"/>
                  </a:lnTo>
                  <a:lnTo>
                    <a:pt x="2093" y="1884"/>
                  </a:lnTo>
                  <a:lnTo>
                    <a:pt x="2155" y="1968"/>
                  </a:lnTo>
                  <a:lnTo>
                    <a:pt x="2093" y="2052"/>
                  </a:lnTo>
                  <a:lnTo>
                    <a:pt x="1967" y="2052"/>
                  </a:lnTo>
                  <a:lnTo>
                    <a:pt x="1779" y="1968"/>
                  </a:lnTo>
                  <a:lnTo>
                    <a:pt x="1632" y="1926"/>
                  </a:lnTo>
                  <a:lnTo>
                    <a:pt x="1528" y="1926"/>
                  </a:lnTo>
                  <a:lnTo>
                    <a:pt x="1381" y="1821"/>
                  </a:lnTo>
                  <a:lnTo>
                    <a:pt x="1318" y="1842"/>
                  </a:lnTo>
                  <a:lnTo>
                    <a:pt x="1235" y="1926"/>
                  </a:lnTo>
                  <a:lnTo>
                    <a:pt x="1214" y="1884"/>
                  </a:lnTo>
                  <a:lnTo>
                    <a:pt x="1130" y="1863"/>
                  </a:lnTo>
                  <a:lnTo>
                    <a:pt x="1005" y="1947"/>
                  </a:lnTo>
                  <a:lnTo>
                    <a:pt x="900" y="1968"/>
                  </a:lnTo>
                  <a:lnTo>
                    <a:pt x="795" y="2093"/>
                  </a:lnTo>
                  <a:lnTo>
                    <a:pt x="419" y="2093"/>
                  </a:lnTo>
                  <a:lnTo>
                    <a:pt x="377" y="2156"/>
                  </a:lnTo>
                  <a:lnTo>
                    <a:pt x="377" y="2282"/>
                  </a:lnTo>
                  <a:lnTo>
                    <a:pt x="314" y="2344"/>
                  </a:lnTo>
                  <a:lnTo>
                    <a:pt x="335" y="2386"/>
                  </a:lnTo>
                  <a:lnTo>
                    <a:pt x="481" y="2303"/>
                  </a:lnTo>
                  <a:lnTo>
                    <a:pt x="691" y="2386"/>
                  </a:lnTo>
                  <a:lnTo>
                    <a:pt x="544" y="2470"/>
                  </a:lnTo>
                  <a:lnTo>
                    <a:pt x="502" y="2449"/>
                  </a:lnTo>
                  <a:lnTo>
                    <a:pt x="398" y="2407"/>
                  </a:lnTo>
                  <a:lnTo>
                    <a:pt x="398" y="2407"/>
                  </a:lnTo>
                  <a:lnTo>
                    <a:pt x="440" y="2470"/>
                  </a:lnTo>
                  <a:lnTo>
                    <a:pt x="419" y="2575"/>
                  </a:lnTo>
                  <a:lnTo>
                    <a:pt x="586" y="2616"/>
                  </a:lnTo>
                  <a:lnTo>
                    <a:pt x="753" y="2512"/>
                  </a:lnTo>
                  <a:lnTo>
                    <a:pt x="1151" y="2554"/>
                  </a:lnTo>
                  <a:lnTo>
                    <a:pt x="1256" y="2407"/>
                  </a:lnTo>
                  <a:lnTo>
                    <a:pt x="1465" y="2344"/>
                  </a:lnTo>
                  <a:lnTo>
                    <a:pt x="1988" y="2344"/>
                  </a:lnTo>
                  <a:lnTo>
                    <a:pt x="2113" y="2386"/>
                  </a:lnTo>
                  <a:lnTo>
                    <a:pt x="2113" y="2365"/>
                  </a:lnTo>
                  <a:lnTo>
                    <a:pt x="2260" y="2344"/>
                  </a:lnTo>
                  <a:lnTo>
                    <a:pt x="2595" y="2365"/>
                  </a:lnTo>
                  <a:lnTo>
                    <a:pt x="2825" y="2470"/>
                  </a:lnTo>
                  <a:lnTo>
                    <a:pt x="2929" y="2554"/>
                  </a:lnTo>
                  <a:lnTo>
                    <a:pt x="3118" y="2554"/>
                  </a:lnTo>
                  <a:lnTo>
                    <a:pt x="3306" y="2616"/>
                  </a:lnTo>
                  <a:lnTo>
                    <a:pt x="3411" y="2554"/>
                  </a:lnTo>
                  <a:lnTo>
                    <a:pt x="3515" y="2575"/>
                  </a:lnTo>
                  <a:lnTo>
                    <a:pt x="3557" y="2616"/>
                  </a:lnTo>
                  <a:lnTo>
                    <a:pt x="3683" y="2616"/>
                  </a:lnTo>
                  <a:lnTo>
                    <a:pt x="3683" y="2721"/>
                  </a:lnTo>
                  <a:lnTo>
                    <a:pt x="3725" y="2658"/>
                  </a:lnTo>
                  <a:lnTo>
                    <a:pt x="3725" y="2554"/>
                  </a:lnTo>
                  <a:lnTo>
                    <a:pt x="3578" y="2470"/>
                  </a:lnTo>
                  <a:lnTo>
                    <a:pt x="3557" y="2386"/>
                  </a:lnTo>
                  <a:lnTo>
                    <a:pt x="3620" y="2303"/>
                  </a:lnTo>
                  <a:lnTo>
                    <a:pt x="3620" y="2261"/>
                  </a:lnTo>
                  <a:lnTo>
                    <a:pt x="3536" y="2156"/>
                  </a:lnTo>
                  <a:lnTo>
                    <a:pt x="3515" y="2072"/>
                  </a:lnTo>
                  <a:lnTo>
                    <a:pt x="3432" y="2031"/>
                  </a:lnTo>
                  <a:lnTo>
                    <a:pt x="3369" y="2052"/>
                  </a:lnTo>
                  <a:lnTo>
                    <a:pt x="3306" y="1968"/>
                  </a:lnTo>
                  <a:lnTo>
                    <a:pt x="3243" y="1842"/>
                  </a:lnTo>
                  <a:lnTo>
                    <a:pt x="3118" y="1717"/>
                  </a:lnTo>
                  <a:lnTo>
                    <a:pt x="3097" y="1633"/>
                  </a:lnTo>
                  <a:lnTo>
                    <a:pt x="3139" y="1403"/>
                  </a:lnTo>
                  <a:lnTo>
                    <a:pt x="3118" y="1319"/>
                  </a:lnTo>
                  <a:lnTo>
                    <a:pt x="3118" y="1215"/>
                  </a:lnTo>
                  <a:lnTo>
                    <a:pt x="3034" y="1131"/>
                  </a:lnTo>
                  <a:lnTo>
                    <a:pt x="3013" y="1047"/>
                  </a:lnTo>
                  <a:lnTo>
                    <a:pt x="2846" y="943"/>
                  </a:lnTo>
                  <a:lnTo>
                    <a:pt x="2741" y="922"/>
                  </a:lnTo>
                  <a:lnTo>
                    <a:pt x="2720" y="796"/>
                  </a:lnTo>
                  <a:lnTo>
                    <a:pt x="2595" y="775"/>
                  </a:lnTo>
                  <a:lnTo>
                    <a:pt x="2595" y="629"/>
                  </a:lnTo>
                  <a:lnTo>
                    <a:pt x="2469" y="524"/>
                  </a:lnTo>
                  <a:lnTo>
                    <a:pt x="2427" y="399"/>
                  </a:lnTo>
                  <a:lnTo>
                    <a:pt x="2385" y="357"/>
                  </a:lnTo>
                  <a:lnTo>
                    <a:pt x="2302" y="357"/>
                  </a:lnTo>
                  <a:lnTo>
                    <a:pt x="2260" y="315"/>
                  </a:lnTo>
                  <a:lnTo>
                    <a:pt x="2176" y="378"/>
                  </a:lnTo>
                  <a:lnTo>
                    <a:pt x="2093" y="357"/>
                  </a:lnTo>
                  <a:lnTo>
                    <a:pt x="2093" y="273"/>
                  </a:lnTo>
                  <a:lnTo>
                    <a:pt x="1967" y="106"/>
                  </a:lnTo>
                  <a:lnTo>
                    <a:pt x="1800" y="85"/>
                  </a:lnTo>
                  <a:lnTo>
                    <a:pt x="154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1" name="Google Shape;1735;p39">
              <a:extLst>
                <a:ext uri="{FF2B5EF4-FFF2-40B4-BE49-F238E27FC236}">
                  <a16:creationId xmlns:a16="http://schemas.microsoft.com/office/drawing/2014/main" id="{91E94584-E9AB-1F99-F112-F202634BB5E6}"/>
                </a:ext>
              </a:extLst>
            </p:cNvPr>
            <p:cNvSpPr/>
            <p:nvPr/>
          </p:nvSpPr>
          <p:spPr>
            <a:xfrm>
              <a:off x="3633975" y="3059916"/>
              <a:ext cx="21195" cy="12146"/>
            </a:xfrm>
            <a:custGeom>
              <a:avLst/>
              <a:gdLst/>
              <a:ahLst/>
              <a:cxnLst/>
              <a:rect l="l" t="t" r="r" b="b"/>
              <a:pathLst>
                <a:path w="1780" h="1068" extrusionOk="0">
                  <a:moveTo>
                    <a:pt x="1047" y="0"/>
                  </a:moveTo>
                  <a:lnTo>
                    <a:pt x="838" y="63"/>
                  </a:lnTo>
                  <a:lnTo>
                    <a:pt x="733" y="210"/>
                  </a:lnTo>
                  <a:lnTo>
                    <a:pt x="335" y="168"/>
                  </a:lnTo>
                  <a:lnTo>
                    <a:pt x="168" y="272"/>
                  </a:lnTo>
                  <a:lnTo>
                    <a:pt x="1" y="231"/>
                  </a:lnTo>
                  <a:lnTo>
                    <a:pt x="1" y="231"/>
                  </a:lnTo>
                  <a:lnTo>
                    <a:pt x="63" y="314"/>
                  </a:lnTo>
                  <a:lnTo>
                    <a:pt x="273" y="335"/>
                  </a:lnTo>
                  <a:lnTo>
                    <a:pt x="335" y="335"/>
                  </a:lnTo>
                  <a:lnTo>
                    <a:pt x="231" y="419"/>
                  </a:lnTo>
                  <a:lnTo>
                    <a:pt x="335" y="524"/>
                  </a:lnTo>
                  <a:lnTo>
                    <a:pt x="440" y="524"/>
                  </a:lnTo>
                  <a:lnTo>
                    <a:pt x="482" y="586"/>
                  </a:lnTo>
                  <a:lnTo>
                    <a:pt x="545" y="586"/>
                  </a:lnTo>
                  <a:lnTo>
                    <a:pt x="691" y="544"/>
                  </a:lnTo>
                  <a:lnTo>
                    <a:pt x="838" y="524"/>
                  </a:lnTo>
                  <a:lnTo>
                    <a:pt x="1005" y="586"/>
                  </a:lnTo>
                  <a:lnTo>
                    <a:pt x="942" y="649"/>
                  </a:lnTo>
                  <a:lnTo>
                    <a:pt x="649" y="649"/>
                  </a:lnTo>
                  <a:lnTo>
                    <a:pt x="691" y="691"/>
                  </a:lnTo>
                  <a:lnTo>
                    <a:pt x="796" y="691"/>
                  </a:lnTo>
                  <a:lnTo>
                    <a:pt x="838" y="754"/>
                  </a:lnTo>
                  <a:lnTo>
                    <a:pt x="817" y="796"/>
                  </a:lnTo>
                  <a:lnTo>
                    <a:pt x="859" y="796"/>
                  </a:lnTo>
                  <a:lnTo>
                    <a:pt x="733" y="963"/>
                  </a:lnTo>
                  <a:lnTo>
                    <a:pt x="963" y="942"/>
                  </a:lnTo>
                  <a:lnTo>
                    <a:pt x="963" y="1047"/>
                  </a:lnTo>
                  <a:lnTo>
                    <a:pt x="1005" y="1068"/>
                  </a:lnTo>
                  <a:lnTo>
                    <a:pt x="1131" y="1047"/>
                  </a:lnTo>
                  <a:lnTo>
                    <a:pt x="1214" y="879"/>
                  </a:lnTo>
                  <a:lnTo>
                    <a:pt x="1319" y="858"/>
                  </a:lnTo>
                  <a:lnTo>
                    <a:pt x="1465" y="775"/>
                  </a:lnTo>
                  <a:lnTo>
                    <a:pt x="1675" y="733"/>
                  </a:lnTo>
                  <a:lnTo>
                    <a:pt x="1758" y="670"/>
                  </a:lnTo>
                  <a:lnTo>
                    <a:pt x="1779" y="565"/>
                  </a:lnTo>
                  <a:lnTo>
                    <a:pt x="1695" y="482"/>
                  </a:lnTo>
                  <a:lnTo>
                    <a:pt x="1695" y="314"/>
                  </a:lnTo>
                  <a:lnTo>
                    <a:pt x="1737" y="210"/>
                  </a:lnTo>
                  <a:lnTo>
                    <a:pt x="1695" y="42"/>
                  </a:lnTo>
                  <a:lnTo>
                    <a:pt x="15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grpSp>
          <p:nvGrpSpPr>
            <p:cNvPr id="162" name="Google Shape;1736;p39">
              <a:extLst>
                <a:ext uri="{FF2B5EF4-FFF2-40B4-BE49-F238E27FC236}">
                  <a16:creationId xmlns:a16="http://schemas.microsoft.com/office/drawing/2014/main" id="{B59B70B2-693F-F56D-B6CA-945DA892F20C}"/>
                </a:ext>
              </a:extLst>
            </p:cNvPr>
            <p:cNvGrpSpPr/>
            <p:nvPr/>
          </p:nvGrpSpPr>
          <p:grpSpPr>
            <a:xfrm>
              <a:off x="3632736" y="3051591"/>
              <a:ext cx="63288" cy="45217"/>
              <a:chOff x="3450375" y="3038225"/>
              <a:chExt cx="132875" cy="99400"/>
            </a:xfrm>
            <a:grpFill/>
          </p:grpSpPr>
          <p:sp>
            <p:nvSpPr>
              <p:cNvPr id="198" name="Google Shape;1737;p39">
                <a:extLst>
                  <a:ext uri="{FF2B5EF4-FFF2-40B4-BE49-F238E27FC236}">
                    <a16:creationId xmlns:a16="http://schemas.microsoft.com/office/drawing/2014/main" id="{0A87CF7D-66EA-BE2E-825F-ABE614C9E09A}"/>
                  </a:ext>
                </a:extLst>
              </p:cNvPr>
              <p:cNvSpPr/>
              <p:nvPr/>
            </p:nvSpPr>
            <p:spPr>
              <a:xfrm>
                <a:off x="3450375" y="3038225"/>
                <a:ext cx="46050" cy="13625"/>
              </a:xfrm>
              <a:custGeom>
                <a:avLst/>
                <a:gdLst/>
                <a:ahLst/>
                <a:cxnLst/>
                <a:rect l="l" t="t" r="r" b="b"/>
                <a:pathLst>
                  <a:path w="1842" h="545" extrusionOk="0">
                    <a:moveTo>
                      <a:pt x="942" y="0"/>
                    </a:moveTo>
                    <a:lnTo>
                      <a:pt x="795" y="63"/>
                    </a:lnTo>
                    <a:lnTo>
                      <a:pt x="586" y="230"/>
                    </a:lnTo>
                    <a:lnTo>
                      <a:pt x="481" y="230"/>
                    </a:lnTo>
                    <a:lnTo>
                      <a:pt x="418" y="251"/>
                    </a:lnTo>
                    <a:lnTo>
                      <a:pt x="167" y="251"/>
                    </a:lnTo>
                    <a:lnTo>
                      <a:pt x="188" y="335"/>
                    </a:lnTo>
                    <a:lnTo>
                      <a:pt x="314" y="419"/>
                    </a:lnTo>
                    <a:lnTo>
                      <a:pt x="439" y="377"/>
                    </a:lnTo>
                    <a:lnTo>
                      <a:pt x="439" y="377"/>
                    </a:lnTo>
                    <a:lnTo>
                      <a:pt x="377" y="460"/>
                    </a:lnTo>
                    <a:lnTo>
                      <a:pt x="209" y="460"/>
                    </a:lnTo>
                    <a:lnTo>
                      <a:pt x="105" y="314"/>
                    </a:lnTo>
                    <a:lnTo>
                      <a:pt x="0" y="419"/>
                    </a:lnTo>
                    <a:lnTo>
                      <a:pt x="63" y="481"/>
                    </a:lnTo>
                    <a:lnTo>
                      <a:pt x="63" y="544"/>
                    </a:lnTo>
                    <a:lnTo>
                      <a:pt x="105" y="481"/>
                    </a:lnTo>
                    <a:lnTo>
                      <a:pt x="481" y="481"/>
                    </a:lnTo>
                    <a:lnTo>
                      <a:pt x="586" y="356"/>
                    </a:lnTo>
                    <a:lnTo>
                      <a:pt x="691" y="335"/>
                    </a:lnTo>
                    <a:lnTo>
                      <a:pt x="816" y="251"/>
                    </a:lnTo>
                    <a:lnTo>
                      <a:pt x="900" y="272"/>
                    </a:lnTo>
                    <a:lnTo>
                      <a:pt x="921" y="314"/>
                    </a:lnTo>
                    <a:lnTo>
                      <a:pt x="1004" y="230"/>
                    </a:lnTo>
                    <a:lnTo>
                      <a:pt x="1067" y="209"/>
                    </a:lnTo>
                    <a:lnTo>
                      <a:pt x="1214" y="314"/>
                    </a:lnTo>
                    <a:lnTo>
                      <a:pt x="1318" y="314"/>
                    </a:lnTo>
                    <a:lnTo>
                      <a:pt x="1465" y="356"/>
                    </a:lnTo>
                    <a:lnTo>
                      <a:pt x="1653" y="440"/>
                    </a:lnTo>
                    <a:lnTo>
                      <a:pt x="1779" y="440"/>
                    </a:lnTo>
                    <a:lnTo>
                      <a:pt x="1841" y="356"/>
                    </a:lnTo>
                    <a:lnTo>
                      <a:pt x="1779" y="272"/>
                    </a:lnTo>
                    <a:lnTo>
                      <a:pt x="1737" y="314"/>
                    </a:lnTo>
                    <a:lnTo>
                      <a:pt x="1465" y="147"/>
                    </a:lnTo>
                    <a:lnTo>
                      <a:pt x="1360" y="147"/>
                    </a:lnTo>
                    <a:lnTo>
                      <a:pt x="1172" y="21"/>
                    </a:lnTo>
                    <a:lnTo>
                      <a:pt x="1046" y="21"/>
                    </a:lnTo>
                    <a:lnTo>
                      <a:pt x="94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99" name="Google Shape;1738;p39">
                <a:extLst>
                  <a:ext uri="{FF2B5EF4-FFF2-40B4-BE49-F238E27FC236}">
                    <a16:creationId xmlns:a16="http://schemas.microsoft.com/office/drawing/2014/main" id="{17D21187-B5E2-F099-AF95-8C54D3B15CC8}"/>
                  </a:ext>
                </a:extLst>
              </p:cNvPr>
              <p:cNvSpPr/>
              <p:nvPr/>
            </p:nvSpPr>
            <p:spPr>
              <a:xfrm>
                <a:off x="3481225" y="3056525"/>
                <a:ext cx="102025" cy="81100"/>
              </a:xfrm>
              <a:custGeom>
                <a:avLst/>
                <a:gdLst/>
                <a:ahLst/>
                <a:cxnLst/>
                <a:rect l="l" t="t" r="r" b="b"/>
                <a:pathLst>
                  <a:path w="4081" h="3244" extrusionOk="0">
                    <a:moveTo>
                      <a:pt x="712" y="0"/>
                    </a:moveTo>
                    <a:lnTo>
                      <a:pt x="565" y="21"/>
                    </a:lnTo>
                    <a:lnTo>
                      <a:pt x="565" y="42"/>
                    </a:lnTo>
                    <a:lnTo>
                      <a:pt x="607" y="210"/>
                    </a:lnTo>
                    <a:lnTo>
                      <a:pt x="565" y="314"/>
                    </a:lnTo>
                    <a:lnTo>
                      <a:pt x="565" y="482"/>
                    </a:lnTo>
                    <a:lnTo>
                      <a:pt x="649" y="565"/>
                    </a:lnTo>
                    <a:lnTo>
                      <a:pt x="628" y="670"/>
                    </a:lnTo>
                    <a:lnTo>
                      <a:pt x="545" y="733"/>
                    </a:lnTo>
                    <a:lnTo>
                      <a:pt x="335" y="775"/>
                    </a:lnTo>
                    <a:lnTo>
                      <a:pt x="189" y="858"/>
                    </a:lnTo>
                    <a:lnTo>
                      <a:pt x="84" y="879"/>
                    </a:lnTo>
                    <a:lnTo>
                      <a:pt x="1" y="1046"/>
                    </a:lnTo>
                    <a:lnTo>
                      <a:pt x="21" y="1005"/>
                    </a:lnTo>
                    <a:lnTo>
                      <a:pt x="105" y="1109"/>
                    </a:lnTo>
                    <a:lnTo>
                      <a:pt x="42" y="1319"/>
                    </a:lnTo>
                    <a:lnTo>
                      <a:pt x="189" y="1507"/>
                    </a:lnTo>
                    <a:lnTo>
                      <a:pt x="314" y="1528"/>
                    </a:lnTo>
                    <a:lnTo>
                      <a:pt x="398" y="1570"/>
                    </a:lnTo>
                    <a:lnTo>
                      <a:pt x="440" y="1486"/>
                    </a:lnTo>
                    <a:lnTo>
                      <a:pt x="545" y="1528"/>
                    </a:lnTo>
                    <a:lnTo>
                      <a:pt x="503" y="1570"/>
                    </a:lnTo>
                    <a:lnTo>
                      <a:pt x="503" y="1674"/>
                    </a:lnTo>
                    <a:lnTo>
                      <a:pt x="545" y="1716"/>
                    </a:lnTo>
                    <a:lnTo>
                      <a:pt x="670" y="1716"/>
                    </a:lnTo>
                    <a:lnTo>
                      <a:pt x="733" y="1904"/>
                    </a:lnTo>
                    <a:lnTo>
                      <a:pt x="879" y="1988"/>
                    </a:lnTo>
                    <a:lnTo>
                      <a:pt x="963" y="2051"/>
                    </a:lnTo>
                    <a:lnTo>
                      <a:pt x="1047" y="2030"/>
                    </a:lnTo>
                    <a:lnTo>
                      <a:pt x="1235" y="1946"/>
                    </a:lnTo>
                    <a:lnTo>
                      <a:pt x="1235" y="1884"/>
                    </a:lnTo>
                    <a:lnTo>
                      <a:pt x="1381" y="1716"/>
                    </a:lnTo>
                    <a:lnTo>
                      <a:pt x="1486" y="1632"/>
                    </a:lnTo>
                    <a:lnTo>
                      <a:pt x="1612" y="1570"/>
                    </a:lnTo>
                    <a:lnTo>
                      <a:pt x="2114" y="1570"/>
                    </a:lnTo>
                    <a:lnTo>
                      <a:pt x="2197" y="1716"/>
                    </a:lnTo>
                    <a:lnTo>
                      <a:pt x="2239" y="1821"/>
                    </a:lnTo>
                    <a:lnTo>
                      <a:pt x="2407" y="2093"/>
                    </a:lnTo>
                    <a:lnTo>
                      <a:pt x="2386" y="2156"/>
                    </a:lnTo>
                    <a:lnTo>
                      <a:pt x="2490" y="2260"/>
                    </a:lnTo>
                    <a:lnTo>
                      <a:pt x="2490" y="2365"/>
                    </a:lnTo>
                    <a:lnTo>
                      <a:pt x="2407" y="2407"/>
                    </a:lnTo>
                    <a:lnTo>
                      <a:pt x="2407" y="2511"/>
                    </a:lnTo>
                    <a:lnTo>
                      <a:pt x="2449" y="2532"/>
                    </a:lnTo>
                    <a:lnTo>
                      <a:pt x="2449" y="2574"/>
                    </a:lnTo>
                    <a:lnTo>
                      <a:pt x="2595" y="2532"/>
                    </a:lnTo>
                    <a:lnTo>
                      <a:pt x="2637" y="2532"/>
                    </a:lnTo>
                    <a:lnTo>
                      <a:pt x="2867" y="2449"/>
                    </a:lnTo>
                    <a:lnTo>
                      <a:pt x="3014" y="2511"/>
                    </a:lnTo>
                    <a:lnTo>
                      <a:pt x="3055" y="2637"/>
                    </a:lnTo>
                    <a:lnTo>
                      <a:pt x="3181" y="2721"/>
                    </a:lnTo>
                    <a:lnTo>
                      <a:pt x="3160" y="2930"/>
                    </a:lnTo>
                    <a:lnTo>
                      <a:pt x="3139" y="3055"/>
                    </a:lnTo>
                    <a:lnTo>
                      <a:pt x="3286" y="3202"/>
                    </a:lnTo>
                    <a:lnTo>
                      <a:pt x="3369" y="3202"/>
                    </a:lnTo>
                    <a:lnTo>
                      <a:pt x="3537" y="3076"/>
                    </a:lnTo>
                    <a:lnTo>
                      <a:pt x="3578" y="3076"/>
                    </a:lnTo>
                    <a:lnTo>
                      <a:pt x="3683" y="3181"/>
                    </a:lnTo>
                    <a:lnTo>
                      <a:pt x="3704" y="3244"/>
                    </a:lnTo>
                    <a:lnTo>
                      <a:pt x="3704" y="3202"/>
                    </a:lnTo>
                    <a:lnTo>
                      <a:pt x="3809" y="3181"/>
                    </a:lnTo>
                    <a:lnTo>
                      <a:pt x="3976" y="2846"/>
                    </a:lnTo>
                    <a:lnTo>
                      <a:pt x="3976" y="2721"/>
                    </a:lnTo>
                    <a:lnTo>
                      <a:pt x="3955" y="2658"/>
                    </a:lnTo>
                    <a:lnTo>
                      <a:pt x="3850" y="2553"/>
                    </a:lnTo>
                    <a:lnTo>
                      <a:pt x="3850" y="2469"/>
                    </a:lnTo>
                    <a:lnTo>
                      <a:pt x="3913" y="2428"/>
                    </a:lnTo>
                    <a:lnTo>
                      <a:pt x="3997" y="2449"/>
                    </a:lnTo>
                    <a:lnTo>
                      <a:pt x="4018" y="2365"/>
                    </a:lnTo>
                    <a:lnTo>
                      <a:pt x="3955" y="2239"/>
                    </a:lnTo>
                    <a:lnTo>
                      <a:pt x="3871" y="2218"/>
                    </a:lnTo>
                    <a:lnTo>
                      <a:pt x="3871" y="2009"/>
                    </a:lnTo>
                    <a:lnTo>
                      <a:pt x="3892" y="1925"/>
                    </a:lnTo>
                    <a:lnTo>
                      <a:pt x="3871" y="1674"/>
                    </a:lnTo>
                    <a:lnTo>
                      <a:pt x="3809" y="1612"/>
                    </a:lnTo>
                    <a:lnTo>
                      <a:pt x="3809" y="1507"/>
                    </a:lnTo>
                    <a:lnTo>
                      <a:pt x="4060" y="1423"/>
                    </a:lnTo>
                    <a:lnTo>
                      <a:pt x="4081" y="1402"/>
                    </a:lnTo>
                    <a:lnTo>
                      <a:pt x="4081" y="1319"/>
                    </a:lnTo>
                    <a:lnTo>
                      <a:pt x="4018" y="1277"/>
                    </a:lnTo>
                    <a:lnTo>
                      <a:pt x="3871" y="1256"/>
                    </a:lnTo>
                    <a:lnTo>
                      <a:pt x="3871" y="1193"/>
                    </a:lnTo>
                    <a:lnTo>
                      <a:pt x="3850" y="1109"/>
                    </a:lnTo>
                    <a:lnTo>
                      <a:pt x="3850" y="1005"/>
                    </a:lnTo>
                    <a:lnTo>
                      <a:pt x="3767" y="1005"/>
                    </a:lnTo>
                    <a:lnTo>
                      <a:pt x="3704" y="1088"/>
                    </a:lnTo>
                    <a:lnTo>
                      <a:pt x="3599" y="1109"/>
                    </a:lnTo>
                    <a:lnTo>
                      <a:pt x="3599" y="1109"/>
                    </a:lnTo>
                    <a:lnTo>
                      <a:pt x="3662" y="963"/>
                    </a:lnTo>
                    <a:lnTo>
                      <a:pt x="3767" y="796"/>
                    </a:lnTo>
                    <a:lnTo>
                      <a:pt x="3767" y="754"/>
                    </a:lnTo>
                    <a:lnTo>
                      <a:pt x="3641" y="733"/>
                    </a:lnTo>
                    <a:lnTo>
                      <a:pt x="3578" y="670"/>
                    </a:lnTo>
                    <a:lnTo>
                      <a:pt x="3599" y="524"/>
                    </a:lnTo>
                    <a:lnTo>
                      <a:pt x="3558" y="377"/>
                    </a:lnTo>
                    <a:lnTo>
                      <a:pt x="3432" y="272"/>
                    </a:lnTo>
                    <a:lnTo>
                      <a:pt x="3390" y="231"/>
                    </a:lnTo>
                    <a:lnTo>
                      <a:pt x="3286" y="252"/>
                    </a:lnTo>
                    <a:lnTo>
                      <a:pt x="3265" y="314"/>
                    </a:lnTo>
                    <a:lnTo>
                      <a:pt x="3118" y="231"/>
                    </a:lnTo>
                    <a:lnTo>
                      <a:pt x="2972" y="231"/>
                    </a:lnTo>
                    <a:lnTo>
                      <a:pt x="2867" y="377"/>
                    </a:lnTo>
                    <a:lnTo>
                      <a:pt x="2804" y="419"/>
                    </a:lnTo>
                    <a:lnTo>
                      <a:pt x="2700" y="482"/>
                    </a:lnTo>
                    <a:lnTo>
                      <a:pt x="2532" y="482"/>
                    </a:lnTo>
                    <a:lnTo>
                      <a:pt x="2407" y="377"/>
                    </a:lnTo>
                    <a:lnTo>
                      <a:pt x="2323" y="356"/>
                    </a:lnTo>
                    <a:lnTo>
                      <a:pt x="2218" y="419"/>
                    </a:lnTo>
                    <a:lnTo>
                      <a:pt x="2135" y="377"/>
                    </a:lnTo>
                    <a:lnTo>
                      <a:pt x="2135" y="272"/>
                    </a:lnTo>
                    <a:lnTo>
                      <a:pt x="2009" y="272"/>
                    </a:lnTo>
                    <a:lnTo>
                      <a:pt x="1967" y="231"/>
                    </a:lnTo>
                    <a:lnTo>
                      <a:pt x="1863" y="210"/>
                    </a:lnTo>
                    <a:lnTo>
                      <a:pt x="1758" y="272"/>
                    </a:lnTo>
                    <a:lnTo>
                      <a:pt x="1570" y="210"/>
                    </a:lnTo>
                    <a:lnTo>
                      <a:pt x="1381" y="210"/>
                    </a:lnTo>
                    <a:lnTo>
                      <a:pt x="1277" y="126"/>
                    </a:lnTo>
                    <a:lnTo>
                      <a:pt x="1047" y="21"/>
                    </a:lnTo>
                    <a:lnTo>
                      <a:pt x="712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  <p:sp>
          <p:nvSpPr>
            <p:cNvPr id="163" name="Google Shape;1739;p39">
              <a:extLst>
                <a:ext uri="{FF2B5EF4-FFF2-40B4-BE49-F238E27FC236}">
                  <a16:creationId xmlns:a16="http://schemas.microsoft.com/office/drawing/2014/main" id="{93279FBE-AEF1-AE0D-F821-EC2683637357}"/>
                </a:ext>
              </a:extLst>
            </p:cNvPr>
            <p:cNvSpPr/>
            <p:nvPr/>
          </p:nvSpPr>
          <p:spPr>
            <a:xfrm>
              <a:off x="3657897" y="3077759"/>
              <a:ext cx="19195" cy="21903"/>
            </a:xfrm>
            <a:custGeom>
              <a:avLst/>
              <a:gdLst/>
              <a:ahLst/>
              <a:cxnLst/>
              <a:rect l="l" t="t" r="r" b="b"/>
              <a:pathLst>
                <a:path w="1612" h="1926" extrusionOk="0">
                  <a:moveTo>
                    <a:pt x="733" y="1"/>
                  </a:moveTo>
                  <a:lnTo>
                    <a:pt x="607" y="63"/>
                  </a:lnTo>
                  <a:lnTo>
                    <a:pt x="502" y="147"/>
                  </a:lnTo>
                  <a:lnTo>
                    <a:pt x="356" y="315"/>
                  </a:lnTo>
                  <a:lnTo>
                    <a:pt x="356" y="377"/>
                  </a:lnTo>
                  <a:lnTo>
                    <a:pt x="168" y="461"/>
                  </a:lnTo>
                  <a:lnTo>
                    <a:pt x="84" y="482"/>
                  </a:lnTo>
                  <a:lnTo>
                    <a:pt x="42" y="587"/>
                  </a:lnTo>
                  <a:lnTo>
                    <a:pt x="0" y="670"/>
                  </a:lnTo>
                  <a:lnTo>
                    <a:pt x="105" y="733"/>
                  </a:lnTo>
                  <a:lnTo>
                    <a:pt x="42" y="880"/>
                  </a:lnTo>
                  <a:lnTo>
                    <a:pt x="63" y="963"/>
                  </a:lnTo>
                  <a:lnTo>
                    <a:pt x="168" y="984"/>
                  </a:lnTo>
                  <a:lnTo>
                    <a:pt x="251" y="1172"/>
                  </a:lnTo>
                  <a:lnTo>
                    <a:pt x="251" y="1298"/>
                  </a:lnTo>
                  <a:lnTo>
                    <a:pt x="377" y="1424"/>
                  </a:lnTo>
                  <a:lnTo>
                    <a:pt x="482" y="1382"/>
                  </a:lnTo>
                  <a:lnTo>
                    <a:pt x="482" y="1403"/>
                  </a:lnTo>
                  <a:lnTo>
                    <a:pt x="419" y="1507"/>
                  </a:lnTo>
                  <a:lnTo>
                    <a:pt x="502" y="1591"/>
                  </a:lnTo>
                  <a:lnTo>
                    <a:pt x="586" y="1675"/>
                  </a:lnTo>
                  <a:lnTo>
                    <a:pt x="565" y="1737"/>
                  </a:lnTo>
                  <a:lnTo>
                    <a:pt x="691" y="1779"/>
                  </a:lnTo>
                  <a:lnTo>
                    <a:pt x="1005" y="1926"/>
                  </a:lnTo>
                  <a:lnTo>
                    <a:pt x="1046" y="1926"/>
                  </a:lnTo>
                  <a:lnTo>
                    <a:pt x="1088" y="1842"/>
                  </a:lnTo>
                  <a:lnTo>
                    <a:pt x="1151" y="1696"/>
                  </a:lnTo>
                  <a:lnTo>
                    <a:pt x="1298" y="1633"/>
                  </a:lnTo>
                  <a:lnTo>
                    <a:pt x="1402" y="1507"/>
                  </a:lnTo>
                  <a:lnTo>
                    <a:pt x="1402" y="1403"/>
                  </a:lnTo>
                  <a:lnTo>
                    <a:pt x="1444" y="1256"/>
                  </a:lnTo>
                  <a:lnTo>
                    <a:pt x="1528" y="1214"/>
                  </a:lnTo>
                  <a:lnTo>
                    <a:pt x="1528" y="1152"/>
                  </a:lnTo>
                  <a:lnTo>
                    <a:pt x="1549" y="1005"/>
                  </a:lnTo>
                  <a:lnTo>
                    <a:pt x="1570" y="1005"/>
                  </a:lnTo>
                  <a:lnTo>
                    <a:pt x="1570" y="963"/>
                  </a:lnTo>
                  <a:lnTo>
                    <a:pt x="1528" y="942"/>
                  </a:lnTo>
                  <a:lnTo>
                    <a:pt x="1528" y="838"/>
                  </a:lnTo>
                  <a:lnTo>
                    <a:pt x="1611" y="796"/>
                  </a:lnTo>
                  <a:lnTo>
                    <a:pt x="1611" y="691"/>
                  </a:lnTo>
                  <a:lnTo>
                    <a:pt x="1507" y="587"/>
                  </a:lnTo>
                  <a:lnTo>
                    <a:pt x="1528" y="524"/>
                  </a:lnTo>
                  <a:lnTo>
                    <a:pt x="1360" y="252"/>
                  </a:lnTo>
                  <a:lnTo>
                    <a:pt x="1318" y="147"/>
                  </a:lnTo>
                  <a:lnTo>
                    <a:pt x="123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4" name="Google Shape;1740;p39">
              <a:extLst>
                <a:ext uri="{FF2B5EF4-FFF2-40B4-BE49-F238E27FC236}">
                  <a16:creationId xmlns:a16="http://schemas.microsoft.com/office/drawing/2014/main" id="{CD377C63-AB31-1EEE-1D73-4A5AB8A7B967}"/>
                </a:ext>
              </a:extLst>
            </p:cNvPr>
            <p:cNvSpPr/>
            <p:nvPr/>
          </p:nvSpPr>
          <p:spPr>
            <a:xfrm>
              <a:off x="3670352" y="3087756"/>
              <a:ext cx="27911" cy="28568"/>
            </a:xfrm>
            <a:custGeom>
              <a:avLst/>
              <a:gdLst/>
              <a:ahLst/>
              <a:cxnLst/>
              <a:rect l="l" t="t" r="r" b="b"/>
              <a:pathLst>
                <a:path w="2344" h="2512" extrusionOk="0">
                  <a:moveTo>
                    <a:pt x="942" y="1"/>
                  </a:moveTo>
                  <a:lnTo>
                    <a:pt x="712" y="84"/>
                  </a:lnTo>
                  <a:lnTo>
                    <a:pt x="670" y="84"/>
                  </a:lnTo>
                  <a:lnTo>
                    <a:pt x="524" y="126"/>
                  </a:lnTo>
                  <a:lnTo>
                    <a:pt x="503" y="126"/>
                  </a:lnTo>
                  <a:lnTo>
                    <a:pt x="482" y="273"/>
                  </a:lnTo>
                  <a:lnTo>
                    <a:pt x="482" y="335"/>
                  </a:lnTo>
                  <a:lnTo>
                    <a:pt x="398" y="377"/>
                  </a:lnTo>
                  <a:lnTo>
                    <a:pt x="356" y="524"/>
                  </a:lnTo>
                  <a:lnTo>
                    <a:pt x="356" y="628"/>
                  </a:lnTo>
                  <a:lnTo>
                    <a:pt x="252" y="754"/>
                  </a:lnTo>
                  <a:lnTo>
                    <a:pt x="105" y="817"/>
                  </a:lnTo>
                  <a:lnTo>
                    <a:pt x="42" y="963"/>
                  </a:lnTo>
                  <a:lnTo>
                    <a:pt x="0" y="1047"/>
                  </a:lnTo>
                  <a:lnTo>
                    <a:pt x="168" y="1047"/>
                  </a:lnTo>
                  <a:lnTo>
                    <a:pt x="252" y="1109"/>
                  </a:lnTo>
                  <a:lnTo>
                    <a:pt x="210" y="1172"/>
                  </a:lnTo>
                  <a:lnTo>
                    <a:pt x="293" y="1235"/>
                  </a:lnTo>
                  <a:lnTo>
                    <a:pt x="461" y="1444"/>
                  </a:lnTo>
                  <a:lnTo>
                    <a:pt x="524" y="1444"/>
                  </a:lnTo>
                  <a:lnTo>
                    <a:pt x="775" y="1591"/>
                  </a:lnTo>
                  <a:lnTo>
                    <a:pt x="796" y="1591"/>
                  </a:lnTo>
                  <a:lnTo>
                    <a:pt x="1130" y="1967"/>
                  </a:lnTo>
                  <a:lnTo>
                    <a:pt x="1256" y="1988"/>
                  </a:lnTo>
                  <a:lnTo>
                    <a:pt x="1716" y="2302"/>
                  </a:lnTo>
                  <a:lnTo>
                    <a:pt x="2260" y="2511"/>
                  </a:lnTo>
                  <a:lnTo>
                    <a:pt x="2260" y="2386"/>
                  </a:lnTo>
                  <a:lnTo>
                    <a:pt x="2197" y="2281"/>
                  </a:lnTo>
                  <a:lnTo>
                    <a:pt x="2260" y="2156"/>
                  </a:lnTo>
                  <a:lnTo>
                    <a:pt x="2239" y="2072"/>
                  </a:lnTo>
                  <a:lnTo>
                    <a:pt x="2260" y="1967"/>
                  </a:lnTo>
                  <a:lnTo>
                    <a:pt x="2302" y="1884"/>
                  </a:lnTo>
                  <a:lnTo>
                    <a:pt x="2260" y="1800"/>
                  </a:lnTo>
                  <a:lnTo>
                    <a:pt x="2344" y="1758"/>
                  </a:lnTo>
                  <a:lnTo>
                    <a:pt x="2302" y="1653"/>
                  </a:lnTo>
                  <a:lnTo>
                    <a:pt x="2239" y="1633"/>
                  </a:lnTo>
                  <a:lnTo>
                    <a:pt x="2156" y="1570"/>
                  </a:lnTo>
                  <a:lnTo>
                    <a:pt x="2093" y="1465"/>
                  </a:lnTo>
                  <a:lnTo>
                    <a:pt x="2030" y="1444"/>
                  </a:lnTo>
                  <a:lnTo>
                    <a:pt x="1967" y="1444"/>
                  </a:lnTo>
                  <a:lnTo>
                    <a:pt x="1884" y="1361"/>
                  </a:lnTo>
                  <a:lnTo>
                    <a:pt x="1779" y="1361"/>
                  </a:lnTo>
                  <a:lnTo>
                    <a:pt x="1758" y="1381"/>
                  </a:lnTo>
                  <a:lnTo>
                    <a:pt x="1653" y="1361"/>
                  </a:lnTo>
                  <a:lnTo>
                    <a:pt x="1633" y="1256"/>
                  </a:lnTo>
                  <a:lnTo>
                    <a:pt x="1716" y="1151"/>
                  </a:lnTo>
                  <a:lnTo>
                    <a:pt x="1821" y="942"/>
                  </a:lnTo>
                  <a:lnTo>
                    <a:pt x="1758" y="837"/>
                  </a:lnTo>
                  <a:lnTo>
                    <a:pt x="1779" y="796"/>
                  </a:lnTo>
                  <a:lnTo>
                    <a:pt x="1758" y="733"/>
                  </a:lnTo>
                  <a:lnTo>
                    <a:pt x="1653" y="628"/>
                  </a:lnTo>
                  <a:lnTo>
                    <a:pt x="1612" y="628"/>
                  </a:lnTo>
                  <a:lnTo>
                    <a:pt x="1444" y="754"/>
                  </a:lnTo>
                  <a:lnTo>
                    <a:pt x="1361" y="754"/>
                  </a:lnTo>
                  <a:lnTo>
                    <a:pt x="1214" y="607"/>
                  </a:lnTo>
                  <a:lnTo>
                    <a:pt x="1235" y="482"/>
                  </a:lnTo>
                  <a:lnTo>
                    <a:pt x="1256" y="273"/>
                  </a:lnTo>
                  <a:lnTo>
                    <a:pt x="1130" y="189"/>
                  </a:lnTo>
                  <a:lnTo>
                    <a:pt x="1089" y="63"/>
                  </a:lnTo>
                  <a:lnTo>
                    <a:pt x="9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5" name="Google Shape;1741;p39">
              <a:extLst>
                <a:ext uri="{FF2B5EF4-FFF2-40B4-BE49-F238E27FC236}">
                  <a16:creationId xmlns:a16="http://schemas.microsoft.com/office/drawing/2014/main" id="{42D4B4B9-EE3E-6588-8666-91038328B068}"/>
                </a:ext>
              </a:extLst>
            </p:cNvPr>
            <p:cNvSpPr/>
            <p:nvPr/>
          </p:nvSpPr>
          <p:spPr>
            <a:xfrm>
              <a:off x="3689785" y="3073722"/>
              <a:ext cx="42617" cy="42840"/>
            </a:xfrm>
            <a:custGeom>
              <a:avLst/>
              <a:gdLst/>
              <a:ahLst/>
              <a:cxnLst/>
              <a:rect l="l" t="t" r="r" b="b"/>
              <a:pathLst>
                <a:path w="3579" h="3767" extrusionOk="0">
                  <a:moveTo>
                    <a:pt x="1905" y="0"/>
                  </a:moveTo>
                  <a:lnTo>
                    <a:pt x="1821" y="63"/>
                  </a:lnTo>
                  <a:lnTo>
                    <a:pt x="1716" y="209"/>
                  </a:lnTo>
                  <a:lnTo>
                    <a:pt x="1549" y="167"/>
                  </a:lnTo>
                  <a:lnTo>
                    <a:pt x="1507" y="105"/>
                  </a:lnTo>
                  <a:lnTo>
                    <a:pt x="1549" y="63"/>
                  </a:lnTo>
                  <a:lnTo>
                    <a:pt x="1381" y="42"/>
                  </a:lnTo>
                  <a:lnTo>
                    <a:pt x="1193" y="84"/>
                  </a:lnTo>
                  <a:lnTo>
                    <a:pt x="1193" y="146"/>
                  </a:lnTo>
                  <a:lnTo>
                    <a:pt x="1151" y="167"/>
                  </a:lnTo>
                  <a:lnTo>
                    <a:pt x="921" y="167"/>
                  </a:lnTo>
                  <a:lnTo>
                    <a:pt x="775" y="84"/>
                  </a:lnTo>
                  <a:lnTo>
                    <a:pt x="712" y="84"/>
                  </a:lnTo>
                  <a:lnTo>
                    <a:pt x="503" y="209"/>
                  </a:lnTo>
                  <a:lnTo>
                    <a:pt x="252" y="293"/>
                  </a:lnTo>
                  <a:lnTo>
                    <a:pt x="252" y="398"/>
                  </a:lnTo>
                  <a:lnTo>
                    <a:pt x="314" y="460"/>
                  </a:lnTo>
                  <a:lnTo>
                    <a:pt x="335" y="711"/>
                  </a:lnTo>
                  <a:lnTo>
                    <a:pt x="314" y="795"/>
                  </a:lnTo>
                  <a:lnTo>
                    <a:pt x="314" y="1004"/>
                  </a:lnTo>
                  <a:lnTo>
                    <a:pt x="398" y="1025"/>
                  </a:lnTo>
                  <a:lnTo>
                    <a:pt x="461" y="1151"/>
                  </a:lnTo>
                  <a:lnTo>
                    <a:pt x="440" y="1235"/>
                  </a:lnTo>
                  <a:lnTo>
                    <a:pt x="356" y="1214"/>
                  </a:lnTo>
                  <a:lnTo>
                    <a:pt x="293" y="1255"/>
                  </a:lnTo>
                  <a:lnTo>
                    <a:pt x="293" y="1339"/>
                  </a:lnTo>
                  <a:lnTo>
                    <a:pt x="398" y="1444"/>
                  </a:lnTo>
                  <a:lnTo>
                    <a:pt x="419" y="1507"/>
                  </a:lnTo>
                  <a:lnTo>
                    <a:pt x="419" y="1632"/>
                  </a:lnTo>
                  <a:lnTo>
                    <a:pt x="252" y="1967"/>
                  </a:lnTo>
                  <a:lnTo>
                    <a:pt x="147" y="1988"/>
                  </a:lnTo>
                  <a:lnTo>
                    <a:pt x="147" y="2030"/>
                  </a:lnTo>
                  <a:lnTo>
                    <a:pt x="126" y="2071"/>
                  </a:lnTo>
                  <a:lnTo>
                    <a:pt x="189" y="2176"/>
                  </a:lnTo>
                  <a:lnTo>
                    <a:pt x="84" y="2385"/>
                  </a:lnTo>
                  <a:lnTo>
                    <a:pt x="1" y="2490"/>
                  </a:lnTo>
                  <a:lnTo>
                    <a:pt x="21" y="2595"/>
                  </a:lnTo>
                  <a:lnTo>
                    <a:pt x="126" y="2615"/>
                  </a:lnTo>
                  <a:lnTo>
                    <a:pt x="147" y="2595"/>
                  </a:lnTo>
                  <a:lnTo>
                    <a:pt x="252" y="2595"/>
                  </a:lnTo>
                  <a:lnTo>
                    <a:pt x="335" y="2678"/>
                  </a:lnTo>
                  <a:lnTo>
                    <a:pt x="398" y="2678"/>
                  </a:lnTo>
                  <a:lnTo>
                    <a:pt x="461" y="2699"/>
                  </a:lnTo>
                  <a:lnTo>
                    <a:pt x="524" y="2804"/>
                  </a:lnTo>
                  <a:lnTo>
                    <a:pt x="607" y="2867"/>
                  </a:lnTo>
                  <a:lnTo>
                    <a:pt x="670" y="2887"/>
                  </a:lnTo>
                  <a:lnTo>
                    <a:pt x="712" y="2992"/>
                  </a:lnTo>
                  <a:lnTo>
                    <a:pt x="628" y="3034"/>
                  </a:lnTo>
                  <a:lnTo>
                    <a:pt x="670" y="3118"/>
                  </a:lnTo>
                  <a:lnTo>
                    <a:pt x="628" y="3201"/>
                  </a:lnTo>
                  <a:lnTo>
                    <a:pt x="607" y="3306"/>
                  </a:lnTo>
                  <a:lnTo>
                    <a:pt x="628" y="3390"/>
                  </a:lnTo>
                  <a:lnTo>
                    <a:pt x="565" y="3515"/>
                  </a:lnTo>
                  <a:lnTo>
                    <a:pt x="628" y="3620"/>
                  </a:lnTo>
                  <a:lnTo>
                    <a:pt x="628" y="3745"/>
                  </a:lnTo>
                  <a:lnTo>
                    <a:pt x="712" y="3766"/>
                  </a:lnTo>
                  <a:lnTo>
                    <a:pt x="879" y="3599"/>
                  </a:lnTo>
                  <a:lnTo>
                    <a:pt x="1026" y="3599"/>
                  </a:lnTo>
                  <a:lnTo>
                    <a:pt x="1068" y="3536"/>
                  </a:lnTo>
                  <a:lnTo>
                    <a:pt x="1465" y="3390"/>
                  </a:lnTo>
                  <a:lnTo>
                    <a:pt x="1465" y="3327"/>
                  </a:lnTo>
                  <a:lnTo>
                    <a:pt x="1674" y="3306"/>
                  </a:lnTo>
                  <a:lnTo>
                    <a:pt x="2449" y="3306"/>
                  </a:lnTo>
                  <a:lnTo>
                    <a:pt x="2742" y="3201"/>
                  </a:lnTo>
                  <a:lnTo>
                    <a:pt x="3014" y="3327"/>
                  </a:lnTo>
                  <a:lnTo>
                    <a:pt x="3034" y="3201"/>
                  </a:lnTo>
                  <a:lnTo>
                    <a:pt x="3139" y="3180"/>
                  </a:lnTo>
                  <a:lnTo>
                    <a:pt x="3223" y="3306"/>
                  </a:lnTo>
                  <a:lnTo>
                    <a:pt x="3244" y="3285"/>
                  </a:lnTo>
                  <a:lnTo>
                    <a:pt x="3348" y="3285"/>
                  </a:lnTo>
                  <a:lnTo>
                    <a:pt x="3453" y="3243"/>
                  </a:lnTo>
                  <a:lnTo>
                    <a:pt x="3453" y="3097"/>
                  </a:lnTo>
                  <a:lnTo>
                    <a:pt x="3390" y="2992"/>
                  </a:lnTo>
                  <a:lnTo>
                    <a:pt x="3265" y="2971"/>
                  </a:lnTo>
                  <a:lnTo>
                    <a:pt x="3244" y="2804"/>
                  </a:lnTo>
                  <a:lnTo>
                    <a:pt x="3160" y="2595"/>
                  </a:lnTo>
                  <a:lnTo>
                    <a:pt x="3076" y="2511"/>
                  </a:lnTo>
                  <a:lnTo>
                    <a:pt x="3118" y="2469"/>
                  </a:lnTo>
                  <a:lnTo>
                    <a:pt x="3139" y="2448"/>
                  </a:lnTo>
                  <a:lnTo>
                    <a:pt x="3139" y="2176"/>
                  </a:lnTo>
                  <a:lnTo>
                    <a:pt x="3181" y="2092"/>
                  </a:lnTo>
                  <a:lnTo>
                    <a:pt x="3223" y="1967"/>
                  </a:lnTo>
                  <a:lnTo>
                    <a:pt x="3244" y="1883"/>
                  </a:lnTo>
                  <a:lnTo>
                    <a:pt x="3244" y="1758"/>
                  </a:lnTo>
                  <a:lnTo>
                    <a:pt x="3432" y="1507"/>
                  </a:lnTo>
                  <a:lnTo>
                    <a:pt x="3537" y="1423"/>
                  </a:lnTo>
                  <a:lnTo>
                    <a:pt x="3537" y="1318"/>
                  </a:lnTo>
                  <a:lnTo>
                    <a:pt x="3578" y="1193"/>
                  </a:lnTo>
                  <a:lnTo>
                    <a:pt x="3537" y="1025"/>
                  </a:lnTo>
                  <a:lnTo>
                    <a:pt x="3453" y="942"/>
                  </a:lnTo>
                  <a:lnTo>
                    <a:pt x="3453" y="879"/>
                  </a:lnTo>
                  <a:lnTo>
                    <a:pt x="3390" y="732"/>
                  </a:lnTo>
                  <a:lnTo>
                    <a:pt x="3453" y="565"/>
                  </a:lnTo>
                  <a:lnTo>
                    <a:pt x="3453" y="502"/>
                  </a:lnTo>
                  <a:lnTo>
                    <a:pt x="3327" y="502"/>
                  </a:lnTo>
                  <a:lnTo>
                    <a:pt x="3244" y="418"/>
                  </a:lnTo>
                  <a:lnTo>
                    <a:pt x="3160" y="418"/>
                  </a:lnTo>
                  <a:lnTo>
                    <a:pt x="3055" y="502"/>
                  </a:lnTo>
                  <a:lnTo>
                    <a:pt x="2930" y="523"/>
                  </a:lnTo>
                  <a:lnTo>
                    <a:pt x="2742" y="460"/>
                  </a:lnTo>
                  <a:lnTo>
                    <a:pt x="2658" y="356"/>
                  </a:lnTo>
                  <a:lnTo>
                    <a:pt x="2553" y="293"/>
                  </a:lnTo>
                  <a:lnTo>
                    <a:pt x="2449" y="293"/>
                  </a:lnTo>
                  <a:lnTo>
                    <a:pt x="2407" y="251"/>
                  </a:lnTo>
                  <a:lnTo>
                    <a:pt x="2302" y="251"/>
                  </a:lnTo>
                  <a:lnTo>
                    <a:pt x="2093" y="146"/>
                  </a:lnTo>
                  <a:lnTo>
                    <a:pt x="192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6" name="Google Shape;1742;p39">
              <a:extLst>
                <a:ext uri="{FF2B5EF4-FFF2-40B4-BE49-F238E27FC236}">
                  <a16:creationId xmlns:a16="http://schemas.microsoft.com/office/drawing/2014/main" id="{9400A730-939E-CF22-9476-66E06CDD1C9B}"/>
                </a:ext>
              </a:extLst>
            </p:cNvPr>
            <p:cNvSpPr/>
            <p:nvPr/>
          </p:nvSpPr>
          <p:spPr>
            <a:xfrm>
              <a:off x="3726412" y="3070151"/>
              <a:ext cx="29161" cy="43557"/>
            </a:xfrm>
            <a:custGeom>
              <a:avLst/>
              <a:gdLst/>
              <a:ahLst/>
              <a:cxnLst/>
              <a:rect l="l" t="t" r="r" b="b"/>
              <a:pathLst>
                <a:path w="2449" h="3830" extrusionOk="0">
                  <a:moveTo>
                    <a:pt x="1674" y="0"/>
                  </a:moveTo>
                  <a:lnTo>
                    <a:pt x="1549" y="63"/>
                  </a:lnTo>
                  <a:lnTo>
                    <a:pt x="1402" y="63"/>
                  </a:lnTo>
                  <a:lnTo>
                    <a:pt x="1193" y="105"/>
                  </a:lnTo>
                  <a:lnTo>
                    <a:pt x="419" y="105"/>
                  </a:lnTo>
                  <a:lnTo>
                    <a:pt x="210" y="147"/>
                  </a:lnTo>
                  <a:lnTo>
                    <a:pt x="189" y="272"/>
                  </a:lnTo>
                  <a:lnTo>
                    <a:pt x="251" y="460"/>
                  </a:lnTo>
                  <a:lnTo>
                    <a:pt x="293" y="502"/>
                  </a:lnTo>
                  <a:lnTo>
                    <a:pt x="377" y="670"/>
                  </a:lnTo>
                  <a:lnTo>
                    <a:pt x="377" y="816"/>
                  </a:lnTo>
                  <a:lnTo>
                    <a:pt x="377" y="879"/>
                  </a:lnTo>
                  <a:lnTo>
                    <a:pt x="314" y="1046"/>
                  </a:lnTo>
                  <a:lnTo>
                    <a:pt x="377" y="1193"/>
                  </a:lnTo>
                  <a:lnTo>
                    <a:pt x="377" y="1256"/>
                  </a:lnTo>
                  <a:lnTo>
                    <a:pt x="461" y="1339"/>
                  </a:lnTo>
                  <a:lnTo>
                    <a:pt x="502" y="1507"/>
                  </a:lnTo>
                  <a:lnTo>
                    <a:pt x="461" y="1632"/>
                  </a:lnTo>
                  <a:lnTo>
                    <a:pt x="461" y="1737"/>
                  </a:lnTo>
                  <a:lnTo>
                    <a:pt x="356" y="1821"/>
                  </a:lnTo>
                  <a:lnTo>
                    <a:pt x="168" y="2072"/>
                  </a:lnTo>
                  <a:lnTo>
                    <a:pt x="168" y="2197"/>
                  </a:lnTo>
                  <a:lnTo>
                    <a:pt x="147" y="2281"/>
                  </a:lnTo>
                  <a:lnTo>
                    <a:pt x="105" y="2406"/>
                  </a:lnTo>
                  <a:lnTo>
                    <a:pt x="63" y="2490"/>
                  </a:lnTo>
                  <a:lnTo>
                    <a:pt x="63" y="2762"/>
                  </a:lnTo>
                  <a:lnTo>
                    <a:pt x="42" y="2783"/>
                  </a:lnTo>
                  <a:lnTo>
                    <a:pt x="0" y="2825"/>
                  </a:lnTo>
                  <a:lnTo>
                    <a:pt x="84" y="2909"/>
                  </a:lnTo>
                  <a:lnTo>
                    <a:pt x="168" y="3118"/>
                  </a:lnTo>
                  <a:lnTo>
                    <a:pt x="189" y="3285"/>
                  </a:lnTo>
                  <a:lnTo>
                    <a:pt x="314" y="3306"/>
                  </a:lnTo>
                  <a:lnTo>
                    <a:pt x="377" y="3411"/>
                  </a:lnTo>
                  <a:lnTo>
                    <a:pt x="377" y="3557"/>
                  </a:lnTo>
                  <a:lnTo>
                    <a:pt x="272" y="3599"/>
                  </a:lnTo>
                  <a:lnTo>
                    <a:pt x="168" y="3599"/>
                  </a:lnTo>
                  <a:lnTo>
                    <a:pt x="147" y="3620"/>
                  </a:lnTo>
                  <a:lnTo>
                    <a:pt x="168" y="3662"/>
                  </a:lnTo>
                  <a:lnTo>
                    <a:pt x="482" y="3725"/>
                  </a:lnTo>
                  <a:lnTo>
                    <a:pt x="712" y="3829"/>
                  </a:lnTo>
                  <a:lnTo>
                    <a:pt x="1214" y="3599"/>
                  </a:lnTo>
                  <a:lnTo>
                    <a:pt x="1549" y="3557"/>
                  </a:lnTo>
                  <a:lnTo>
                    <a:pt x="1863" y="3306"/>
                  </a:lnTo>
                  <a:lnTo>
                    <a:pt x="2135" y="3181"/>
                  </a:lnTo>
                  <a:lnTo>
                    <a:pt x="2448" y="3118"/>
                  </a:lnTo>
                  <a:lnTo>
                    <a:pt x="2386" y="3034"/>
                  </a:lnTo>
                  <a:lnTo>
                    <a:pt x="2302" y="2971"/>
                  </a:lnTo>
                  <a:lnTo>
                    <a:pt x="2260" y="2929"/>
                  </a:lnTo>
                  <a:lnTo>
                    <a:pt x="2197" y="2804"/>
                  </a:lnTo>
                  <a:lnTo>
                    <a:pt x="2176" y="2657"/>
                  </a:lnTo>
                  <a:lnTo>
                    <a:pt x="2197" y="2490"/>
                  </a:lnTo>
                  <a:lnTo>
                    <a:pt x="2197" y="2448"/>
                  </a:lnTo>
                  <a:lnTo>
                    <a:pt x="2260" y="2302"/>
                  </a:lnTo>
                  <a:lnTo>
                    <a:pt x="2260" y="1967"/>
                  </a:lnTo>
                  <a:lnTo>
                    <a:pt x="2197" y="1883"/>
                  </a:lnTo>
                  <a:lnTo>
                    <a:pt x="2239" y="1674"/>
                  </a:lnTo>
                  <a:lnTo>
                    <a:pt x="2176" y="1611"/>
                  </a:lnTo>
                  <a:lnTo>
                    <a:pt x="2239" y="1528"/>
                  </a:lnTo>
                  <a:lnTo>
                    <a:pt x="2197" y="1423"/>
                  </a:lnTo>
                  <a:lnTo>
                    <a:pt x="2155" y="1360"/>
                  </a:lnTo>
                  <a:lnTo>
                    <a:pt x="2176" y="1297"/>
                  </a:lnTo>
                  <a:lnTo>
                    <a:pt x="2197" y="1214"/>
                  </a:lnTo>
                  <a:lnTo>
                    <a:pt x="2197" y="1004"/>
                  </a:lnTo>
                  <a:lnTo>
                    <a:pt x="2155" y="1004"/>
                  </a:lnTo>
                  <a:lnTo>
                    <a:pt x="2093" y="942"/>
                  </a:lnTo>
                  <a:lnTo>
                    <a:pt x="2093" y="732"/>
                  </a:lnTo>
                  <a:lnTo>
                    <a:pt x="2135" y="586"/>
                  </a:lnTo>
                  <a:lnTo>
                    <a:pt x="1988" y="502"/>
                  </a:lnTo>
                  <a:lnTo>
                    <a:pt x="1946" y="419"/>
                  </a:lnTo>
                  <a:lnTo>
                    <a:pt x="1821" y="293"/>
                  </a:lnTo>
                  <a:lnTo>
                    <a:pt x="1821" y="209"/>
                  </a:lnTo>
                  <a:lnTo>
                    <a:pt x="1758" y="168"/>
                  </a:lnTo>
                  <a:lnTo>
                    <a:pt x="1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7" name="Google Shape;1743;p39">
              <a:extLst>
                <a:ext uri="{FF2B5EF4-FFF2-40B4-BE49-F238E27FC236}">
                  <a16:creationId xmlns:a16="http://schemas.microsoft.com/office/drawing/2014/main" id="{09693420-EF3E-B66C-5019-00D01E7E14B8}"/>
                </a:ext>
              </a:extLst>
            </p:cNvPr>
            <p:cNvSpPr/>
            <p:nvPr/>
          </p:nvSpPr>
          <p:spPr>
            <a:xfrm>
              <a:off x="3746846" y="3070151"/>
              <a:ext cx="13956" cy="35459"/>
            </a:xfrm>
            <a:custGeom>
              <a:avLst/>
              <a:gdLst/>
              <a:ahLst/>
              <a:cxnLst/>
              <a:rect l="l" t="t" r="r" b="b"/>
              <a:pathLst>
                <a:path w="1172" h="3118" extrusionOk="0">
                  <a:moveTo>
                    <a:pt x="0" y="0"/>
                  </a:moveTo>
                  <a:lnTo>
                    <a:pt x="42" y="168"/>
                  </a:lnTo>
                  <a:lnTo>
                    <a:pt x="105" y="209"/>
                  </a:lnTo>
                  <a:lnTo>
                    <a:pt x="105" y="293"/>
                  </a:lnTo>
                  <a:lnTo>
                    <a:pt x="230" y="419"/>
                  </a:lnTo>
                  <a:lnTo>
                    <a:pt x="272" y="502"/>
                  </a:lnTo>
                  <a:lnTo>
                    <a:pt x="419" y="586"/>
                  </a:lnTo>
                  <a:lnTo>
                    <a:pt x="377" y="732"/>
                  </a:lnTo>
                  <a:lnTo>
                    <a:pt x="377" y="942"/>
                  </a:lnTo>
                  <a:lnTo>
                    <a:pt x="439" y="1004"/>
                  </a:lnTo>
                  <a:lnTo>
                    <a:pt x="481" y="1004"/>
                  </a:lnTo>
                  <a:lnTo>
                    <a:pt x="481" y="1214"/>
                  </a:lnTo>
                  <a:lnTo>
                    <a:pt x="460" y="1297"/>
                  </a:lnTo>
                  <a:lnTo>
                    <a:pt x="439" y="1360"/>
                  </a:lnTo>
                  <a:lnTo>
                    <a:pt x="481" y="1423"/>
                  </a:lnTo>
                  <a:lnTo>
                    <a:pt x="523" y="1528"/>
                  </a:lnTo>
                  <a:lnTo>
                    <a:pt x="460" y="1611"/>
                  </a:lnTo>
                  <a:lnTo>
                    <a:pt x="523" y="1674"/>
                  </a:lnTo>
                  <a:lnTo>
                    <a:pt x="481" y="1883"/>
                  </a:lnTo>
                  <a:lnTo>
                    <a:pt x="544" y="1967"/>
                  </a:lnTo>
                  <a:lnTo>
                    <a:pt x="544" y="2302"/>
                  </a:lnTo>
                  <a:lnTo>
                    <a:pt x="481" y="2448"/>
                  </a:lnTo>
                  <a:lnTo>
                    <a:pt x="481" y="2490"/>
                  </a:lnTo>
                  <a:lnTo>
                    <a:pt x="460" y="2657"/>
                  </a:lnTo>
                  <a:lnTo>
                    <a:pt x="481" y="2804"/>
                  </a:lnTo>
                  <a:lnTo>
                    <a:pt x="544" y="2929"/>
                  </a:lnTo>
                  <a:lnTo>
                    <a:pt x="586" y="2971"/>
                  </a:lnTo>
                  <a:lnTo>
                    <a:pt x="670" y="3034"/>
                  </a:lnTo>
                  <a:lnTo>
                    <a:pt x="732" y="3118"/>
                  </a:lnTo>
                  <a:lnTo>
                    <a:pt x="774" y="3118"/>
                  </a:lnTo>
                  <a:lnTo>
                    <a:pt x="1088" y="2929"/>
                  </a:lnTo>
                  <a:lnTo>
                    <a:pt x="1151" y="2929"/>
                  </a:lnTo>
                  <a:lnTo>
                    <a:pt x="1172" y="2825"/>
                  </a:lnTo>
                  <a:lnTo>
                    <a:pt x="1088" y="2699"/>
                  </a:lnTo>
                  <a:lnTo>
                    <a:pt x="1088" y="2553"/>
                  </a:lnTo>
                  <a:lnTo>
                    <a:pt x="1046" y="2385"/>
                  </a:lnTo>
                  <a:lnTo>
                    <a:pt x="1067" y="1716"/>
                  </a:lnTo>
                  <a:lnTo>
                    <a:pt x="1067" y="1611"/>
                  </a:lnTo>
                  <a:lnTo>
                    <a:pt x="1109" y="1528"/>
                  </a:lnTo>
                  <a:lnTo>
                    <a:pt x="1109" y="1402"/>
                  </a:lnTo>
                  <a:lnTo>
                    <a:pt x="1088" y="1297"/>
                  </a:lnTo>
                  <a:lnTo>
                    <a:pt x="1088" y="1130"/>
                  </a:lnTo>
                  <a:lnTo>
                    <a:pt x="1046" y="900"/>
                  </a:lnTo>
                  <a:lnTo>
                    <a:pt x="900" y="586"/>
                  </a:lnTo>
                  <a:lnTo>
                    <a:pt x="858" y="565"/>
                  </a:lnTo>
                  <a:lnTo>
                    <a:pt x="774" y="481"/>
                  </a:lnTo>
                  <a:lnTo>
                    <a:pt x="649" y="398"/>
                  </a:lnTo>
                  <a:lnTo>
                    <a:pt x="628" y="209"/>
                  </a:lnTo>
                  <a:lnTo>
                    <a:pt x="649" y="168"/>
                  </a:lnTo>
                  <a:lnTo>
                    <a:pt x="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8" name="Google Shape;1744;p39">
              <a:extLst>
                <a:ext uri="{FF2B5EF4-FFF2-40B4-BE49-F238E27FC236}">
                  <a16:creationId xmlns:a16="http://schemas.microsoft.com/office/drawing/2014/main" id="{F94FAF34-7717-007A-304F-F08E1F4409CC}"/>
                </a:ext>
              </a:extLst>
            </p:cNvPr>
            <p:cNvSpPr/>
            <p:nvPr/>
          </p:nvSpPr>
          <p:spPr>
            <a:xfrm>
              <a:off x="3754312" y="3061110"/>
              <a:ext cx="21445" cy="42840"/>
            </a:xfrm>
            <a:custGeom>
              <a:avLst/>
              <a:gdLst/>
              <a:ahLst/>
              <a:cxnLst/>
              <a:rect l="l" t="t" r="r" b="b"/>
              <a:pathLst>
                <a:path w="1801" h="3767" extrusionOk="0">
                  <a:moveTo>
                    <a:pt x="1047" y="0"/>
                  </a:moveTo>
                  <a:lnTo>
                    <a:pt x="984" y="105"/>
                  </a:lnTo>
                  <a:lnTo>
                    <a:pt x="1005" y="147"/>
                  </a:lnTo>
                  <a:lnTo>
                    <a:pt x="900" y="209"/>
                  </a:lnTo>
                  <a:lnTo>
                    <a:pt x="838" y="209"/>
                  </a:lnTo>
                  <a:lnTo>
                    <a:pt x="838" y="272"/>
                  </a:lnTo>
                  <a:lnTo>
                    <a:pt x="691" y="439"/>
                  </a:lnTo>
                  <a:lnTo>
                    <a:pt x="628" y="439"/>
                  </a:lnTo>
                  <a:lnTo>
                    <a:pt x="440" y="544"/>
                  </a:lnTo>
                  <a:lnTo>
                    <a:pt x="356" y="523"/>
                  </a:lnTo>
                  <a:lnTo>
                    <a:pt x="252" y="565"/>
                  </a:lnTo>
                  <a:lnTo>
                    <a:pt x="252" y="670"/>
                  </a:lnTo>
                  <a:lnTo>
                    <a:pt x="168" y="753"/>
                  </a:lnTo>
                  <a:lnTo>
                    <a:pt x="168" y="858"/>
                  </a:lnTo>
                  <a:lnTo>
                    <a:pt x="43" y="900"/>
                  </a:lnTo>
                  <a:lnTo>
                    <a:pt x="22" y="963"/>
                  </a:lnTo>
                  <a:lnTo>
                    <a:pt x="1" y="1004"/>
                  </a:lnTo>
                  <a:lnTo>
                    <a:pt x="22" y="1193"/>
                  </a:lnTo>
                  <a:lnTo>
                    <a:pt x="147" y="1276"/>
                  </a:lnTo>
                  <a:lnTo>
                    <a:pt x="231" y="1360"/>
                  </a:lnTo>
                  <a:lnTo>
                    <a:pt x="273" y="1381"/>
                  </a:lnTo>
                  <a:lnTo>
                    <a:pt x="419" y="1695"/>
                  </a:lnTo>
                  <a:lnTo>
                    <a:pt x="461" y="1925"/>
                  </a:lnTo>
                  <a:lnTo>
                    <a:pt x="461" y="2092"/>
                  </a:lnTo>
                  <a:lnTo>
                    <a:pt x="482" y="2197"/>
                  </a:lnTo>
                  <a:lnTo>
                    <a:pt x="482" y="2323"/>
                  </a:lnTo>
                  <a:lnTo>
                    <a:pt x="440" y="2406"/>
                  </a:lnTo>
                  <a:lnTo>
                    <a:pt x="440" y="2511"/>
                  </a:lnTo>
                  <a:lnTo>
                    <a:pt x="419" y="3180"/>
                  </a:lnTo>
                  <a:lnTo>
                    <a:pt x="461" y="3348"/>
                  </a:lnTo>
                  <a:lnTo>
                    <a:pt x="461" y="3494"/>
                  </a:lnTo>
                  <a:lnTo>
                    <a:pt x="545" y="3620"/>
                  </a:lnTo>
                  <a:lnTo>
                    <a:pt x="524" y="3724"/>
                  </a:lnTo>
                  <a:lnTo>
                    <a:pt x="733" y="3766"/>
                  </a:lnTo>
                  <a:lnTo>
                    <a:pt x="1110" y="3620"/>
                  </a:lnTo>
                  <a:lnTo>
                    <a:pt x="1152" y="3620"/>
                  </a:lnTo>
                  <a:lnTo>
                    <a:pt x="1110" y="3515"/>
                  </a:lnTo>
                  <a:lnTo>
                    <a:pt x="1152" y="3243"/>
                  </a:lnTo>
                  <a:lnTo>
                    <a:pt x="1110" y="3139"/>
                  </a:lnTo>
                  <a:lnTo>
                    <a:pt x="1152" y="3055"/>
                  </a:lnTo>
                  <a:lnTo>
                    <a:pt x="1110" y="2825"/>
                  </a:lnTo>
                  <a:lnTo>
                    <a:pt x="1110" y="2720"/>
                  </a:lnTo>
                  <a:lnTo>
                    <a:pt x="1110" y="2657"/>
                  </a:lnTo>
                  <a:lnTo>
                    <a:pt x="1089" y="2616"/>
                  </a:lnTo>
                  <a:lnTo>
                    <a:pt x="1110" y="2553"/>
                  </a:lnTo>
                  <a:lnTo>
                    <a:pt x="1089" y="2469"/>
                  </a:lnTo>
                  <a:lnTo>
                    <a:pt x="1089" y="2427"/>
                  </a:lnTo>
                  <a:lnTo>
                    <a:pt x="1089" y="2302"/>
                  </a:lnTo>
                  <a:lnTo>
                    <a:pt x="1110" y="2218"/>
                  </a:lnTo>
                  <a:lnTo>
                    <a:pt x="1110" y="2113"/>
                  </a:lnTo>
                  <a:lnTo>
                    <a:pt x="1152" y="2051"/>
                  </a:lnTo>
                  <a:lnTo>
                    <a:pt x="1256" y="2009"/>
                  </a:lnTo>
                  <a:lnTo>
                    <a:pt x="1298" y="2009"/>
                  </a:lnTo>
                  <a:lnTo>
                    <a:pt x="1361" y="1946"/>
                  </a:lnTo>
                  <a:lnTo>
                    <a:pt x="1403" y="1841"/>
                  </a:lnTo>
                  <a:lnTo>
                    <a:pt x="1486" y="1716"/>
                  </a:lnTo>
                  <a:lnTo>
                    <a:pt x="1528" y="1611"/>
                  </a:lnTo>
                  <a:lnTo>
                    <a:pt x="1612" y="1569"/>
                  </a:lnTo>
                  <a:lnTo>
                    <a:pt x="1696" y="1569"/>
                  </a:lnTo>
                  <a:lnTo>
                    <a:pt x="1716" y="1507"/>
                  </a:lnTo>
                  <a:lnTo>
                    <a:pt x="1591" y="1381"/>
                  </a:lnTo>
                  <a:lnTo>
                    <a:pt x="1591" y="1318"/>
                  </a:lnTo>
                  <a:lnTo>
                    <a:pt x="1633" y="1255"/>
                  </a:lnTo>
                  <a:lnTo>
                    <a:pt x="1779" y="1255"/>
                  </a:lnTo>
                  <a:lnTo>
                    <a:pt x="1800" y="1172"/>
                  </a:lnTo>
                  <a:lnTo>
                    <a:pt x="1737" y="963"/>
                  </a:lnTo>
                  <a:lnTo>
                    <a:pt x="1716" y="837"/>
                  </a:lnTo>
                  <a:lnTo>
                    <a:pt x="1570" y="691"/>
                  </a:lnTo>
                  <a:lnTo>
                    <a:pt x="1528" y="628"/>
                  </a:lnTo>
                  <a:lnTo>
                    <a:pt x="1570" y="481"/>
                  </a:lnTo>
                  <a:lnTo>
                    <a:pt x="1591" y="481"/>
                  </a:lnTo>
                  <a:lnTo>
                    <a:pt x="1465" y="314"/>
                  </a:lnTo>
                  <a:lnTo>
                    <a:pt x="1319" y="272"/>
                  </a:lnTo>
                  <a:lnTo>
                    <a:pt x="1214" y="147"/>
                  </a:lnTo>
                  <a:lnTo>
                    <a:pt x="10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69" name="Google Shape;1745;p39">
              <a:extLst>
                <a:ext uri="{FF2B5EF4-FFF2-40B4-BE49-F238E27FC236}">
                  <a16:creationId xmlns:a16="http://schemas.microsoft.com/office/drawing/2014/main" id="{2753C109-2F08-0317-F0D2-552693387867}"/>
                </a:ext>
              </a:extLst>
            </p:cNvPr>
            <p:cNvSpPr/>
            <p:nvPr/>
          </p:nvSpPr>
          <p:spPr>
            <a:xfrm>
              <a:off x="3838283" y="2987337"/>
              <a:ext cx="71755" cy="108994"/>
            </a:xfrm>
            <a:custGeom>
              <a:avLst/>
              <a:gdLst/>
              <a:ahLst/>
              <a:cxnLst/>
              <a:rect l="l" t="t" r="r" b="b"/>
              <a:pathLst>
                <a:path w="6026" h="9584" extrusionOk="0">
                  <a:moveTo>
                    <a:pt x="1318" y="1"/>
                  </a:moveTo>
                  <a:lnTo>
                    <a:pt x="690" y="252"/>
                  </a:lnTo>
                  <a:lnTo>
                    <a:pt x="732" y="336"/>
                  </a:lnTo>
                  <a:lnTo>
                    <a:pt x="1025" y="1110"/>
                  </a:lnTo>
                  <a:lnTo>
                    <a:pt x="1004" y="1277"/>
                  </a:lnTo>
                  <a:lnTo>
                    <a:pt x="962" y="1361"/>
                  </a:lnTo>
                  <a:lnTo>
                    <a:pt x="1360" y="1821"/>
                  </a:lnTo>
                  <a:lnTo>
                    <a:pt x="1339" y="2030"/>
                  </a:lnTo>
                  <a:lnTo>
                    <a:pt x="1255" y="2114"/>
                  </a:lnTo>
                  <a:lnTo>
                    <a:pt x="1109" y="3202"/>
                  </a:lnTo>
                  <a:lnTo>
                    <a:pt x="1130" y="4039"/>
                  </a:lnTo>
                  <a:lnTo>
                    <a:pt x="167" y="5022"/>
                  </a:lnTo>
                  <a:lnTo>
                    <a:pt x="126" y="5085"/>
                  </a:lnTo>
                  <a:lnTo>
                    <a:pt x="0" y="5085"/>
                  </a:lnTo>
                  <a:lnTo>
                    <a:pt x="0" y="5169"/>
                  </a:lnTo>
                  <a:lnTo>
                    <a:pt x="21" y="5901"/>
                  </a:lnTo>
                  <a:lnTo>
                    <a:pt x="105" y="5922"/>
                  </a:lnTo>
                  <a:lnTo>
                    <a:pt x="272" y="6131"/>
                  </a:lnTo>
                  <a:lnTo>
                    <a:pt x="335" y="6278"/>
                  </a:lnTo>
                  <a:lnTo>
                    <a:pt x="628" y="6424"/>
                  </a:lnTo>
                  <a:lnTo>
                    <a:pt x="753" y="6529"/>
                  </a:lnTo>
                  <a:lnTo>
                    <a:pt x="795" y="6717"/>
                  </a:lnTo>
                  <a:lnTo>
                    <a:pt x="837" y="6759"/>
                  </a:lnTo>
                  <a:lnTo>
                    <a:pt x="858" y="6864"/>
                  </a:lnTo>
                  <a:lnTo>
                    <a:pt x="942" y="7031"/>
                  </a:lnTo>
                  <a:lnTo>
                    <a:pt x="942" y="7115"/>
                  </a:lnTo>
                  <a:lnTo>
                    <a:pt x="921" y="7157"/>
                  </a:lnTo>
                  <a:lnTo>
                    <a:pt x="900" y="7219"/>
                  </a:lnTo>
                  <a:lnTo>
                    <a:pt x="962" y="7282"/>
                  </a:lnTo>
                  <a:lnTo>
                    <a:pt x="921" y="7429"/>
                  </a:lnTo>
                  <a:lnTo>
                    <a:pt x="837" y="7491"/>
                  </a:lnTo>
                  <a:lnTo>
                    <a:pt x="858" y="7596"/>
                  </a:lnTo>
                  <a:lnTo>
                    <a:pt x="962" y="7763"/>
                  </a:lnTo>
                  <a:lnTo>
                    <a:pt x="1046" y="7805"/>
                  </a:lnTo>
                  <a:lnTo>
                    <a:pt x="1067" y="7910"/>
                  </a:lnTo>
                  <a:lnTo>
                    <a:pt x="1234" y="8056"/>
                  </a:lnTo>
                  <a:lnTo>
                    <a:pt x="1276" y="8077"/>
                  </a:lnTo>
                  <a:lnTo>
                    <a:pt x="1234" y="8119"/>
                  </a:lnTo>
                  <a:lnTo>
                    <a:pt x="1151" y="8098"/>
                  </a:lnTo>
                  <a:lnTo>
                    <a:pt x="1067" y="8077"/>
                  </a:lnTo>
                  <a:lnTo>
                    <a:pt x="942" y="8056"/>
                  </a:lnTo>
                  <a:lnTo>
                    <a:pt x="900" y="8077"/>
                  </a:lnTo>
                  <a:lnTo>
                    <a:pt x="795" y="8056"/>
                  </a:lnTo>
                  <a:lnTo>
                    <a:pt x="690" y="8077"/>
                  </a:lnTo>
                  <a:lnTo>
                    <a:pt x="628" y="8056"/>
                  </a:lnTo>
                  <a:lnTo>
                    <a:pt x="439" y="8056"/>
                  </a:lnTo>
                  <a:lnTo>
                    <a:pt x="439" y="8161"/>
                  </a:lnTo>
                  <a:lnTo>
                    <a:pt x="418" y="8203"/>
                  </a:lnTo>
                  <a:lnTo>
                    <a:pt x="418" y="8307"/>
                  </a:lnTo>
                  <a:lnTo>
                    <a:pt x="418" y="8370"/>
                  </a:lnTo>
                  <a:lnTo>
                    <a:pt x="502" y="8412"/>
                  </a:lnTo>
                  <a:lnTo>
                    <a:pt x="502" y="8496"/>
                  </a:lnTo>
                  <a:lnTo>
                    <a:pt x="607" y="8517"/>
                  </a:lnTo>
                  <a:lnTo>
                    <a:pt x="816" y="8705"/>
                  </a:lnTo>
                  <a:lnTo>
                    <a:pt x="1025" y="8914"/>
                  </a:lnTo>
                  <a:lnTo>
                    <a:pt x="1109" y="8998"/>
                  </a:lnTo>
                  <a:lnTo>
                    <a:pt x="1214" y="9144"/>
                  </a:lnTo>
                  <a:lnTo>
                    <a:pt x="1276" y="9312"/>
                  </a:lnTo>
                  <a:lnTo>
                    <a:pt x="1318" y="9416"/>
                  </a:lnTo>
                  <a:lnTo>
                    <a:pt x="1360" y="9458"/>
                  </a:lnTo>
                  <a:lnTo>
                    <a:pt x="1381" y="9584"/>
                  </a:lnTo>
                  <a:lnTo>
                    <a:pt x="1486" y="9584"/>
                  </a:lnTo>
                  <a:lnTo>
                    <a:pt x="1590" y="9563"/>
                  </a:lnTo>
                  <a:lnTo>
                    <a:pt x="1758" y="9563"/>
                  </a:lnTo>
                  <a:lnTo>
                    <a:pt x="1799" y="9437"/>
                  </a:lnTo>
                  <a:lnTo>
                    <a:pt x="1799" y="9312"/>
                  </a:lnTo>
                  <a:lnTo>
                    <a:pt x="1883" y="9249"/>
                  </a:lnTo>
                  <a:lnTo>
                    <a:pt x="1946" y="9312"/>
                  </a:lnTo>
                  <a:lnTo>
                    <a:pt x="1988" y="9437"/>
                  </a:lnTo>
                  <a:lnTo>
                    <a:pt x="2051" y="9479"/>
                  </a:lnTo>
                  <a:lnTo>
                    <a:pt x="2155" y="9458"/>
                  </a:lnTo>
                  <a:lnTo>
                    <a:pt x="2281" y="9354"/>
                  </a:lnTo>
                  <a:lnTo>
                    <a:pt x="2469" y="9312"/>
                  </a:lnTo>
                  <a:lnTo>
                    <a:pt x="2595" y="9207"/>
                  </a:lnTo>
                  <a:lnTo>
                    <a:pt x="2929" y="9123"/>
                  </a:lnTo>
                  <a:lnTo>
                    <a:pt x="3097" y="9123"/>
                  </a:lnTo>
                  <a:lnTo>
                    <a:pt x="3159" y="9019"/>
                  </a:lnTo>
                  <a:lnTo>
                    <a:pt x="3327" y="8914"/>
                  </a:lnTo>
                  <a:lnTo>
                    <a:pt x="3306" y="8831"/>
                  </a:lnTo>
                  <a:lnTo>
                    <a:pt x="3243" y="8831"/>
                  </a:lnTo>
                  <a:lnTo>
                    <a:pt x="3139" y="8726"/>
                  </a:lnTo>
                  <a:lnTo>
                    <a:pt x="3159" y="8621"/>
                  </a:lnTo>
                  <a:lnTo>
                    <a:pt x="3243" y="8579"/>
                  </a:lnTo>
                  <a:lnTo>
                    <a:pt x="3327" y="8600"/>
                  </a:lnTo>
                  <a:lnTo>
                    <a:pt x="3452" y="8579"/>
                  </a:lnTo>
                  <a:lnTo>
                    <a:pt x="3557" y="8621"/>
                  </a:lnTo>
                  <a:lnTo>
                    <a:pt x="3683" y="8642"/>
                  </a:lnTo>
                  <a:lnTo>
                    <a:pt x="3850" y="8621"/>
                  </a:lnTo>
                  <a:lnTo>
                    <a:pt x="4080" y="8600"/>
                  </a:lnTo>
                  <a:lnTo>
                    <a:pt x="4185" y="8517"/>
                  </a:lnTo>
                  <a:lnTo>
                    <a:pt x="4289" y="8475"/>
                  </a:lnTo>
                  <a:lnTo>
                    <a:pt x="4310" y="8370"/>
                  </a:lnTo>
                  <a:lnTo>
                    <a:pt x="4289" y="8286"/>
                  </a:lnTo>
                  <a:lnTo>
                    <a:pt x="4310" y="8182"/>
                  </a:lnTo>
                  <a:lnTo>
                    <a:pt x="4394" y="8119"/>
                  </a:lnTo>
                  <a:lnTo>
                    <a:pt x="4394" y="8056"/>
                  </a:lnTo>
                  <a:lnTo>
                    <a:pt x="4478" y="7952"/>
                  </a:lnTo>
                  <a:lnTo>
                    <a:pt x="4520" y="7973"/>
                  </a:lnTo>
                  <a:lnTo>
                    <a:pt x="4582" y="7973"/>
                  </a:lnTo>
                  <a:lnTo>
                    <a:pt x="4687" y="7805"/>
                  </a:lnTo>
                  <a:lnTo>
                    <a:pt x="4771" y="7784"/>
                  </a:lnTo>
                  <a:lnTo>
                    <a:pt x="4729" y="7701"/>
                  </a:lnTo>
                  <a:lnTo>
                    <a:pt x="4771" y="7638"/>
                  </a:lnTo>
                  <a:lnTo>
                    <a:pt x="4917" y="7554"/>
                  </a:lnTo>
                  <a:lnTo>
                    <a:pt x="5022" y="7470"/>
                  </a:lnTo>
                  <a:lnTo>
                    <a:pt x="5147" y="7470"/>
                  </a:lnTo>
                  <a:lnTo>
                    <a:pt x="5231" y="7533"/>
                  </a:lnTo>
                  <a:lnTo>
                    <a:pt x="5356" y="7450"/>
                  </a:lnTo>
                  <a:lnTo>
                    <a:pt x="5398" y="7387"/>
                  </a:lnTo>
                  <a:lnTo>
                    <a:pt x="5419" y="7366"/>
                  </a:lnTo>
                  <a:lnTo>
                    <a:pt x="5419" y="7282"/>
                  </a:lnTo>
                  <a:lnTo>
                    <a:pt x="5461" y="7219"/>
                  </a:lnTo>
                  <a:lnTo>
                    <a:pt x="5419" y="7136"/>
                  </a:lnTo>
                  <a:lnTo>
                    <a:pt x="5189" y="7052"/>
                  </a:lnTo>
                  <a:lnTo>
                    <a:pt x="5147" y="6947"/>
                  </a:lnTo>
                  <a:lnTo>
                    <a:pt x="5147" y="6822"/>
                  </a:lnTo>
                  <a:lnTo>
                    <a:pt x="5105" y="6717"/>
                  </a:lnTo>
                  <a:lnTo>
                    <a:pt x="5147" y="6634"/>
                  </a:lnTo>
                  <a:lnTo>
                    <a:pt x="5084" y="6592"/>
                  </a:lnTo>
                  <a:lnTo>
                    <a:pt x="5126" y="6529"/>
                  </a:lnTo>
                  <a:lnTo>
                    <a:pt x="5126" y="6445"/>
                  </a:lnTo>
                  <a:lnTo>
                    <a:pt x="5084" y="6424"/>
                  </a:lnTo>
                  <a:lnTo>
                    <a:pt x="4938" y="6529"/>
                  </a:lnTo>
                  <a:lnTo>
                    <a:pt x="4875" y="6445"/>
                  </a:lnTo>
                  <a:lnTo>
                    <a:pt x="4875" y="6320"/>
                  </a:lnTo>
                  <a:lnTo>
                    <a:pt x="5043" y="6131"/>
                  </a:lnTo>
                  <a:lnTo>
                    <a:pt x="5105" y="6027"/>
                  </a:lnTo>
                  <a:lnTo>
                    <a:pt x="5084" y="5922"/>
                  </a:lnTo>
                  <a:lnTo>
                    <a:pt x="4980" y="5880"/>
                  </a:lnTo>
                  <a:lnTo>
                    <a:pt x="5001" y="5797"/>
                  </a:lnTo>
                  <a:lnTo>
                    <a:pt x="5126" y="5713"/>
                  </a:lnTo>
                  <a:lnTo>
                    <a:pt x="5189" y="5587"/>
                  </a:lnTo>
                  <a:lnTo>
                    <a:pt x="5126" y="5545"/>
                  </a:lnTo>
                  <a:lnTo>
                    <a:pt x="5105" y="5441"/>
                  </a:lnTo>
                  <a:lnTo>
                    <a:pt x="5210" y="5357"/>
                  </a:lnTo>
                  <a:lnTo>
                    <a:pt x="5252" y="5357"/>
                  </a:lnTo>
                  <a:lnTo>
                    <a:pt x="5461" y="5085"/>
                  </a:lnTo>
                  <a:lnTo>
                    <a:pt x="5524" y="4960"/>
                  </a:lnTo>
                  <a:lnTo>
                    <a:pt x="5461" y="4876"/>
                  </a:lnTo>
                  <a:lnTo>
                    <a:pt x="5461" y="4750"/>
                  </a:lnTo>
                  <a:lnTo>
                    <a:pt x="5566" y="4667"/>
                  </a:lnTo>
                  <a:lnTo>
                    <a:pt x="5712" y="4667"/>
                  </a:lnTo>
                  <a:lnTo>
                    <a:pt x="5817" y="4729"/>
                  </a:lnTo>
                  <a:lnTo>
                    <a:pt x="5921" y="4646"/>
                  </a:lnTo>
                  <a:lnTo>
                    <a:pt x="6026" y="4625"/>
                  </a:lnTo>
                  <a:lnTo>
                    <a:pt x="5963" y="2344"/>
                  </a:lnTo>
                  <a:lnTo>
                    <a:pt x="131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0" name="Google Shape;1746;p39">
              <a:extLst>
                <a:ext uri="{FF2B5EF4-FFF2-40B4-BE49-F238E27FC236}">
                  <a16:creationId xmlns:a16="http://schemas.microsoft.com/office/drawing/2014/main" id="{46A93540-B4CB-7F03-AF99-3B36357160C3}"/>
                </a:ext>
              </a:extLst>
            </p:cNvPr>
            <p:cNvSpPr/>
            <p:nvPr/>
          </p:nvSpPr>
          <p:spPr>
            <a:xfrm>
              <a:off x="3829555" y="3057778"/>
              <a:ext cx="2251" cy="1194"/>
            </a:xfrm>
            <a:custGeom>
              <a:avLst/>
              <a:gdLst/>
              <a:ahLst/>
              <a:cxnLst/>
              <a:rect l="l" t="t" r="r" b="b"/>
              <a:pathLst>
                <a:path w="189" h="105" extrusionOk="0">
                  <a:moveTo>
                    <a:pt x="189" y="0"/>
                  </a:moveTo>
                  <a:lnTo>
                    <a:pt x="1" y="42"/>
                  </a:lnTo>
                  <a:lnTo>
                    <a:pt x="63" y="105"/>
                  </a:lnTo>
                  <a:lnTo>
                    <a:pt x="168" y="84"/>
                  </a:lnTo>
                  <a:lnTo>
                    <a:pt x="18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1" name="Google Shape;1747;p39">
              <a:extLst>
                <a:ext uri="{FF2B5EF4-FFF2-40B4-BE49-F238E27FC236}">
                  <a16:creationId xmlns:a16="http://schemas.microsoft.com/office/drawing/2014/main" id="{56F8754A-920C-B454-8E49-81296A33E1CB}"/>
                </a:ext>
              </a:extLst>
            </p:cNvPr>
            <p:cNvSpPr/>
            <p:nvPr/>
          </p:nvSpPr>
          <p:spPr>
            <a:xfrm>
              <a:off x="3749584" y="2988770"/>
              <a:ext cx="104905" cy="77822"/>
            </a:xfrm>
            <a:custGeom>
              <a:avLst/>
              <a:gdLst/>
              <a:ahLst/>
              <a:cxnLst/>
              <a:rect l="l" t="t" r="r" b="b"/>
              <a:pathLst>
                <a:path w="8810" h="6843" extrusionOk="0">
                  <a:moveTo>
                    <a:pt x="6507" y="0"/>
                  </a:moveTo>
                  <a:lnTo>
                    <a:pt x="3913" y="1590"/>
                  </a:lnTo>
                  <a:lnTo>
                    <a:pt x="3181" y="2239"/>
                  </a:lnTo>
                  <a:lnTo>
                    <a:pt x="2323" y="2448"/>
                  </a:lnTo>
                  <a:lnTo>
                    <a:pt x="2302" y="3578"/>
                  </a:lnTo>
                  <a:lnTo>
                    <a:pt x="2239" y="4080"/>
                  </a:lnTo>
                  <a:lnTo>
                    <a:pt x="2176" y="4164"/>
                  </a:lnTo>
                  <a:lnTo>
                    <a:pt x="2134" y="4331"/>
                  </a:lnTo>
                  <a:lnTo>
                    <a:pt x="2093" y="4478"/>
                  </a:lnTo>
                  <a:lnTo>
                    <a:pt x="1800" y="4624"/>
                  </a:lnTo>
                  <a:lnTo>
                    <a:pt x="1653" y="4729"/>
                  </a:lnTo>
                  <a:lnTo>
                    <a:pt x="1465" y="4729"/>
                  </a:lnTo>
                  <a:lnTo>
                    <a:pt x="1297" y="4834"/>
                  </a:lnTo>
                  <a:lnTo>
                    <a:pt x="942" y="4834"/>
                  </a:lnTo>
                  <a:lnTo>
                    <a:pt x="774" y="4917"/>
                  </a:lnTo>
                  <a:lnTo>
                    <a:pt x="649" y="4917"/>
                  </a:lnTo>
                  <a:lnTo>
                    <a:pt x="251" y="4938"/>
                  </a:lnTo>
                  <a:lnTo>
                    <a:pt x="126" y="4917"/>
                  </a:lnTo>
                  <a:lnTo>
                    <a:pt x="84" y="5001"/>
                  </a:lnTo>
                  <a:lnTo>
                    <a:pt x="84" y="5147"/>
                  </a:lnTo>
                  <a:lnTo>
                    <a:pt x="0" y="5252"/>
                  </a:lnTo>
                  <a:lnTo>
                    <a:pt x="0" y="5440"/>
                  </a:lnTo>
                  <a:lnTo>
                    <a:pt x="544" y="5796"/>
                  </a:lnTo>
                  <a:lnTo>
                    <a:pt x="544" y="6047"/>
                  </a:lnTo>
                  <a:lnTo>
                    <a:pt x="753" y="6173"/>
                  </a:lnTo>
                  <a:lnTo>
                    <a:pt x="984" y="6047"/>
                  </a:lnTo>
                  <a:lnTo>
                    <a:pt x="1067" y="6089"/>
                  </a:lnTo>
                  <a:lnTo>
                    <a:pt x="1067" y="6152"/>
                  </a:lnTo>
                  <a:lnTo>
                    <a:pt x="1130" y="6194"/>
                  </a:lnTo>
                  <a:lnTo>
                    <a:pt x="1130" y="6298"/>
                  </a:lnTo>
                  <a:lnTo>
                    <a:pt x="1067" y="6403"/>
                  </a:lnTo>
                  <a:lnTo>
                    <a:pt x="1193" y="6570"/>
                  </a:lnTo>
                  <a:lnTo>
                    <a:pt x="1297" y="6570"/>
                  </a:lnTo>
                  <a:lnTo>
                    <a:pt x="1402" y="6508"/>
                  </a:lnTo>
                  <a:lnTo>
                    <a:pt x="1381" y="6466"/>
                  </a:lnTo>
                  <a:lnTo>
                    <a:pt x="1444" y="6361"/>
                  </a:lnTo>
                  <a:lnTo>
                    <a:pt x="1611" y="6508"/>
                  </a:lnTo>
                  <a:lnTo>
                    <a:pt x="1716" y="6633"/>
                  </a:lnTo>
                  <a:lnTo>
                    <a:pt x="1862" y="6675"/>
                  </a:lnTo>
                  <a:lnTo>
                    <a:pt x="1988" y="6842"/>
                  </a:lnTo>
                  <a:lnTo>
                    <a:pt x="2072" y="6780"/>
                  </a:lnTo>
                  <a:lnTo>
                    <a:pt x="2072" y="6717"/>
                  </a:lnTo>
                  <a:lnTo>
                    <a:pt x="2009" y="6696"/>
                  </a:lnTo>
                  <a:lnTo>
                    <a:pt x="1925" y="6528"/>
                  </a:lnTo>
                  <a:lnTo>
                    <a:pt x="1967" y="6487"/>
                  </a:lnTo>
                  <a:lnTo>
                    <a:pt x="1967" y="6403"/>
                  </a:lnTo>
                  <a:lnTo>
                    <a:pt x="2072" y="6298"/>
                  </a:lnTo>
                  <a:lnTo>
                    <a:pt x="2176" y="6298"/>
                  </a:lnTo>
                  <a:lnTo>
                    <a:pt x="2176" y="6215"/>
                  </a:lnTo>
                  <a:lnTo>
                    <a:pt x="2113" y="6173"/>
                  </a:lnTo>
                  <a:lnTo>
                    <a:pt x="2093" y="6068"/>
                  </a:lnTo>
                  <a:lnTo>
                    <a:pt x="2113" y="6005"/>
                  </a:lnTo>
                  <a:lnTo>
                    <a:pt x="2134" y="5984"/>
                  </a:lnTo>
                  <a:lnTo>
                    <a:pt x="2113" y="5943"/>
                  </a:lnTo>
                  <a:lnTo>
                    <a:pt x="2113" y="5880"/>
                  </a:lnTo>
                  <a:lnTo>
                    <a:pt x="2239" y="5775"/>
                  </a:lnTo>
                  <a:lnTo>
                    <a:pt x="2323" y="5754"/>
                  </a:lnTo>
                  <a:lnTo>
                    <a:pt x="2385" y="5733"/>
                  </a:lnTo>
                  <a:lnTo>
                    <a:pt x="2490" y="5692"/>
                  </a:lnTo>
                  <a:lnTo>
                    <a:pt x="2804" y="5692"/>
                  </a:lnTo>
                  <a:lnTo>
                    <a:pt x="2846" y="5650"/>
                  </a:lnTo>
                  <a:lnTo>
                    <a:pt x="2930" y="5650"/>
                  </a:lnTo>
                  <a:lnTo>
                    <a:pt x="3013" y="5671"/>
                  </a:lnTo>
                  <a:lnTo>
                    <a:pt x="3160" y="5692"/>
                  </a:lnTo>
                  <a:lnTo>
                    <a:pt x="3243" y="5733"/>
                  </a:lnTo>
                  <a:lnTo>
                    <a:pt x="3327" y="5754"/>
                  </a:lnTo>
                  <a:lnTo>
                    <a:pt x="3494" y="5796"/>
                  </a:lnTo>
                  <a:lnTo>
                    <a:pt x="3557" y="5880"/>
                  </a:lnTo>
                  <a:lnTo>
                    <a:pt x="3683" y="6068"/>
                  </a:lnTo>
                  <a:lnTo>
                    <a:pt x="3787" y="6152"/>
                  </a:lnTo>
                  <a:lnTo>
                    <a:pt x="3850" y="6110"/>
                  </a:lnTo>
                  <a:lnTo>
                    <a:pt x="3913" y="6047"/>
                  </a:lnTo>
                  <a:lnTo>
                    <a:pt x="3997" y="6005"/>
                  </a:lnTo>
                  <a:lnTo>
                    <a:pt x="4080" y="5984"/>
                  </a:lnTo>
                  <a:lnTo>
                    <a:pt x="4227" y="5964"/>
                  </a:lnTo>
                  <a:lnTo>
                    <a:pt x="4269" y="5943"/>
                  </a:lnTo>
                  <a:lnTo>
                    <a:pt x="4373" y="5943"/>
                  </a:lnTo>
                  <a:lnTo>
                    <a:pt x="4478" y="6005"/>
                  </a:lnTo>
                  <a:lnTo>
                    <a:pt x="4478" y="6068"/>
                  </a:lnTo>
                  <a:lnTo>
                    <a:pt x="4582" y="6089"/>
                  </a:lnTo>
                  <a:lnTo>
                    <a:pt x="4750" y="6194"/>
                  </a:lnTo>
                  <a:lnTo>
                    <a:pt x="4896" y="6215"/>
                  </a:lnTo>
                  <a:lnTo>
                    <a:pt x="5126" y="6298"/>
                  </a:lnTo>
                  <a:lnTo>
                    <a:pt x="5231" y="6319"/>
                  </a:lnTo>
                  <a:lnTo>
                    <a:pt x="5357" y="6256"/>
                  </a:lnTo>
                  <a:lnTo>
                    <a:pt x="5524" y="6047"/>
                  </a:lnTo>
                  <a:lnTo>
                    <a:pt x="5629" y="5984"/>
                  </a:lnTo>
                  <a:lnTo>
                    <a:pt x="5943" y="6005"/>
                  </a:lnTo>
                  <a:lnTo>
                    <a:pt x="6068" y="5964"/>
                  </a:lnTo>
                  <a:lnTo>
                    <a:pt x="6319" y="5984"/>
                  </a:lnTo>
                  <a:lnTo>
                    <a:pt x="6507" y="6068"/>
                  </a:lnTo>
                  <a:lnTo>
                    <a:pt x="6675" y="6089"/>
                  </a:lnTo>
                  <a:lnTo>
                    <a:pt x="6717" y="6110"/>
                  </a:lnTo>
                  <a:lnTo>
                    <a:pt x="6905" y="6068"/>
                  </a:lnTo>
                  <a:lnTo>
                    <a:pt x="6926" y="6047"/>
                  </a:lnTo>
                  <a:lnTo>
                    <a:pt x="7031" y="5984"/>
                  </a:lnTo>
                  <a:lnTo>
                    <a:pt x="7093" y="5943"/>
                  </a:lnTo>
                  <a:lnTo>
                    <a:pt x="7156" y="5901"/>
                  </a:lnTo>
                  <a:lnTo>
                    <a:pt x="7240" y="5943"/>
                  </a:lnTo>
                  <a:lnTo>
                    <a:pt x="7303" y="5901"/>
                  </a:lnTo>
                  <a:lnTo>
                    <a:pt x="7323" y="5838"/>
                  </a:lnTo>
                  <a:lnTo>
                    <a:pt x="7365" y="5733"/>
                  </a:lnTo>
                  <a:lnTo>
                    <a:pt x="7470" y="5775"/>
                  </a:lnTo>
                  <a:lnTo>
                    <a:pt x="7470" y="5775"/>
                  </a:lnTo>
                  <a:lnTo>
                    <a:pt x="7449" y="5043"/>
                  </a:lnTo>
                  <a:lnTo>
                    <a:pt x="7449" y="4959"/>
                  </a:lnTo>
                  <a:lnTo>
                    <a:pt x="7575" y="4959"/>
                  </a:lnTo>
                  <a:lnTo>
                    <a:pt x="7616" y="4896"/>
                  </a:lnTo>
                  <a:lnTo>
                    <a:pt x="8579" y="3913"/>
                  </a:lnTo>
                  <a:lnTo>
                    <a:pt x="8558" y="3076"/>
                  </a:lnTo>
                  <a:lnTo>
                    <a:pt x="8704" y="1988"/>
                  </a:lnTo>
                  <a:lnTo>
                    <a:pt x="8788" y="1904"/>
                  </a:lnTo>
                  <a:lnTo>
                    <a:pt x="8809" y="1695"/>
                  </a:lnTo>
                  <a:lnTo>
                    <a:pt x="8411" y="1235"/>
                  </a:lnTo>
                  <a:lnTo>
                    <a:pt x="8453" y="1151"/>
                  </a:lnTo>
                  <a:lnTo>
                    <a:pt x="8474" y="984"/>
                  </a:lnTo>
                  <a:lnTo>
                    <a:pt x="8181" y="210"/>
                  </a:lnTo>
                  <a:lnTo>
                    <a:pt x="8139" y="126"/>
                  </a:lnTo>
                  <a:lnTo>
                    <a:pt x="7616" y="335"/>
                  </a:lnTo>
                  <a:lnTo>
                    <a:pt x="7512" y="230"/>
                  </a:lnTo>
                  <a:lnTo>
                    <a:pt x="650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A6CBC2"/>
                </a:solidFill>
              </a:endParaRPr>
            </a:p>
          </p:txBody>
        </p:sp>
        <p:sp>
          <p:nvSpPr>
            <p:cNvPr id="172" name="Google Shape;1748;p39">
              <a:extLst>
                <a:ext uri="{FF2B5EF4-FFF2-40B4-BE49-F238E27FC236}">
                  <a16:creationId xmlns:a16="http://schemas.microsoft.com/office/drawing/2014/main" id="{ECC8F0C0-20C6-DA6D-F799-E4292548D00B}"/>
                </a:ext>
              </a:extLst>
            </p:cNvPr>
            <p:cNvSpPr/>
            <p:nvPr/>
          </p:nvSpPr>
          <p:spPr>
            <a:xfrm>
              <a:off x="3767267" y="3053013"/>
              <a:ext cx="78744" cy="64493"/>
            </a:xfrm>
            <a:custGeom>
              <a:avLst/>
              <a:gdLst/>
              <a:ahLst/>
              <a:cxnLst/>
              <a:rect l="l" t="t" r="r" b="b"/>
              <a:pathLst>
                <a:path w="6613" h="5671" extrusionOk="0">
                  <a:moveTo>
                    <a:pt x="1361" y="1"/>
                  </a:moveTo>
                  <a:lnTo>
                    <a:pt x="1319" y="43"/>
                  </a:lnTo>
                  <a:lnTo>
                    <a:pt x="1005" y="43"/>
                  </a:lnTo>
                  <a:lnTo>
                    <a:pt x="900" y="84"/>
                  </a:lnTo>
                  <a:lnTo>
                    <a:pt x="838" y="105"/>
                  </a:lnTo>
                  <a:lnTo>
                    <a:pt x="754" y="126"/>
                  </a:lnTo>
                  <a:lnTo>
                    <a:pt x="628" y="231"/>
                  </a:lnTo>
                  <a:lnTo>
                    <a:pt x="628" y="294"/>
                  </a:lnTo>
                  <a:lnTo>
                    <a:pt x="649" y="335"/>
                  </a:lnTo>
                  <a:lnTo>
                    <a:pt x="628" y="356"/>
                  </a:lnTo>
                  <a:lnTo>
                    <a:pt x="608" y="419"/>
                  </a:lnTo>
                  <a:lnTo>
                    <a:pt x="628" y="524"/>
                  </a:lnTo>
                  <a:lnTo>
                    <a:pt x="691" y="566"/>
                  </a:lnTo>
                  <a:lnTo>
                    <a:pt x="691" y="649"/>
                  </a:lnTo>
                  <a:lnTo>
                    <a:pt x="587" y="649"/>
                  </a:lnTo>
                  <a:lnTo>
                    <a:pt x="482" y="754"/>
                  </a:lnTo>
                  <a:lnTo>
                    <a:pt x="482" y="838"/>
                  </a:lnTo>
                  <a:lnTo>
                    <a:pt x="440" y="879"/>
                  </a:lnTo>
                  <a:lnTo>
                    <a:pt x="524" y="1047"/>
                  </a:lnTo>
                  <a:lnTo>
                    <a:pt x="587" y="1068"/>
                  </a:lnTo>
                  <a:lnTo>
                    <a:pt x="587" y="1131"/>
                  </a:lnTo>
                  <a:lnTo>
                    <a:pt x="503" y="1193"/>
                  </a:lnTo>
                  <a:lnTo>
                    <a:pt x="482" y="1193"/>
                  </a:lnTo>
                  <a:lnTo>
                    <a:pt x="440" y="1340"/>
                  </a:lnTo>
                  <a:lnTo>
                    <a:pt x="482" y="1403"/>
                  </a:lnTo>
                  <a:lnTo>
                    <a:pt x="628" y="1549"/>
                  </a:lnTo>
                  <a:lnTo>
                    <a:pt x="649" y="1675"/>
                  </a:lnTo>
                  <a:lnTo>
                    <a:pt x="712" y="1884"/>
                  </a:lnTo>
                  <a:lnTo>
                    <a:pt x="691" y="1967"/>
                  </a:lnTo>
                  <a:lnTo>
                    <a:pt x="545" y="1967"/>
                  </a:lnTo>
                  <a:lnTo>
                    <a:pt x="503" y="2030"/>
                  </a:lnTo>
                  <a:lnTo>
                    <a:pt x="503" y="2093"/>
                  </a:lnTo>
                  <a:lnTo>
                    <a:pt x="628" y="2219"/>
                  </a:lnTo>
                  <a:lnTo>
                    <a:pt x="608" y="2281"/>
                  </a:lnTo>
                  <a:lnTo>
                    <a:pt x="524" y="2281"/>
                  </a:lnTo>
                  <a:lnTo>
                    <a:pt x="440" y="2323"/>
                  </a:lnTo>
                  <a:lnTo>
                    <a:pt x="398" y="2428"/>
                  </a:lnTo>
                  <a:lnTo>
                    <a:pt x="315" y="2553"/>
                  </a:lnTo>
                  <a:lnTo>
                    <a:pt x="273" y="2658"/>
                  </a:lnTo>
                  <a:lnTo>
                    <a:pt x="210" y="2721"/>
                  </a:lnTo>
                  <a:lnTo>
                    <a:pt x="168" y="2721"/>
                  </a:lnTo>
                  <a:lnTo>
                    <a:pt x="64" y="2763"/>
                  </a:lnTo>
                  <a:lnTo>
                    <a:pt x="22" y="2825"/>
                  </a:lnTo>
                  <a:lnTo>
                    <a:pt x="22" y="2930"/>
                  </a:lnTo>
                  <a:lnTo>
                    <a:pt x="1" y="3014"/>
                  </a:lnTo>
                  <a:lnTo>
                    <a:pt x="1" y="3139"/>
                  </a:lnTo>
                  <a:lnTo>
                    <a:pt x="1" y="3181"/>
                  </a:lnTo>
                  <a:lnTo>
                    <a:pt x="22" y="3265"/>
                  </a:lnTo>
                  <a:lnTo>
                    <a:pt x="1" y="3328"/>
                  </a:lnTo>
                  <a:lnTo>
                    <a:pt x="22" y="3369"/>
                  </a:lnTo>
                  <a:lnTo>
                    <a:pt x="22" y="3432"/>
                  </a:lnTo>
                  <a:lnTo>
                    <a:pt x="22" y="3537"/>
                  </a:lnTo>
                  <a:lnTo>
                    <a:pt x="64" y="3767"/>
                  </a:lnTo>
                  <a:lnTo>
                    <a:pt x="22" y="3851"/>
                  </a:lnTo>
                  <a:lnTo>
                    <a:pt x="64" y="3955"/>
                  </a:lnTo>
                  <a:lnTo>
                    <a:pt x="22" y="4227"/>
                  </a:lnTo>
                  <a:lnTo>
                    <a:pt x="64" y="4332"/>
                  </a:lnTo>
                  <a:lnTo>
                    <a:pt x="294" y="4395"/>
                  </a:lnTo>
                  <a:lnTo>
                    <a:pt x="482" y="4311"/>
                  </a:lnTo>
                  <a:lnTo>
                    <a:pt x="900" y="4541"/>
                  </a:lnTo>
                  <a:lnTo>
                    <a:pt x="1131" y="4750"/>
                  </a:lnTo>
                  <a:lnTo>
                    <a:pt x="1256" y="5043"/>
                  </a:lnTo>
                  <a:lnTo>
                    <a:pt x="1256" y="5232"/>
                  </a:lnTo>
                  <a:lnTo>
                    <a:pt x="1340" y="5273"/>
                  </a:lnTo>
                  <a:lnTo>
                    <a:pt x="1424" y="5462"/>
                  </a:lnTo>
                  <a:lnTo>
                    <a:pt x="1549" y="5587"/>
                  </a:lnTo>
                  <a:lnTo>
                    <a:pt x="1758" y="5671"/>
                  </a:lnTo>
                  <a:lnTo>
                    <a:pt x="2323" y="5629"/>
                  </a:lnTo>
                  <a:lnTo>
                    <a:pt x="2428" y="5566"/>
                  </a:lnTo>
                  <a:lnTo>
                    <a:pt x="2512" y="5587"/>
                  </a:lnTo>
                  <a:lnTo>
                    <a:pt x="2784" y="5483"/>
                  </a:lnTo>
                  <a:lnTo>
                    <a:pt x="2888" y="5545"/>
                  </a:lnTo>
                  <a:lnTo>
                    <a:pt x="3014" y="5524"/>
                  </a:lnTo>
                  <a:lnTo>
                    <a:pt x="3056" y="5357"/>
                  </a:lnTo>
                  <a:lnTo>
                    <a:pt x="3160" y="5462"/>
                  </a:lnTo>
                  <a:lnTo>
                    <a:pt x="3223" y="5441"/>
                  </a:lnTo>
                  <a:lnTo>
                    <a:pt x="3223" y="5357"/>
                  </a:lnTo>
                  <a:lnTo>
                    <a:pt x="3369" y="5211"/>
                  </a:lnTo>
                  <a:lnTo>
                    <a:pt x="3432" y="5043"/>
                  </a:lnTo>
                  <a:lnTo>
                    <a:pt x="3432" y="4918"/>
                  </a:lnTo>
                  <a:lnTo>
                    <a:pt x="3411" y="4792"/>
                  </a:lnTo>
                  <a:lnTo>
                    <a:pt x="3474" y="4729"/>
                  </a:lnTo>
                  <a:lnTo>
                    <a:pt x="3474" y="4646"/>
                  </a:lnTo>
                  <a:lnTo>
                    <a:pt x="3558" y="4583"/>
                  </a:lnTo>
                  <a:lnTo>
                    <a:pt x="3662" y="4499"/>
                  </a:lnTo>
                  <a:lnTo>
                    <a:pt x="3725" y="4436"/>
                  </a:lnTo>
                  <a:lnTo>
                    <a:pt x="3893" y="4311"/>
                  </a:lnTo>
                  <a:lnTo>
                    <a:pt x="3872" y="4206"/>
                  </a:lnTo>
                  <a:lnTo>
                    <a:pt x="3893" y="4123"/>
                  </a:lnTo>
                  <a:lnTo>
                    <a:pt x="4039" y="4123"/>
                  </a:lnTo>
                  <a:lnTo>
                    <a:pt x="4081" y="4060"/>
                  </a:lnTo>
                  <a:lnTo>
                    <a:pt x="4102" y="4081"/>
                  </a:lnTo>
                  <a:lnTo>
                    <a:pt x="4269" y="4123"/>
                  </a:lnTo>
                  <a:lnTo>
                    <a:pt x="4353" y="4123"/>
                  </a:lnTo>
                  <a:lnTo>
                    <a:pt x="4458" y="4185"/>
                  </a:lnTo>
                  <a:lnTo>
                    <a:pt x="4499" y="4311"/>
                  </a:lnTo>
                  <a:lnTo>
                    <a:pt x="4604" y="4374"/>
                  </a:lnTo>
                  <a:lnTo>
                    <a:pt x="4688" y="4395"/>
                  </a:lnTo>
                  <a:lnTo>
                    <a:pt x="4792" y="4332"/>
                  </a:lnTo>
                  <a:lnTo>
                    <a:pt x="4876" y="4206"/>
                  </a:lnTo>
                  <a:lnTo>
                    <a:pt x="4876" y="4164"/>
                  </a:lnTo>
                  <a:lnTo>
                    <a:pt x="4918" y="4081"/>
                  </a:lnTo>
                  <a:lnTo>
                    <a:pt x="5002" y="4060"/>
                  </a:lnTo>
                  <a:lnTo>
                    <a:pt x="5085" y="3955"/>
                  </a:lnTo>
                  <a:lnTo>
                    <a:pt x="5085" y="3872"/>
                  </a:lnTo>
                  <a:lnTo>
                    <a:pt x="5106" y="3746"/>
                  </a:lnTo>
                  <a:lnTo>
                    <a:pt x="5294" y="3558"/>
                  </a:lnTo>
                  <a:lnTo>
                    <a:pt x="5315" y="3453"/>
                  </a:lnTo>
                  <a:lnTo>
                    <a:pt x="5294" y="3369"/>
                  </a:lnTo>
                  <a:lnTo>
                    <a:pt x="5336" y="3286"/>
                  </a:lnTo>
                  <a:lnTo>
                    <a:pt x="5504" y="3139"/>
                  </a:lnTo>
                  <a:lnTo>
                    <a:pt x="5608" y="3056"/>
                  </a:lnTo>
                  <a:lnTo>
                    <a:pt x="5629" y="2930"/>
                  </a:lnTo>
                  <a:lnTo>
                    <a:pt x="5650" y="2846"/>
                  </a:lnTo>
                  <a:lnTo>
                    <a:pt x="5629" y="2658"/>
                  </a:lnTo>
                  <a:lnTo>
                    <a:pt x="5734" y="2595"/>
                  </a:lnTo>
                  <a:lnTo>
                    <a:pt x="5880" y="2553"/>
                  </a:lnTo>
                  <a:lnTo>
                    <a:pt x="5964" y="2428"/>
                  </a:lnTo>
                  <a:lnTo>
                    <a:pt x="5985" y="2302"/>
                  </a:lnTo>
                  <a:lnTo>
                    <a:pt x="5985" y="2135"/>
                  </a:lnTo>
                  <a:lnTo>
                    <a:pt x="5985" y="2030"/>
                  </a:lnTo>
                  <a:lnTo>
                    <a:pt x="6048" y="1926"/>
                  </a:lnTo>
                  <a:lnTo>
                    <a:pt x="6152" y="1758"/>
                  </a:lnTo>
                  <a:lnTo>
                    <a:pt x="6194" y="1695"/>
                  </a:lnTo>
                  <a:lnTo>
                    <a:pt x="6236" y="1654"/>
                  </a:lnTo>
                  <a:lnTo>
                    <a:pt x="6341" y="1570"/>
                  </a:lnTo>
                  <a:lnTo>
                    <a:pt x="6382" y="1570"/>
                  </a:lnTo>
                  <a:lnTo>
                    <a:pt x="6466" y="1465"/>
                  </a:lnTo>
                  <a:lnTo>
                    <a:pt x="6592" y="1403"/>
                  </a:lnTo>
                  <a:lnTo>
                    <a:pt x="6613" y="1340"/>
                  </a:lnTo>
                  <a:lnTo>
                    <a:pt x="6571" y="1193"/>
                  </a:lnTo>
                  <a:lnTo>
                    <a:pt x="6571" y="1131"/>
                  </a:lnTo>
                  <a:lnTo>
                    <a:pt x="6550" y="1047"/>
                  </a:lnTo>
                  <a:lnTo>
                    <a:pt x="6445" y="984"/>
                  </a:lnTo>
                  <a:lnTo>
                    <a:pt x="6382" y="921"/>
                  </a:lnTo>
                  <a:lnTo>
                    <a:pt x="6382" y="733"/>
                  </a:lnTo>
                  <a:lnTo>
                    <a:pt x="6362" y="628"/>
                  </a:lnTo>
                  <a:lnTo>
                    <a:pt x="6299" y="503"/>
                  </a:lnTo>
                  <a:lnTo>
                    <a:pt x="6236" y="356"/>
                  </a:lnTo>
                  <a:lnTo>
                    <a:pt x="6069" y="147"/>
                  </a:lnTo>
                  <a:lnTo>
                    <a:pt x="5985" y="126"/>
                  </a:lnTo>
                  <a:lnTo>
                    <a:pt x="5880" y="84"/>
                  </a:lnTo>
                  <a:lnTo>
                    <a:pt x="5838" y="189"/>
                  </a:lnTo>
                  <a:lnTo>
                    <a:pt x="5818" y="252"/>
                  </a:lnTo>
                  <a:lnTo>
                    <a:pt x="5755" y="294"/>
                  </a:lnTo>
                  <a:lnTo>
                    <a:pt x="5671" y="252"/>
                  </a:lnTo>
                  <a:lnTo>
                    <a:pt x="5608" y="294"/>
                  </a:lnTo>
                  <a:lnTo>
                    <a:pt x="5546" y="335"/>
                  </a:lnTo>
                  <a:lnTo>
                    <a:pt x="5441" y="398"/>
                  </a:lnTo>
                  <a:lnTo>
                    <a:pt x="5399" y="503"/>
                  </a:lnTo>
                  <a:lnTo>
                    <a:pt x="5294" y="524"/>
                  </a:lnTo>
                  <a:lnTo>
                    <a:pt x="5232" y="461"/>
                  </a:lnTo>
                  <a:lnTo>
                    <a:pt x="5190" y="440"/>
                  </a:lnTo>
                  <a:lnTo>
                    <a:pt x="5022" y="419"/>
                  </a:lnTo>
                  <a:lnTo>
                    <a:pt x="4834" y="335"/>
                  </a:lnTo>
                  <a:lnTo>
                    <a:pt x="4583" y="315"/>
                  </a:lnTo>
                  <a:lnTo>
                    <a:pt x="4458" y="356"/>
                  </a:lnTo>
                  <a:lnTo>
                    <a:pt x="4144" y="335"/>
                  </a:lnTo>
                  <a:lnTo>
                    <a:pt x="4039" y="398"/>
                  </a:lnTo>
                  <a:lnTo>
                    <a:pt x="3872" y="607"/>
                  </a:lnTo>
                  <a:lnTo>
                    <a:pt x="3746" y="670"/>
                  </a:lnTo>
                  <a:lnTo>
                    <a:pt x="3641" y="649"/>
                  </a:lnTo>
                  <a:lnTo>
                    <a:pt x="3411" y="566"/>
                  </a:lnTo>
                  <a:lnTo>
                    <a:pt x="3265" y="545"/>
                  </a:lnTo>
                  <a:lnTo>
                    <a:pt x="3097" y="440"/>
                  </a:lnTo>
                  <a:lnTo>
                    <a:pt x="2993" y="419"/>
                  </a:lnTo>
                  <a:lnTo>
                    <a:pt x="2993" y="356"/>
                  </a:lnTo>
                  <a:lnTo>
                    <a:pt x="2888" y="294"/>
                  </a:lnTo>
                  <a:lnTo>
                    <a:pt x="2784" y="294"/>
                  </a:lnTo>
                  <a:lnTo>
                    <a:pt x="2742" y="315"/>
                  </a:lnTo>
                  <a:lnTo>
                    <a:pt x="2595" y="335"/>
                  </a:lnTo>
                  <a:lnTo>
                    <a:pt x="2512" y="356"/>
                  </a:lnTo>
                  <a:lnTo>
                    <a:pt x="2428" y="398"/>
                  </a:lnTo>
                  <a:lnTo>
                    <a:pt x="2365" y="461"/>
                  </a:lnTo>
                  <a:lnTo>
                    <a:pt x="2302" y="503"/>
                  </a:lnTo>
                  <a:lnTo>
                    <a:pt x="2198" y="419"/>
                  </a:lnTo>
                  <a:lnTo>
                    <a:pt x="2072" y="231"/>
                  </a:lnTo>
                  <a:lnTo>
                    <a:pt x="2009" y="147"/>
                  </a:lnTo>
                  <a:lnTo>
                    <a:pt x="1842" y="105"/>
                  </a:lnTo>
                  <a:lnTo>
                    <a:pt x="1758" y="84"/>
                  </a:lnTo>
                  <a:lnTo>
                    <a:pt x="1675" y="43"/>
                  </a:lnTo>
                  <a:lnTo>
                    <a:pt x="1528" y="22"/>
                  </a:lnTo>
                  <a:lnTo>
                    <a:pt x="14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3" name="Google Shape;1749;p39">
              <a:extLst>
                <a:ext uri="{FF2B5EF4-FFF2-40B4-BE49-F238E27FC236}">
                  <a16:creationId xmlns:a16="http://schemas.microsoft.com/office/drawing/2014/main" id="{47223350-74A0-C5E1-F1C1-FB6C73EBA7B5}"/>
                </a:ext>
              </a:extLst>
            </p:cNvPr>
            <p:cNvSpPr/>
            <p:nvPr/>
          </p:nvSpPr>
          <p:spPr>
            <a:xfrm>
              <a:off x="3805645" y="3058722"/>
              <a:ext cx="52322" cy="74968"/>
            </a:xfrm>
            <a:custGeom>
              <a:avLst/>
              <a:gdLst/>
              <a:ahLst/>
              <a:cxnLst/>
              <a:rect l="l" t="t" r="r" b="b"/>
              <a:pathLst>
                <a:path w="4394" h="6592" extrusionOk="0">
                  <a:moveTo>
                    <a:pt x="3076" y="1"/>
                  </a:moveTo>
                  <a:lnTo>
                    <a:pt x="3139" y="126"/>
                  </a:lnTo>
                  <a:lnTo>
                    <a:pt x="3159" y="231"/>
                  </a:lnTo>
                  <a:lnTo>
                    <a:pt x="3159" y="419"/>
                  </a:lnTo>
                  <a:lnTo>
                    <a:pt x="3222" y="482"/>
                  </a:lnTo>
                  <a:lnTo>
                    <a:pt x="3327" y="545"/>
                  </a:lnTo>
                  <a:lnTo>
                    <a:pt x="3348" y="629"/>
                  </a:lnTo>
                  <a:lnTo>
                    <a:pt x="3348" y="691"/>
                  </a:lnTo>
                  <a:lnTo>
                    <a:pt x="3390" y="838"/>
                  </a:lnTo>
                  <a:lnTo>
                    <a:pt x="3369" y="901"/>
                  </a:lnTo>
                  <a:lnTo>
                    <a:pt x="3243" y="963"/>
                  </a:lnTo>
                  <a:lnTo>
                    <a:pt x="3159" y="1068"/>
                  </a:lnTo>
                  <a:lnTo>
                    <a:pt x="3118" y="1068"/>
                  </a:lnTo>
                  <a:lnTo>
                    <a:pt x="3013" y="1152"/>
                  </a:lnTo>
                  <a:lnTo>
                    <a:pt x="2971" y="1193"/>
                  </a:lnTo>
                  <a:lnTo>
                    <a:pt x="2929" y="1256"/>
                  </a:lnTo>
                  <a:lnTo>
                    <a:pt x="2825" y="1424"/>
                  </a:lnTo>
                  <a:lnTo>
                    <a:pt x="2762" y="1528"/>
                  </a:lnTo>
                  <a:lnTo>
                    <a:pt x="2762" y="1633"/>
                  </a:lnTo>
                  <a:lnTo>
                    <a:pt x="2762" y="1800"/>
                  </a:lnTo>
                  <a:lnTo>
                    <a:pt x="2741" y="1926"/>
                  </a:lnTo>
                  <a:lnTo>
                    <a:pt x="2657" y="2051"/>
                  </a:lnTo>
                  <a:lnTo>
                    <a:pt x="2511" y="2093"/>
                  </a:lnTo>
                  <a:lnTo>
                    <a:pt x="2406" y="2156"/>
                  </a:lnTo>
                  <a:lnTo>
                    <a:pt x="2427" y="2344"/>
                  </a:lnTo>
                  <a:lnTo>
                    <a:pt x="2406" y="2428"/>
                  </a:lnTo>
                  <a:lnTo>
                    <a:pt x="2385" y="2554"/>
                  </a:lnTo>
                  <a:lnTo>
                    <a:pt x="2281" y="2637"/>
                  </a:lnTo>
                  <a:lnTo>
                    <a:pt x="2113" y="2784"/>
                  </a:lnTo>
                  <a:lnTo>
                    <a:pt x="2071" y="2867"/>
                  </a:lnTo>
                  <a:lnTo>
                    <a:pt x="2092" y="2951"/>
                  </a:lnTo>
                  <a:lnTo>
                    <a:pt x="2071" y="3056"/>
                  </a:lnTo>
                  <a:lnTo>
                    <a:pt x="1883" y="3244"/>
                  </a:lnTo>
                  <a:lnTo>
                    <a:pt x="1862" y="3370"/>
                  </a:lnTo>
                  <a:lnTo>
                    <a:pt x="1862" y="3453"/>
                  </a:lnTo>
                  <a:lnTo>
                    <a:pt x="1779" y="3558"/>
                  </a:lnTo>
                  <a:lnTo>
                    <a:pt x="1695" y="3579"/>
                  </a:lnTo>
                  <a:lnTo>
                    <a:pt x="1653" y="3662"/>
                  </a:lnTo>
                  <a:lnTo>
                    <a:pt x="1653" y="3704"/>
                  </a:lnTo>
                  <a:lnTo>
                    <a:pt x="1569" y="3830"/>
                  </a:lnTo>
                  <a:lnTo>
                    <a:pt x="1465" y="3893"/>
                  </a:lnTo>
                  <a:lnTo>
                    <a:pt x="1381" y="3872"/>
                  </a:lnTo>
                  <a:lnTo>
                    <a:pt x="1276" y="3809"/>
                  </a:lnTo>
                  <a:lnTo>
                    <a:pt x="1235" y="3683"/>
                  </a:lnTo>
                  <a:lnTo>
                    <a:pt x="1130" y="3621"/>
                  </a:lnTo>
                  <a:lnTo>
                    <a:pt x="1046" y="3621"/>
                  </a:lnTo>
                  <a:lnTo>
                    <a:pt x="879" y="3579"/>
                  </a:lnTo>
                  <a:lnTo>
                    <a:pt x="858" y="3558"/>
                  </a:lnTo>
                  <a:lnTo>
                    <a:pt x="816" y="3621"/>
                  </a:lnTo>
                  <a:lnTo>
                    <a:pt x="670" y="3621"/>
                  </a:lnTo>
                  <a:lnTo>
                    <a:pt x="649" y="3704"/>
                  </a:lnTo>
                  <a:lnTo>
                    <a:pt x="670" y="3809"/>
                  </a:lnTo>
                  <a:lnTo>
                    <a:pt x="502" y="3934"/>
                  </a:lnTo>
                  <a:lnTo>
                    <a:pt x="439" y="3997"/>
                  </a:lnTo>
                  <a:lnTo>
                    <a:pt x="335" y="4081"/>
                  </a:lnTo>
                  <a:lnTo>
                    <a:pt x="251" y="4144"/>
                  </a:lnTo>
                  <a:lnTo>
                    <a:pt x="251" y="4227"/>
                  </a:lnTo>
                  <a:lnTo>
                    <a:pt x="188" y="4290"/>
                  </a:lnTo>
                  <a:lnTo>
                    <a:pt x="209" y="4416"/>
                  </a:lnTo>
                  <a:lnTo>
                    <a:pt x="209" y="4541"/>
                  </a:lnTo>
                  <a:lnTo>
                    <a:pt x="146" y="4709"/>
                  </a:lnTo>
                  <a:lnTo>
                    <a:pt x="0" y="4855"/>
                  </a:lnTo>
                  <a:lnTo>
                    <a:pt x="0" y="4939"/>
                  </a:lnTo>
                  <a:lnTo>
                    <a:pt x="84" y="4960"/>
                  </a:lnTo>
                  <a:lnTo>
                    <a:pt x="188" y="4918"/>
                  </a:lnTo>
                  <a:lnTo>
                    <a:pt x="230" y="5274"/>
                  </a:lnTo>
                  <a:lnTo>
                    <a:pt x="335" y="5274"/>
                  </a:lnTo>
                  <a:lnTo>
                    <a:pt x="398" y="5357"/>
                  </a:lnTo>
                  <a:lnTo>
                    <a:pt x="565" y="5274"/>
                  </a:lnTo>
                  <a:lnTo>
                    <a:pt x="649" y="5399"/>
                  </a:lnTo>
                  <a:lnTo>
                    <a:pt x="628" y="5483"/>
                  </a:lnTo>
                  <a:lnTo>
                    <a:pt x="628" y="5650"/>
                  </a:lnTo>
                  <a:lnTo>
                    <a:pt x="732" y="5797"/>
                  </a:lnTo>
                  <a:lnTo>
                    <a:pt x="732" y="6006"/>
                  </a:lnTo>
                  <a:lnTo>
                    <a:pt x="649" y="6215"/>
                  </a:lnTo>
                  <a:lnTo>
                    <a:pt x="753" y="6299"/>
                  </a:lnTo>
                  <a:lnTo>
                    <a:pt x="649" y="6403"/>
                  </a:lnTo>
                  <a:lnTo>
                    <a:pt x="649" y="6403"/>
                  </a:lnTo>
                  <a:lnTo>
                    <a:pt x="732" y="6383"/>
                  </a:lnTo>
                  <a:lnTo>
                    <a:pt x="816" y="6383"/>
                  </a:lnTo>
                  <a:lnTo>
                    <a:pt x="837" y="6403"/>
                  </a:lnTo>
                  <a:lnTo>
                    <a:pt x="1507" y="6403"/>
                  </a:lnTo>
                  <a:lnTo>
                    <a:pt x="1548" y="6383"/>
                  </a:lnTo>
                  <a:lnTo>
                    <a:pt x="1590" y="6341"/>
                  </a:lnTo>
                  <a:lnTo>
                    <a:pt x="1653" y="6383"/>
                  </a:lnTo>
                  <a:lnTo>
                    <a:pt x="1695" y="6320"/>
                  </a:lnTo>
                  <a:lnTo>
                    <a:pt x="1862" y="6341"/>
                  </a:lnTo>
                  <a:lnTo>
                    <a:pt x="1904" y="6320"/>
                  </a:lnTo>
                  <a:lnTo>
                    <a:pt x="2092" y="6320"/>
                  </a:lnTo>
                  <a:lnTo>
                    <a:pt x="2134" y="6341"/>
                  </a:lnTo>
                  <a:lnTo>
                    <a:pt x="2239" y="6320"/>
                  </a:lnTo>
                  <a:lnTo>
                    <a:pt x="2323" y="6320"/>
                  </a:lnTo>
                  <a:lnTo>
                    <a:pt x="2323" y="6341"/>
                  </a:lnTo>
                  <a:lnTo>
                    <a:pt x="2490" y="6383"/>
                  </a:lnTo>
                  <a:lnTo>
                    <a:pt x="2511" y="6341"/>
                  </a:lnTo>
                  <a:lnTo>
                    <a:pt x="2553" y="6341"/>
                  </a:lnTo>
                  <a:lnTo>
                    <a:pt x="2595" y="6403"/>
                  </a:lnTo>
                  <a:lnTo>
                    <a:pt x="3327" y="6403"/>
                  </a:lnTo>
                  <a:lnTo>
                    <a:pt x="3390" y="6424"/>
                  </a:lnTo>
                  <a:lnTo>
                    <a:pt x="3431" y="6403"/>
                  </a:lnTo>
                  <a:lnTo>
                    <a:pt x="3452" y="6403"/>
                  </a:lnTo>
                  <a:lnTo>
                    <a:pt x="3536" y="6487"/>
                  </a:lnTo>
                  <a:lnTo>
                    <a:pt x="3578" y="6445"/>
                  </a:lnTo>
                  <a:lnTo>
                    <a:pt x="3662" y="6487"/>
                  </a:lnTo>
                  <a:lnTo>
                    <a:pt x="3683" y="6529"/>
                  </a:lnTo>
                  <a:lnTo>
                    <a:pt x="3745" y="6508"/>
                  </a:lnTo>
                  <a:lnTo>
                    <a:pt x="3766" y="6487"/>
                  </a:lnTo>
                  <a:lnTo>
                    <a:pt x="3808" y="6487"/>
                  </a:lnTo>
                  <a:lnTo>
                    <a:pt x="3892" y="6550"/>
                  </a:lnTo>
                  <a:lnTo>
                    <a:pt x="3955" y="6529"/>
                  </a:lnTo>
                  <a:lnTo>
                    <a:pt x="4059" y="6529"/>
                  </a:lnTo>
                  <a:lnTo>
                    <a:pt x="4101" y="6550"/>
                  </a:lnTo>
                  <a:lnTo>
                    <a:pt x="4206" y="6550"/>
                  </a:lnTo>
                  <a:lnTo>
                    <a:pt x="4206" y="6592"/>
                  </a:lnTo>
                  <a:lnTo>
                    <a:pt x="4289" y="6592"/>
                  </a:lnTo>
                  <a:lnTo>
                    <a:pt x="4310" y="6529"/>
                  </a:lnTo>
                  <a:lnTo>
                    <a:pt x="4268" y="6424"/>
                  </a:lnTo>
                  <a:lnTo>
                    <a:pt x="4268" y="6403"/>
                  </a:lnTo>
                  <a:lnTo>
                    <a:pt x="4331" y="6299"/>
                  </a:lnTo>
                  <a:lnTo>
                    <a:pt x="4373" y="6215"/>
                  </a:lnTo>
                  <a:lnTo>
                    <a:pt x="4394" y="6194"/>
                  </a:lnTo>
                  <a:lnTo>
                    <a:pt x="4373" y="6194"/>
                  </a:lnTo>
                  <a:lnTo>
                    <a:pt x="4331" y="6131"/>
                  </a:lnTo>
                  <a:lnTo>
                    <a:pt x="4331" y="6069"/>
                  </a:lnTo>
                  <a:lnTo>
                    <a:pt x="4331" y="5922"/>
                  </a:lnTo>
                  <a:lnTo>
                    <a:pt x="4164" y="5797"/>
                  </a:lnTo>
                  <a:lnTo>
                    <a:pt x="4080" y="5713"/>
                  </a:lnTo>
                  <a:lnTo>
                    <a:pt x="3996" y="5567"/>
                  </a:lnTo>
                  <a:lnTo>
                    <a:pt x="3850" y="5357"/>
                  </a:lnTo>
                  <a:lnTo>
                    <a:pt x="3808" y="5232"/>
                  </a:lnTo>
                  <a:lnTo>
                    <a:pt x="3703" y="5127"/>
                  </a:lnTo>
                  <a:lnTo>
                    <a:pt x="3557" y="5043"/>
                  </a:lnTo>
                  <a:lnTo>
                    <a:pt x="3494" y="4981"/>
                  </a:lnTo>
                  <a:lnTo>
                    <a:pt x="3494" y="4750"/>
                  </a:lnTo>
                  <a:lnTo>
                    <a:pt x="3473" y="4625"/>
                  </a:lnTo>
                  <a:lnTo>
                    <a:pt x="3452" y="4458"/>
                  </a:lnTo>
                  <a:lnTo>
                    <a:pt x="3473" y="4332"/>
                  </a:lnTo>
                  <a:lnTo>
                    <a:pt x="3431" y="4186"/>
                  </a:lnTo>
                  <a:lnTo>
                    <a:pt x="3390" y="4039"/>
                  </a:lnTo>
                  <a:lnTo>
                    <a:pt x="3452" y="3976"/>
                  </a:lnTo>
                  <a:lnTo>
                    <a:pt x="3536" y="3976"/>
                  </a:lnTo>
                  <a:lnTo>
                    <a:pt x="3641" y="3788"/>
                  </a:lnTo>
                  <a:lnTo>
                    <a:pt x="3683" y="3662"/>
                  </a:lnTo>
                  <a:lnTo>
                    <a:pt x="3787" y="3474"/>
                  </a:lnTo>
                  <a:lnTo>
                    <a:pt x="3850" y="3349"/>
                  </a:lnTo>
                  <a:lnTo>
                    <a:pt x="3955" y="3307"/>
                  </a:lnTo>
                  <a:lnTo>
                    <a:pt x="4059" y="3160"/>
                  </a:lnTo>
                  <a:lnTo>
                    <a:pt x="4059" y="3139"/>
                  </a:lnTo>
                  <a:lnTo>
                    <a:pt x="4017" y="3035"/>
                  </a:lnTo>
                  <a:lnTo>
                    <a:pt x="3955" y="2867"/>
                  </a:lnTo>
                  <a:lnTo>
                    <a:pt x="3850" y="2721"/>
                  </a:lnTo>
                  <a:lnTo>
                    <a:pt x="3766" y="2637"/>
                  </a:lnTo>
                  <a:lnTo>
                    <a:pt x="3557" y="2428"/>
                  </a:lnTo>
                  <a:lnTo>
                    <a:pt x="3348" y="2240"/>
                  </a:lnTo>
                  <a:lnTo>
                    <a:pt x="3243" y="2219"/>
                  </a:lnTo>
                  <a:lnTo>
                    <a:pt x="3243" y="2135"/>
                  </a:lnTo>
                  <a:lnTo>
                    <a:pt x="3159" y="2093"/>
                  </a:lnTo>
                  <a:lnTo>
                    <a:pt x="3159" y="2030"/>
                  </a:lnTo>
                  <a:lnTo>
                    <a:pt x="3159" y="1926"/>
                  </a:lnTo>
                  <a:lnTo>
                    <a:pt x="3180" y="1884"/>
                  </a:lnTo>
                  <a:lnTo>
                    <a:pt x="3180" y="1779"/>
                  </a:lnTo>
                  <a:lnTo>
                    <a:pt x="3369" y="1779"/>
                  </a:lnTo>
                  <a:lnTo>
                    <a:pt x="3431" y="1800"/>
                  </a:lnTo>
                  <a:lnTo>
                    <a:pt x="3536" y="1779"/>
                  </a:lnTo>
                  <a:lnTo>
                    <a:pt x="3641" y="1800"/>
                  </a:lnTo>
                  <a:lnTo>
                    <a:pt x="3683" y="1779"/>
                  </a:lnTo>
                  <a:lnTo>
                    <a:pt x="3808" y="1800"/>
                  </a:lnTo>
                  <a:lnTo>
                    <a:pt x="3892" y="1821"/>
                  </a:lnTo>
                  <a:lnTo>
                    <a:pt x="3975" y="1842"/>
                  </a:lnTo>
                  <a:lnTo>
                    <a:pt x="4017" y="1800"/>
                  </a:lnTo>
                  <a:lnTo>
                    <a:pt x="3975" y="1779"/>
                  </a:lnTo>
                  <a:lnTo>
                    <a:pt x="3808" y="1633"/>
                  </a:lnTo>
                  <a:lnTo>
                    <a:pt x="3787" y="1528"/>
                  </a:lnTo>
                  <a:lnTo>
                    <a:pt x="3703" y="1486"/>
                  </a:lnTo>
                  <a:lnTo>
                    <a:pt x="3599" y="1319"/>
                  </a:lnTo>
                  <a:lnTo>
                    <a:pt x="3578" y="1214"/>
                  </a:lnTo>
                  <a:lnTo>
                    <a:pt x="3662" y="1152"/>
                  </a:lnTo>
                  <a:lnTo>
                    <a:pt x="3703" y="1005"/>
                  </a:lnTo>
                  <a:lnTo>
                    <a:pt x="3641" y="942"/>
                  </a:lnTo>
                  <a:lnTo>
                    <a:pt x="3662" y="880"/>
                  </a:lnTo>
                  <a:lnTo>
                    <a:pt x="3683" y="838"/>
                  </a:lnTo>
                  <a:lnTo>
                    <a:pt x="3683" y="754"/>
                  </a:lnTo>
                  <a:lnTo>
                    <a:pt x="3599" y="587"/>
                  </a:lnTo>
                  <a:lnTo>
                    <a:pt x="3578" y="482"/>
                  </a:lnTo>
                  <a:lnTo>
                    <a:pt x="3536" y="440"/>
                  </a:lnTo>
                  <a:lnTo>
                    <a:pt x="3494" y="252"/>
                  </a:lnTo>
                  <a:lnTo>
                    <a:pt x="3369" y="147"/>
                  </a:lnTo>
                  <a:lnTo>
                    <a:pt x="307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4" name="Google Shape;1750;p39">
              <a:extLst>
                <a:ext uri="{FF2B5EF4-FFF2-40B4-BE49-F238E27FC236}">
                  <a16:creationId xmlns:a16="http://schemas.microsoft.com/office/drawing/2014/main" id="{EC8D9974-51E0-3D1D-1BFB-49865101A213}"/>
                </a:ext>
              </a:extLst>
            </p:cNvPr>
            <p:cNvSpPr/>
            <p:nvPr/>
          </p:nvSpPr>
          <p:spPr>
            <a:xfrm>
              <a:off x="3805883" y="3130585"/>
              <a:ext cx="39378" cy="40702"/>
            </a:xfrm>
            <a:custGeom>
              <a:avLst/>
              <a:gdLst/>
              <a:ahLst/>
              <a:cxnLst/>
              <a:rect l="l" t="t" r="r" b="b"/>
              <a:pathLst>
                <a:path w="3307" h="3579" extrusionOk="0">
                  <a:moveTo>
                    <a:pt x="1675" y="1"/>
                  </a:moveTo>
                  <a:lnTo>
                    <a:pt x="1633" y="64"/>
                  </a:lnTo>
                  <a:lnTo>
                    <a:pt x="1570" y="22"/>
                  </a:lnTo>
                  <a:lnTo>
                    <a:pt x="1528" y="64"/>
                  </a:lnTo>
                  <a:lnTo>
                    <a:pt x="1487" y="84"/>
                  </a:lnTo>
                  <a:lnTo>
                    <a:pt x="1487" y="754"/>
                  </a:lnTo>
                  <a:lnTo>
                    <a:pt x="712" y="754"/>
                  </a:lnTo>
                  <a:lnTo>
                    <a:pt x="691" y="733"/>
                  </a:lnTo>
                  <a:lnTo>
                    <a:pt x="608" y="754"/>
                  </a:lnTo>
                  <a:lnTo>
                    <a:pt x="524" y="817"/>
                  </a:lnTo>
                  <a:lnTo>
                    <a:pt x="482" y="796"/>
                  </a:lnTo>
                  <a:lnTo>
                    <a:pt x="482" y="921"/>
                  </a:lnTo>
                  <a:lnTo>
                    <a:pt x="336" y="942"/>
                  </a:lnTo>
                  <a:lnTo>
                    <a:pt x="440" y="1131"/>
                  </a:lnTo>
                  <a:lnTo>
                    <a:pt x="629" y="1172"/>
                  </a:lnTo>
                  <a:lnTo>
                    <a:pt x="378" y="1235"/>
                  </a:lnTo>
                  <a:lnTo>
                    <a:pt x="315" y="1152"/>
                  </a:lnTo>
                  <a:lnTo>
                    <a:pt x="294" y="1340"/>
                  </a:lnTo>
                  <a:lnTo>
                    <a:pt x="273" y="1654"/>
                  </a:lnTo>
                  <a:lnTo>
                    <a:pt x="168" y="1737"/>
                  </a:lnTo>
                  <a:lnTo>
                    <a:pt x="22" y="1675"/>
                  </a:lnTo>
                  <a:lnTo>
                    <a:pt x="1" y="1758"/>
                  </a:lnTo>
                  <a:lnTo>
                    <a:pt x="126" y="1988"/>
                  </a:lnTo>
                  <a:lnTo>
                    <a:pt x="210" y="2051"/>
                  </a:lnTo>
                  <a:lnTo>
                    <a:pt x="210" y="2156"/>
                  </a:lnTo>
                  <a:lnTo>
                    <a:pt x="315" y="2281"/>
                  </a:lnTo>
                  <a:lnTo>
                    <a:pt x="315" y="2470"/>
                  </a:lnTo>
                  <a:lnTo>
                    <a:pt x="398" y="2533"/>
                  </a:lnTo>
                  <a:lnTo>
                    <a:pt x="440" y="2679"/>
                  </a:lnTo>
                  <a:lnTo>
                    <a:pt x="608" y="2805"/>
                  </a:lnTo>
                  <a:lnTo>
                    <a:pt x="545" y="2825"/>
                  </a:lnTo>
                  <a:lnTo>
                    <a:pt x="712" y="2993"/>
                  </a:lnTo>
                  <a:lnTo>
                    <a:pt x="963" y="3202"/>
                  </a:lnTo>
                  <a:lnTo>
                    <a:pt x="1026" y="3328"/>
                  </a:lnTo>
                  <a:lnTo>
                    <a:pt x="1235" y="3432"/>
                  </a:lnTo>
                  <a:lnTo>
                    <a:pt x="1256" y="3537"/>
                  </a:lnTo>
                  <a:lnTo>
                    <a:pt x="1361" y="3558"/>
                  </a:lnTo>
                  <a:lnTo>
                    <a:pt x="1382" y="3579"/>
                  </a:lnTo>
                  <a:lnTo>
                    <a:pt x="1466" y="3474"/>
                  </a:lnTo>
                  <a:lnTo>
                    <a:pt x="1466" y="3411"/>
                  </a:lnTo>
                  <a:lnTo>
                    <a:pt x="1528" y="3369"/>
                  </a:lnTo>
                  <a:lnTo>
                    <a:pt x="1633" y="3369"/>
                  </a:lnTo>
                  <a:lnTo>
                    <a:pt x="1675" y="3307"/>
                  </a:lnTo>
                  <a:lnTo>
                    <a:pt x="1696" y="3307"/>
                  </a:lnTo>
                  <a:lnTo>
                    <a:pt x="1884" y="3432"/>
                  </a:lnTo>
                  <a:lnTo>
                    <a:pt x="1884" y="3328"/>
                  </a:lnTo>
                  <a:lnTo>
                    <a:pt x="1863" y="3035"/>
                  </a:lnTo>
                  <a:lnTo>
                    <a:pt x="1779" y="2951"/>
                  </a:lnTo>
                  <a:lnTo>
                    <a:pt x="1696" y="2930"/>
                  </a:lnTo>
                  <a:lnTo>
                    <a:pt x="1633" y="2951"/>
                  </a:lnTo>
                  <a:lnTo>
                    <a:pt x="1549" y="2993"/>
                  </a:lnTo>
                  <a:lnTo>
                    <a:pt x="1549" y="2846"/>
                  </a:lnTo>
                  <a:lnTo>
                    <a:pt x="1528" y="2784"/>
                  </a:lnTo>
                  <a:lnTo>
                    <a:pt x="1570" y="2721"/>
                  </a:lnTo>
                  <a:lnTo>
                    <a:pt x="1675" y="2721"/>
                  </a:lnTo>
                  <a:lnTo>
                    <a:pt x="1800" y="2784"/>
                  </a:lnTo>
                  <a:lnTo>
                    <a:pt x="1863" y="2721"/>
                  </a:lnTo>
                  <a:lnTo>
                    <a:pt x="1884" y="2679"/>
                  </a:lnTo>
                  <a:lnTo>
                    <a:pt x="1968" y="2679"/>
                  </a:lnTo>
                  <a:lnTo>
                    <a:pt x="2177" y="2637"/>
                  </a:lnTo>
                  <a:lnTo>
                    <a:pt x="2198" y="2574"/>
                  </a:lnTo>
                  <a:lnTo>
                    <a:pt x="2177" y="2407"/>
                  </a:lnTo>
                  <a:lnTo>
                    <a:pt x="2219" y="2365"/>
                  </a:lnTo>
                  <a:lnTo>
                    <a:pt x="2365" y="2365"/>
                  </a:lnTo>
                  <a:lnTo>
                    <a:pt x="2428" y="2595"/>
                  </a:lnTo>
                  <a:lnTo>
                    <a:pt x="2512" y="2700"/>
                  </a:lnTo>
                  <a:lnTo>
                    <a:pt x="2637" y="2637"/>
                  </a:lnTo>
                  <a:lnTo>
                    <a:pt x="2721" y="2679"/>
                  </a:lnTo>
                  <a:lnTo>
                    <a:pt x="2805" y="2616"/>
                  </a:lnTo>
                  <a:lnTo>
                    <a:pt x="2909" y="2616"/>
                  </a:lnTo>
                  <a:lnTo>
                    <a:pt x="3035" y="2679"/>
                  </a:lnTo>
                  <a:lnTo>
                    <a:pt x="3056" y="2742"/>
                  </a:lnTo>
                  <a:lnTo>
                    <a:pt x="3119" y="2742"/>
                  </a:lnTo>
                  <a:lnTo>
                    <a:pt x="3119" y="2637"/>
                  </a:lnTo>
                  <a:lnTo>
                    <a:pt x="3098" y="2533"/>
                  </a:lnTo>
                  <a:lnTo>
                    <a:pt x="3244" y="2114"/>
                  </a:lnTo>
                  <a:lnTo>
                    <a:pt x="3307" y="1884"/>
                  </a:lnTo>
                  <a:lnTo>
                    <a:pt x="3307" y="1779"/>
                  </a:lnTo>
                  <a:lnTo>
                    <a:pt x="3244" y="1696"/>
                  </a:lnTo>
                  <a:lnTo>
                    <a:pt x="3223" y="1654"/>
                  </a:lnTo>
                  <a:lnTo>
                    <a:pt x="3139" y="1570"/>
                  </a:lnTo>
                  <a:lnTo>
                    <a:pt x="3119" y="1528"/>
                  </a:lnTo>
                  <a:lnTo>
                    <a:pt x="3035" y="1486"/>
                  </a:lnTo>
                  <a:lnTo>
                    <a:pt x="3014" y="1444"/>
                  </a:lnTo>
                  <a:lnTo>
                    <a:pt x="2993" y="1382"/>
                  </a:lnTo>
                  <a:lnTo>
                    <a:pt x="2993" y="1340"/>
                  </a:lnTo>
                  <a:lnTo>
                    <a:pt x="3035" y="1319"/>
                  </a:lnTo>
                  <a:lnTo>
                    <a:pt x="3056" y="1277"/>
                  </a:lnTo>
                  <a:lnTo>
                    <a:pt x="3119" y="1277"/>
                  </a:lnTo>
                  <a:lnTo>
                    <a:pt x="3098" y="1214"/>
                  </a:lnTo>
                  <a:lnTo>
                    <a:pt x="3056" y="1172"/>
                  </a:lnTo>
                  <a:lnTo>
                    <a:pt x="3056" y="1110"/>
                  </a:lnTo>
                  <a:lnTo>
                    <a:pt x="3202" y="1026"/>
                  </a:lnTo>
                  <a:lnTo>
                    <a:pt x="3307" y="1005"/>
                  </a:lnTo>
                  <a:lnTo>
                    <a:pt x="3307" y="900"/>
                  </a:lnTo>
                  <a:lnTo>
                    <a:pt x="3265" y="838"/>
                  </a:lnTo>
                  <a:lnTo>
                    <a:pt x="3307" y="754"/>
                  </a:lnTo>
                  <a:lnTo>
                    <a:pt x="3307" y="587"/>
                  </a:lnTo>
                  <a:lnTo>
                    <a:pt x="3244" y="545"/>
                  </a:lnTo>
                  <a:lnTo>
                    <a:pt x="3056" y="524"/>
                  </a:lnTo>
                  <a:lnTo>
                    <a:pt x="2930" y="587"/>
                  </a:lnTo>
                  <a:lnTo>
                    <a:pt x="2805" y="628"/>
                  </a:lnTo>
                  <a:lnTo>
                    <a:pt x="2721" y="608"/>
                  </a:lnTo>
                  <a:lnTo>
                    <a:pt x="2616" y="649"/>
                  </a:lnTo>
                  <a:lnTo>
                    <a:pt x="2575" y="608"/>
                  </a:lnTo>
                  <a:lnTo>
                    <a:pt x="2595" y="545"/>
                  </a:lnTo>
                  <a:lnTo>
                    <a:pt x="2575" y="440"/>
                  </a:lnTo>
                  <a:lnTo>
                    <a:pt x="2575" y="315"/>
                  </a:lnTo>
                  <a:lnTo>
                    <a:pt x="2533" y="189"/>
                  </a:lnTo>
                  <a:lnTo>
                    <a:pt x="2575" y="84"/>
                  </a:lnTo>
                  <a:lnTo>
                    <a:pt x="2533" y="22"/>
                  </a:lnTo>
                  <a:lnTo>
                    <a:pt x="2491" y="22"/>
                  </a:lnTo>
                  <a:lnTo>
                    <a:pt x="2470" y="64"/>
                  </a:lnTo>
                  <a:lnTo>
                    <a:pt x="2303" y="22"/>
                  </a:lnTo>
                  <a:lnTo>
                    <a:pt x="2303" y="1"/>
                  </a:lnTo>
                  <a:lnTo>
                    <a:pt x="2219" y="1"/>
                  </a:lnTo>
                  <a:lnTo>
                    <a:pt x="2114" y="22"/>
                  </a:lnTo>
                  <a:lnTo>
                    <a:pt x="2072" y="1"/>
                  </a:lnTo>
                  <a:lnTo>
                    <a:pt x="1884" y="1"/>
                  </a:lnTo>
                  <a:lnTo>
                    <a:pt x="1842" y="22"/>
                  </a:lnTo>
                  <a:lnTo>
                    <a:pt x="16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5" name="Google Shape;1751;p39">
              <a:extLst>
                <a:ext uri="{FF2B5EF4-FFF2-40B4-BE49-F238E27FC236}">
                  <a16:creationId xmlns:a16="http://schemas.microsoft.com/office/drawing/2014/main" id="{4774E51D-B6EE-2FF6-E9F0-E4420AAFFE26}"/>
                </a:ext>
              </a:extLst>
            </p:cNvPr>
            <p:cNvSpPr/>
            <p:nvPr/>
          </p:nvSpPr>
          <p:spPr>
            <a:xfrm>
              <a:off x="3809622" y="3131301"/>
              <a:ext cx="13967" cy="8575"/>
            </a:xfrm>
            <a:custGeom>
              <a:avLst/>
              <a:gdLst/>
              <a:ahLst/>
              <a:cxnLst/>
              <a:rect l="l" t="t" r="r" b="b"/>
              <a:pathLst>
                <a:path w="1173" h="754" extrusionOk="0">
                  <a:moveTo>
                    <a:pt x="398" y="1"/>
                  </a:moveTo>
                  <a:lnTo>
                    <a:pt x="315" y="21"/>
                  </a:lnTo>
                  <a:lnTo>
                    <a:pt x="294" y="42"/>
                  </a:lnTo>
                  <a:lnTo>
                    <a:pt x="336" y="147"/>
                  </a:lnTo>
                  <a:lnTo>
                    <a:pt x="168" y="335"/>
                  </a:lnTo>
                  <a:lnTo>
                    <a:pt x="1" y="628"/>
                  </a:lnTo>
                  <a:lnTo>
                    <a:pt x="168" y="691"/>
                  </a:lnTo>
                  <a:lnTo>
                    <a:pt x="168" y="733"/>
                  </a:lnTo>
                  <a:lnTo>
                    <a:pt x="210" y="754"/>
                  </a:lnTo>
                  <a:lnTo>
                    <a:pt x="294" y="691"/>
                  </a:lnTo>
                  <a:lnTo>
                    <a:pt x="377" y="670"/>
                  </a:lnTo>
                  <a:lnTo>
                    <a:pt x="398" y="691"/>
                  </a:lnTo>
                  <a:lnTo>
                    <a:pt x="1173" y="691"/>
                  </a:lnTo>
                  <a:lnTo>
                    <a:pt x="1173" y="21"/>
                  </a:lnTo>
                  <a:lnTo>
                    <a:pt x="503" y="21"/>
                  </a:lnTo>
                  <a:lnTo>
                    <a:pt x="48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6" name="Google Shape;1752;p39">
              <a:extLst>
                <a:ext uri="{FF2B5EF4-FFF2-40B4-BE49-F238E27FC236}">
                  <a16:creationId xmlns:a16="http://schemas.microsoft.com/office/drawing/2014/main" id="{4EBAAFA7-6F3B-D321-3DA9-FE7CF8A63E2E}"/>
                </a:ext>
              </a:extLst>
            </p:cNvPr>
            <p:cNvSpPr/>
            <p:nvPr/>
          </p:nvSpPr>
          <p:spPr>
            <a:xfrm>
              <a:off x="3822327" y="3120122"/>
              <a:ext cx="52834" cy="59023"/>
            </a:xfrm>
            <a:custGeom>
              <a:avLst/>
              <a:gdLst/>
              <a:ahLst/>
              <a:cxnLst/>
              <a:rect l="l" t="t" r="r" b="b"/>
              <a:pathLst>
                <a:path w="4437" h="5190" extrusionOk="0">
                  <a:moveTo>
                    <a:pt x="3935" y="0"/>
                  </a:moveTo>
                  <a:lnTo>
                    <a:pt x="3872" y="63"/>
                  </a:lnTo>
                  <a:lnTo>
                    <a:pt x="3767" y="42"/>
                  </a:lnTo>
                  <a:lnTo>
                    <a:pt x="3537" y="147"/>
                  </a:lnTo>
                  <a:lnTo>
                    <a:pt x="3495" y="188"/>
                  </a:lnTo>
                  <a:lnTo>
                    <a:pt x="3391" y="209"/>
                  </a:lnTo>
                  <a:lnTo>
                    <a:pt x="3244" y="377"/>
                  </a:lnTo>
                  <a:lnTo>
                    <a:pt x="2972" y="816"/>
                  </a:lnTo>
                  <a:lnTo>
                    <a:pt x="2930" y="900"/>
                  </a:lnTo>
                  <a:lnTo>
                    <a:pt x="2867" y="1004"/>
                  </a:lnTo>
                  <a:lnTo>
                    <a:pt x="2867" y="1025"/>
                  </a:lnTo>
                  <a:lnTo>
                    <a:pt x="2909" y="1130"/>
                  </a:lnTo>
                  <a:lnTo>
                    <a:pt x="2888" y="1193"/>
                  </a:lnTo>
                  <a:lnTo>
                    <a:pt x="2805" y="1193"/>
                  </a:lnTo>
                  <a:lnTo>
                    <a:pt x="2805" y="1151"/>
                  </a:lnTo>
                  <a:lnTo>
                    <a:pt x="2700" y="1151"/>
                  </a:lnTo>
                  <a:lnTo>
                    <a:pt x="2658" y="1130"/>
                  </a:lnTo>
                  <a:lnTo>
                    <a:pt x="2554" y="1130"/>
                  </a:lnTo>
                  <a:lnTo>
                    <a:pt x="2491" y="1151"/>
                  </a:lnTo>
                  <a:lnTo>
                    <a:pt x="2407" y="1088"/>
                  </a:lnTo>
                  <a:lnTo>
                    <a:pt x="2365" y="1088"/>
                  </a:lnTo>
                  <a:lnTo>
                    <a:pt x="2344" y="1109"/>
                  </a:lnTo>
                  <a:lnTo>
                    <a:pt x="2282" y="1130"/>
                  </a:lnTo>
                  <a:lnTo>
                    <a:pt x="2261" y="1088"/>
                  </a:lnTo>
                  <a:lnTo>
                    <a:pt x="2177" y="1046"/>
                  </a:lnTo>
                  <a:lnTo>
                    <a:pt x="2135" y="1088"/>
                  </a:lnTo>
                  <a:lnTo>
                    <a:pt x="2051" y="1004"/>
                  </a:lnTo>
                  <a:lnTo>
                    <a:pt x="2030" y="1004"/>
                  </a:lnTo>
                  <a:lnTo>
                    <a:pt x="1989" y="1025"/>
                  </a:lnTo>
                  <a:lnTo>
                    <a:pt x="1926" y="1004"/>
                  </a:lnTo>
                  <a:lnTo>
                    <a:pt x="1194" y="1004"/>
                  </a:lnTo>
                  <a:lnTo>
                    <a:pt x="1152" y="1109"/>
                  </a:lnTo>
                  <a:lnTo>
                    <a:pt x="1194" y="1235"/>
                  </a:lnTo>
                  <a:lnTo>
                    <a:pt x="1194" y="1360"/>
                  </a:lnTo>
                  <a:lnTo>
                    <a:pt x="1214" y="1465"/>
                  </a:lnTo>
                  <a:lnTo>
                    <a:pt x="1194" y="1528"/>
                  </a:lnTo>
                  <a:lnTo>
                    <a:pt x="1235" y="1569"/>
                  </a:lnTo>
                  <a:lnTo>
                    <a:pt x="1340" y="1528"/>
                  </a:lnTo>
                  <a:lnTo>
                    <a:pt x="1424" y="1548"/>
                  </a:lnTo>
                  <a:lnTo>
                    <a:pt x="1549" y="1507"/>
                  </a:lnTo>
                  <a:lnTo>
                    <a:pt x="1675" y="1444"/>
                  </a:lnTo>
                  <a:lnTo>
                    <a:pt x="1863" y="1465"/>
                  </a:lnTo>
                  <a:lnTo>
                    <a:pt x="1926" y="1507"/>
                  </a:lnTo>
                  <a:lnTo>
                    <a:pt x="1926" y="1674"/>
                  </a:lnTo>
                  <a:lnTo>
                    <a:pt x="1884" y="1758"/>
                  </a:lnTo>
                  <a:lnTo>
                    <a:pt x="1926" y="1820"/>
                  </a:lnTo>
                  <a:lnTo>
                    <a:pt x="1926" y="1925"/>
                  </a:lnTo>
                  <a:lnTo>
                    <a:pt x="1821" y="1946"/>
                  </a:lnTo>
                  <a:lnTo>
                    <a:pt x="1675" y="2030"/>
                  </a:lnTo>
                  <a:lnTo>
                    <a:pt x="1675" y="2092"/>
                  </a:lnTo>
                  <a:lnTo>
                    <a:pt x="1717" y="2134"/>
                  </a:lnTo>
                  <a:lnTo>
                    <a:pt x="1738" y="2197"/>
                  </a:lnTo>
                  <a:lnTo>
                    <a:pt x="1675" y="2197"/>
                  </a:lnTo>
                  <a:lnTo>
                    <a:pt x="1654" y="2239"/>
                  </a:lnTo>
                  <a:lnTo>
                    <a:pt x="1612" y="2260"/>
                  </a:lnTo>
                  <a:lnTo>
                    <a:pt x="1612" y="2302"/>
                  </a:lnTo>
                  <a:lnTo>
                    <a:pt x="1633" y="2364"/>
                  </a:lnTo>
                  <a:lnTo>
                    <a:pt x="1654" y="2406"/>
                  </a:lnTo>
                  <a:lnTo>
                    <a:pt x="1738" y="2448"/>
                  </a:lnTo>
                  <a:lnTo>
                    <a:pt x="1758" y="2490"/>
                  </a:lnTo>
                  <a:lnTo>
                    <a:pt x="1842" y="2574"/>
                  </a:lnTo>
                  <a:lnTo>
                    <a:pt x="1863" y="2616"/>
                  </a:lnTo>
                  <a:lnTo>
                    <a:pt x="1926" y="2699"/>
                  </a:lnTo>
                  <a:lnTo>
                    <a:pt x="1926" y="2804"/>
                  </a:lnTo>
                  <a:lnTo>
                    <a:pt x="1863" y="3034"/>
                  </a:lnTo>
                  <a:lnTo>
                    <a:pt x="1717" y="3453"/>
                  </a:lnTo>
                  <a:lnTo>
                    <a:pt x="1738" y="3557"/>
                  </a:lnTo>
                  <a:lnTo>
                    <a:pt x="1738" y="3662"/>
                  </a:lnTo>
                  <a:lnTo>
                    <a:pt x="1675" y="3662"/>
                  </a:lnTo>
                  <a:lnTo>
                    <a:pt x="1654" y="3599"/>
                  </a:lnTo>
                  <a:lnTo>
                    <a:pt x="1528" y="3536"/>
                  </a:lnTo>
                  <a:lnTo>
                    <a:pt x="1424" y="3536"/>
                  </a:lnTo>
                  <a:lnTo>
                    <a:pt x="1340" y="3599"/>
                  </a:lnTo>
                  <a:lnTo>
                    <a:pt x="1256" y="3557"/>
                  </a:lnTo>
                  <a:lnTo>
                    <a:pt x="1131" y="3620"/>
                  </a:lnTo>
                  <a:lnTo>
                    <a:pt x="1047" y="3515"/>
                  </a:lnTo>
                  <a:lnTo>
                    <a:pt x="984" y="3285"/>
                  </a:lnTo>
                  <a:lnTo>
                    <a:pt x="838" y="3285"/>
                  </a:lnTo>
                  <a:lnTo>
                    <a:pt x="796" y="3327"/>
                  </a:lnTo>
                  <a:lnTo>
                    <a:pt x="817" y="3494"/>
                  </a:lnTo>
                  <a:lnTo>
                    <a:pt x="796" y="3557"/>
                  </a:lnTo>
                  <a:lnTo>
                    <a:pt x="587" y="3599"/>
                  </a:lnTo>
                  <a:lnTo>
                    <a:pt x="503" y="3599"/>
                  </a:lnTo>
                  <a:lnTo>
                    <a:pt x="482" y="3641"/>
                  </a:lnTo>
                  <a:lnTo>
                    <a:pt x="419" y="3704"/>
                  </a:lnTo>
                  <a:lnTo>
                    <a:pt x="294" y="3641"/>
                  </a:lnTo>
                  <a:lnTo>
                    <a:pt x="189" y="3641"/>
                  </a:lnTo>
                  <a:lnTo>
                    <a:pt x="147" y="3704"/>
                  </a:lnTo>
                  <a:lnTo>
                    <a:pt x="168" y="3766"/>
                  </a:lnTo>
                  <a:lnTo>
                    <a:pt x="168" y="3913"/>
                  </a:lnTo>
                  <a:lnTo>
                    <a:pt x="252" y="3871"/>
                  </a:lnTo>
                  <a:lnTo>
                    <a:pt x="315" y="3850"/>
                  </a:lnTo>
                  <a:lnTo>
                    <a:pt x="398" y="3871"/>
                  </a:lnTo>
                  <a:lnTo>
                    <a:pt x="482" y="3955"/>
                  </a:lnTo>
                  <a:lnTo>
                    <a:pt x="503" y="4248"/>
                  </a:lnTo>
                  <a:lnTo>
                    <a:pt x="503" y="4352"/>
                  </a:lnTo>
                  <a:lnTo>
                    <a:pt x="315" y="4227"/>
                  </a:lnTo>
                  <a:lnTo>
                    <a:pt x="294" y="4227"/>
                  </a:lnTo>
                  <a:lnTo>
                    <a:pt x="252" y="4289"/>
                  </a:lnTo>
                  <a:lnTo>
                    <a:pt x="147" y="4289"/>
                  </a:lnTo>
                  <a:lnTo>
                    <a:pt x="85" y="4331"/>
                  </a:lnTo>
                  <a:lnTo>
                    <a:pt x="85" y="4394"/>
                  </a:lnTo>
                  <a:lnTo>
                    <a:pt x="1" y="4499"/>
                  </a:lnTo>
                  <a:lnTo>
                    <a:pt x="106" y="4603"/>
                  </a:lnTo>
                  <a:lnTo>
                    <a:pt x="168" y="4687"/>
                  </a:lnTo>
                  <a:lnTo>
                    <a:pt x="315" y="4792"/>
                  </a:lnTo>
                  <a:lnTo>
                    <a:pt x="315" y="4896"/>
                  </a:lnTo>
                  <a:lnTo>
                    <a:pt x="419" y="5001"/>
                  </a:lnTo>
                  <a:lnTo>
                    <a:pt x="419" y="5126"/>
                  </a:lnTo>
                  <a:lnTo>
                    <a:pt x="482" y="5189"/>
                  </a:lnTo>
                  <a:lnTo>
                    <a:pt x="524" y="5168"/>
                  </a:lnTo>
                  <a:lnTo>
                    <a:pt x="608" y="5022"/>
                  </a:lnTo>
                  <a:lnTo>
                    <a:pt x="629" y="5022"/>
                  </a:lnTo>
                  <a:lnTo>
                    <a:pt x="712" y="4980"/>
                  </a:lnTo>
                  <a:lnTo>
                    <a:pt x="775" y="4875"/>
                  </a:lnTo>
                  <a:lnTo>
                    <a:pt x="838" y="4854"/>
                  </a:lnTo>
                  <a:lnTo>
                    <a:pt x="942" y="4771"/>
                  </a:lnTo>
                  <a:lnTo>
                    <a:pt x="1005" y="4771"/>
                  </a:lnTo>
                  <a:lnTo>
                    <a:pt x="1047" y="4813"/>
                  </a:lnTo>
                  <a:lnTo>
                    <a:pt x="1110" y="4896"/>
                  </a:lnTo>
                  <a:lnTo>
                    <a:pt x="1110" y="5001"/>
                  </a:lnTo>
                  <a:lnTo>
                    <a:pt x="1131" y="4980"/>
                  </a:lnTo>
                  <a:lnTo>
                    <a:pt x="1194" y="5001"/>
                  </a:lnTo>
                  <a:lnTo>
                    <a:pt x="1298" y="4959"/>
                  </a:lnTo>
                  <a:lnTo>
                    <a:pt x="1319" y="5001"/>
                  </a:lnTo>
                  <a:lnTo>
                    <a:pt x="1319" y="5064"/>
                  </a:lnTo>
                  <a:lnTo>
                    <a:pt x="1424" y="5064"/>
                  </a:lnTo>
                  <a:lnTo>
                    <a:pt x="1507" y="4980"/>
                  </a:lnTo>
                  <a:lnTo>
                    <a:pt x="1507" y="4875"/>
                  </a:lnTo>
                  <a:lnTo>
                    <a:pt x="1570" y="4854"/>
                  </a:lnTo>
                  <a:lnTo>
                    <a:pt x="1654" y="4875"/>
                  </a:lnTo>
                  <a:lnTo>
                    <a:pt x="1758" y="4771"/>
                  </a:lnTo>
                  <a:lnTo>
                    <a:pt x="1947" y="4708"/>
                  </a:lnTo>
                  <a:lnTo>
                    <a:pt x="1947" y="4771"/>
                  </a:lnTo>
                  <a:lnTo>
                    <a:pt x="1863" y="4896"/>
                  </a:lnTo>
                  <a:lnTo>
                    <a:pt x="1884" y="4917"/>
                  </a:lnTo>
                  <a:lnTo>
                    <a:pt x="1947" y="5022"/>
                  </a:lnTo>
                  <a:lnTo>
                    <a:pt x="2072" y="5105"/>
                  </a:lnTo>
                  <a:lnTo>
                    <a:pt x="2198" y="5022"/>
                  </a:lnTo>
                  <a:lnTo>
                    <a:pt x="2282" y="4917"/>
                  </a:lnTo>
                  <a:lnTo>
                    <a:pt x="2512" y="4687"/>
                  </a:lnTo>
                  <a:lnTo>
                    <a:pt x="2574" y="4603"/>
                  </a:lnTo>
                  <a:lnTo>
                    <a:pt x="2658" y="4541"/>
                  </a:lnTo>
                  <a:lnTo>
                    <a:pt x="2763" y="4499"/>
                  </a:lnTo>
                  <a:lnTo>
                    <a:pt x="2867" y="4352"/>
                  </a:lnTo>
                  <a:lnTo>
                    <a:pt x="2867" y="4248"/>
                  </a:lnTo>
                  <a:lnTo>
                    <a:pt x="2888" y="4080"/>
                  </a:lnTo>
                  <a:lnTo>
                    <a:pt x="2909" y="3766"/>
                  </a:lnTo>
                  <a:lnTo>
                    <a:pt x="2888" y="3745"/>
                  </a:lnTo>
                  <a:lnTo>
                    <a:pt x="2867" y="3557"/>
                  </a:lnTo>
                  <a:lnTo>
                    <a:pt x="2909" y="3453"/>
                  </a:lnTo>
                  <a:lnTo>
                    <a:pt x="3098" y="3285"/>
                  </a:lnTo>
                  <a:lnTo>
                    <a:pt x="3098" y="3139"/>
                  </a:lnTo>
                  <a:lnTo>
                    <a:pt x="3202" y="3013"/>
                  </a:lnTo>
                  <a:lnTo>
                    <a:pt x="3328" y="2908"/>
                  </a:lnTo>
                  <a:lnTo>
                    <a:pt x="3411" y="2929"/>
                  </a:lnTo>
                  <a:lnTo>
                    <a:pt x="3516" y="2867"/>
                  </a:lnTo>
                  <a:lnTo>
                    <a:pt x="3621" y="2825"/>
                  </a:lnTo>
                  <a:lnTo>
                    <a:pt x="3809" y="2511"/>
                  </a:lnTo>
                  <a:lnTo>
                    <a:pt x="3809" y="2344"/>
                  </a:lnTo>
                  <a:lnTo>
                    <a:pt x="3851" y="2155"/>
                  </a:lnTo>
                  <a:lnTo>
                    <a:pt x="3935" y="2092"/>
                  </a:lnTo>
                  <a:lnTo>
                    <a:pt x="3955" y="1946"/>
                  </a:lnTo>
                  <a:lnTo>
                    <a:pt x="3935" y="1925"/>
                  </a:lnTo>
                  <a:lnTo>
                    <a:pt x="3955" y="1737"/>
                  </a:lnTo>
                  <a:lnTo>
                    <a:pt x="3955" y="1653"/>
                  </a:lnTo>
                  <a:lnTo>
                    <a:pt x="3955" y="1507"/>
                  </a:lnTo>
                  <a:lnTo>
                    <a:pt x="4060" y="1402"/>
                  </a:lnTo>
                  <a:lnTo>
                    <a:pt x="4060" y="1256"/>
                  </a:lnTo>
                  <a:lnTo>
                    <a:pt x="4081" y="1130"/>
                  </a:lnTo>
                  <a:lnTo>
                    <a:pt x="4039" y="921"/>
                  </a:lnTo>
                  <a:lnTo>
                    <a:pt x="4290" y="607"/>
                  </a:lnTo>
                  <a:lnTo>
                    <a:pt x="4332" y="502"/>
                  </a:lnTo>
                  <a:lnTo>
                    <a:pt x="4437" y="460"/>
                  </a:lnTo>
                  <a:lnTo>
                    <a:pt x="4437" y="209"/>
                  </a:lnTo>
                  <a:lnTo>
                    <a:pt x="4374" y="105"/>
                  </a:lnTo>
                  <a:lnTo>
                    <a:pt x="4374" y="63"/>
                  </a:lnTo>
                  <a:lnTo>
                    <a:pt x="4290" y="84"/>
                  </a:lnTo>
                  <a:lnTo>
                    <a:pt x="4248" y="105"/>
                  </a:lnTo>
                  <a:lnTo>
                    <a:pt x="4144" y="63"/>
                  </a:lnTo>
                  <a:lnTo>
                    <a:pt x="412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7" name="Google Shape;1753;p39">
              <a:extLst>
                <a:ext uri="{FF2B5EF4-FFF2-40B4-BE49-F238E27FC236}">
                  <a16:creationId xmlns:a16="http://schemas.microsoft.com/office/drawing/2014/main" id="{FF525D7E-0778-778C-7F85-FB7D86ACD5B5}"/>
                </a:ext>
              </a:extLst>
            </p:cNvPr>
            <p:cNvSpPr/>
            <p:nvPr/>
          </p:nvSpPr>
          <p:spPr>
            <a:xfrm>
              <a:off x="3828067" y="3174369"/>
              <a:ext cx="7478" cy="9769"/>
            </a:xfrm>
            <a:custGeom>
              <a:avLst/>
              <a:gdLst/>
              <a:ahLst/>
              <a:cxnLst/>
              <a:rect l="l" t="t" r="r" b="b"/>
              <a:pathLst>
                <a:path w="628" h="859" extrusionOk="0">
                  <a:moveTo>
                    <a:pt x="460" y="1"/>
                  </a:moveTo>
                  <a:lnTo>
                    <a:pt x="356" y="84"/>
                  </a:lnTo>
                  <a:lnTo>
                    <a:pt x="293" y="105"/>
                  </a:lnTo>
                  <a:lnTo>
                    <a:pt x="230" y="210"/>
                  </a:lnTo>
                  <a:lnTo>
                    <a:pt x="147" y="252"/>
                  </a:lnTo>
                  <a:lnTo>
                    <a:pt x="126" y="252"/>
                  </a:lnTo>
                  <a:lnTo>
                    <a:pt x="42" y="398"/>
                  </a:lnTo>
                  <a:lnTo>
                    <a:pt x="0" y="419"/>
                  </a:lnTo>
                  <a:lnTo>
                    <a:pt x="84" y="503"/>
                  </a:lnTo>
                  <a:lnTo>
                    <a:pt x="105" y="670"/>
                  </a:lnTo>
                  <a:lnTo>
                    <a:pt x="42" y="775"/>
                  </a:lnTo>
                  <a:lnTo>
                    <a:pt x="84" y="859"/>
                  </a:lnTo>
                  <a:lnTo>
                    <a:pt x="188" y="775"/>
                  </a:lnTo>
                  <a:lnTo>
                    <a:pt x="293" y="775"/>
                  </a:lnTo>
                  <a:lnTo>
                    <a:pt x="356" y="712"/>
                  </a:lnTo>
                  <a:lnTo>
                    <a:pt x="335" y="503"/>
                  </a:lnTo>
                  <a:lnTo>
                    <a:pt x="398" y="440"/>
                  </a:lnTo>
                  <a:lnTo>
                    <a:pt x="523" y="335"/>
                  </a:lnTo>
                  <a:lnTo>
                    <a:pt x="628" y="231"/>
                  </a:lnTo>
                  <a:lnTo>
                    <a:pt x="628" y="126"/>
                  </a:lnTo>
                  <a:lnTo>
                    <a:pt x="565" y="43"/>
                  </a:lnTo>
                  <a:lnTo>
                    <a:pt x="52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8" name="Google Shape;1754;p39">
              <a:extLst>
                <a:ext uri="{FF2B5EF4-FFF2-40B4-BE49-F238E27FC236}">
                  <a16:creationId xmlns:a16="http://schemas.microsoft.com/office/drawing/2014/main" id="{56AD7726-9F31-C7B7-33C9-B8223F1A50DD}"/>
                </a:ext>
              </a:extLst>
            </p:cNvPr>
            <p:cNvSpPr/>
            <p:nvPr/>
          </p:nvSpPr>
          <p:spPr>
            <a:xfrm>
              <a:off x="3947654" y="3151533"/>
              <a:ext cx="76994" cy="74956"/>
            </a:xfrm>
            <a:custGeom>
              <a:avLst/>
              <a:gdLst/>
              <a:ahLst/>
              <a:cxnLst/>
              <a:rect l="l" t="t" r="r" b="b"/>
              <a:pathLst>
                <a:path w="6466" h="6591" extrusionOk="0">
                  <a:moveTo>
                    <a:pt x="2553" y="0"/>
                  </a:moveTo>
                  <a:lnTo>
                    <a:pt x="1779" y="42"/>
                  </a:lnTo>
                  <a:lnTo>
                    <a:pt x="858" y="42"/>
                  </a:lnTo>
                  <a:lnTo>
                    <a:pt x="816" y="105"/>
                  </a:lnTo>
                  <a:lnTo>
                    <a:pt x="754" y="105"/>
                  </a:lnTo>
                  <a:lnTo>
                    <a:pt x="712" y="146"/>
                  </a:lnTo>
                  <a:lnTo>
                    <a:pt x="775" y="230"/>
                  </a:lnTo>
                  <a:lnTo>
                    <a:pt x="858" y="314"/>
                  </a:lnTo>
                  <a:lnTo>
                    <a:pt x="858" y="356"/>
                  </a:lnTo>
                  <a:lnTo>
                    <a:pt x="921" y="439"/>
                  </a:lnTo>
                  <a:lnTo>
                    <a:pt x="963" y="628"/>
                  </a:lnTo>
                  <a:lnTo>
                    <a:pt x="984" y="732"/>
                  </a:lnTo>
                  <a:lnTo>
                    <a:pt x="942" y="795"/>
                  </a:lnTo>
                  <a:lnTo>
                    <a:pt x="942" y="879"/>
                  </a:lnTo>
                  <a:lnTo>
                    <a:pt x="879" y="942"/>
                  </a:lnTo>
                  <a:lnTo>
                    <a:pt x="816" y="963"/>
                  </a:lnTo>
                  <a:lnTo>
                    <a:pt x="754" y="963"/>
                  </a:lnTo>
                  <a:lnTo>
                    <a:pt x="733" y="942"/>
                  </a:lnTo>
                  <a:lnTo>
                    <a:pt x="733" y="983"/>
                  </a:lnTo>
                  <a:lnTo>
                    <a:pt x="754" y="1046"/>
                  </a:lnTo>
                  <a:lnTo>
                    <a:pt x="754" y="1109"/>
                  </a:lnTo>
                  <a:lnTo>
                    <a:pt x="858" y="1151"/>
                  </a:lnTo>
                  <a:lnTo>
                    <a:pt x="858" y="1214"/>
                  </a:lnTo>
                  <a:lnTo>
                    <a:pt x="942" y="1214"/>
                  </a:lnTo>
                  <a:lnTo>
                    <a:pt x="963" y="1402"/>
                  </a:lnTo>
                  <a:lnTo>
                    <a:pt x="963" y="1486"/>
                  </a:lnTo>
                  <a:lnTo>
                    <a:pt x="858" y="1590"/>
                  </a:lnTo>
                  <a:lnTo>
                    <a:pt x="775" y="1674"/>
                  </a:lnTo>
                  <a:lnTo>
                    <a:pt x="733" y="1716"/>
                  </a:lnTo>
                  <a:lnTo>
                    <a:pt x="565" y="1883"/>
                  </a:lnTo>
                  <a:lnTo>
                    <a:pt x="461" y="2030"/>
                  </a:lnTo>
                  <a:lnTo>
                    <a:pt x="293" y="2092"/>
                  </a:lnTo>
                  <a:lnTo>
                    <a:pt x="0" y="2092"/>
                  </a:lnTo>
                  <a:lnTo>
                    <a:pt x="84" y="2553"/>
                  </a:lnTo>
                  <a:lnTo>
                    <a:pt x="210" y="3243"/>
                  </a:lnTo>
                  <a:lnTo>
                    <a:pt x="628" y="3808"/>
                  </a:lnTo>
                  <a:lnTo>
                    <a:pt x="754" y="4248"/>
                  </a:lnTo>
                  <a:lnTo>
                    <a:pt x="942" y="4352"/>
                  </a:lnTo>
                  <a:lnTo>
                    <a:pt x="1026" y="4352"/>
                  </a:lnTo>
                  <a:lnTo>
                    <a:pt x="1130" y="4394"/>
                  </a:lnTo>
                  <a:lnTo>
                    <a:pt x="1172" y="4394"/>
                  </a:lnTo>
                  <a:lnTo>
                    <a:pt x="1256" y="4436"/>
                  </a:lnTo>
                  <a:lnTo>
                    <a:pt x="1256" y="4499"/>
                  </a:lnTo>
                  <a:lnTo>
                    <a:pt x="1340" y="4561"/>
                  </a:lnTo>
                  <a:lnTo>
                    <a:pt x="1444" y="4561"/>
                  </a:lnTo>
                  <a:lnTo>
                    <a:pt x="1695" y="4645"/>
                  </a:lnTo>
                  <a:lnTo>
                    <a:pt x="1779" y="4645"/>
                  </a:lnTo>
                  <a:lnTo>
                    <a:pt x="1821" y="4708"/>
                  </a:lnTo>
                  <a:lnTo>
                    <a:pt x="1884" y="4729"/>
                  </a:lnTo>
                  <a:lnTo>
                    <a:pt x="1925" y="4812"/>
                  </a:lnTo>
                  <a:lnTo>
                    <a:pt x="2030" y="4917"/>
                  </a:lnTo>
                  <a:lnTo>
                    <a:pt x="2093" y="4917"/>
                  </a:lnTo>
                  <a:lnTo>
                    <a:pt x="2093" y="4938"/>
                  </a:lnTo>
                  <a:lnTo>
                    <a:pt x="2114" y="4917"/>
                  </a:lnTo>
                  <a:lnTo>
                    <a:pt x="2177" y="4917"/>
                  </a:lnTo>
                  <a:lnTo>
                    <a:pt x="2197" y="4980"/>
                  </a:lnTo>
                  <a:lnTo>
                    <a:pt x="2281" y="4980"/>
                  </a:lnTo>
                  <a:lnTo>
                    <a:pt x="2302" y="5022"/>
                  </a:lnTo>
                  <a:lnTo>
                    <a:pt x="2323" y="4980"/>
                  </a:lnTo>
                  <a:lnTo>
                    <a:pt x="2407" y="5022"/>
                  </a:lnTo>
                  <a:lnTo>
                    <a:pt x="2428" y="5043"/>
                  </a:lnTo>
                  <a:lnTo>
                    <a:pt x="2490" y="5043"/>
                  </a:lnTo>
                  <a:lnTo>
                    <a:pt x="2511" y="5084"/>
                  </a:lnTo>
                  <a:lnTo>
                    <a:pt x="2553" y="5126"/>
                  </a:lnTo>
                  <a:lnTo>
                    <a:pt x="2637" y="5189"/>
                  </a:lnTo>
                  <a:lnTo>
                    <a:pt x="2825" y="5398"/>
                  </a:lnTo>
                  <a:lnTo>
                    <a:pt x="2846" y="5608"/>
                  </a:lnTo>
                  <a:lnTo>
                    <a:pt x="2846" y="6591"/>
                  </a:lnTo>
                  <a:lnTo>
                    <a:pt x="2951" y="6193"/>
                  </a:lnTo>
                  <a:lnTo>
                    <a:pt x="3495" y="6173"/>
                  </a:lnTo>
                  <a:lnTo>
                    <a:pt x="3599" y="6131"/>
                  </a:lnTo>
                  <a:lnTo>
                    <a:pt x="3641" y="6110"/>
                  </a:lnTo>
                  <a:lnTo>
                    <a:pt x="3704" y="6089"/>
                  </a:lnTo>
                  <a:lnTo>
                    <a:pt x="3704" y="6131"/>
                  </a:lnTo>
                  <a:lnTo>
                    <a:pt x="3788" y="6173"/>
                  </a:lnTo>
                  <a:lnTo>
                    <a:pt x="3871" y="6214"/>
                  </a:lnTo>
                  <a:lnTo>
                    <a:pt x="3955" y="6214"/>
                  </a:lnTo>
                  <a:lnTo>
                    <a:pt x="3997" y="6298"/>
                  </a:lnTo>
                  <a:lnTo>
                    <a:pt x="3976" y="6319"/>
                  </a:lnTo>
                  <a:lnTo>
                    <a:pt x="4164" y="6298"/>
                  </a:lnTo>
                  <a:lnTo>
                    <a:pt x="4269" y="6193"/>
                  </a:lnTo>
                  <a:lnTo>
                    <a:pt x="4332" y="6193"/>
                  </a:lnTo>
                  <a:lnTo>
                    <a:pt x="4394" y="6131"/>
                  </a:lnTo>
                  <a:lnTo>
                    <a:pt x="4436" y="6173"/>
                  </a:lnTo>
                  <a:lnTo>
                    <a:pt x="4436" y="6214"/>
                  </a:lnTo>
                  <a:lnTo>
                    <a:pt x="4520" y="6214"/>
                  </a:lnTo>
                  <a:lnTo>
                    <a:pt x="4604" y="6277"/>
                  </a:lnTo>
                  <a:lnTo>
                    <a:pt x="4729" y="6214"/>
                  </a:lnTo>
                  <a:lnTo>
                    <a:pt x="4897" y="6193"/>
                  </a:lnTo>
                  <a:lnTo>
                    <a:pt x="4918" y="6110"/>
                  </a:lnTo>
                  <a:lnTo>
                    <a:pt x="4897" y="6068"/>
                  </a:lnTo>
                  <a:lnTo>
                    <a:pt x="4938" y="6005"/>
                  </a:lnTo>
                  <a:lnTo>
                    <a:pt x="5043" y="6026"/>
                  </a:lnTo>
                  <a:lnTo>
                    <a:pt x="5127" y="6026"/>
                  </a:lnTo>
                  <a:lnTo>
                    <a:pt x="5210" y="6089"/>
                  </a:lnTo>
                  <a:lnTo>
                    <a:pt x="5315" y="6068"/>
                  </a:lnTo>
                  <a:lnTo>
                    <a:pt x="5357" y="6026"/>
                  </a:lnTo>
                  <a:lnTo>
                    <a:pt x="5566" y="5963"/>
                  </a:lnTo>
                  <a:lnTo>
                    <a:pt x="5650" y="5984"/>
                  </a:lnTo>
                  <a:lnTo>
                    <a:pt x="5754" y="5963"/>
                  </a:lnTo>
                  <a:lnTo>
                    <a:pt x="5775" y="5900"/>
                  </a:lnTo>
                  <a:lnTo>
                    <a:pt x="5901" y="5900"/>
                  </a:lnTo>
                  <a:lnTo>
                    <a:pt x="5985" y="5817"/>
                  </a:lnTo>
                  <a:lnTo>
                    <a:pt x="6110" y="5796"/>
                  </a:lnTo>
                  <a:lnTo>
                    <a:pt x="6194" y="5712"/>
                  </a:lnTo>
                  <a:lnTo>
                    <a:pt x="6278" y="5649"/>
                  </a:lnTo>
                  <a:lnTo>
                    <a:pt x="6382" y="5670"/>
                  </a:lnTo>
                  <a:lnTo>
                    <a:pt x="6424" y="5608"/>
                  </a:lnTo>
                  <a:lnTo>
                    <a:pt x="6466" y="5587"/>
                  </a:lnTo>
                  <a:lnTo>
                    <a:pt x="6424" y="5587"/>
                  </a:lnTo>
                  <a:lnTo>
                    <a:pt x="6424" y="5545"/>
                  </a:lnTo>
                  <a:lnTo>
                    <a:pt x="6298" y="5440"/>
                  </a:lnTo>
                  <a:lnTo>
                    <a:pt x="6173" y="5398"/>
                  </a:lnTo>
                  <a:lnTo>
                    <a:pt x="5964" y="5189"/>
                  </a:lnTo>
                  <a:lnTo>
                    <a:pt x="5985" y="5126"/>
                  </a:lnTo>
                  <a:lnTo>
                    <a:pt x="5901" y="4938"/>
                  </a:lnTo>
                  <a:lnTo>
                    <a:pt x="5859" y="4875"/>
                  </a:lnTo>
                  <a:lnTo>
                    <a:pt x="5901" y="4771"/>
                  </a:lnTo>
                  <a:lnTo>
                    <a:pt x="5859" y="4729"/>
                  </a:lnTo>
                  <a:lnTo>
                    <a:pt x="5838" y="4624"/>
                  </a:lnTo>
                  <a:lnTo>
                    <a:pt x="5796" y="4540"/>
                  </a:lnTo>
                  <a:lnTo>
                    <a:pt x="5838" y="4540"/>
                  </a:lnTo>
                  <a:lnTo>
                    <a:pt x="5775" y="4394"/>
                  </a:lnTo>
                  <a:lnTo>
                    <a:pt x="5754" y="4248"/>
                  </a:lnTo>
                  <a:lnTo>
                    <a:pt x="5838" y="4206"/>
                  </a:lnTo>
                  <a:lnTo>
                    <a:pt x="5838" y="4038"/>
                  </a:lnTo>
                  <a:lnTo>
                    <a:pt x="5754" y="3976"/>
                  </a:lnTo>
                  <a:lnTo>
                    <a:pt x="5754" y="3766"/>
                  </a:lnTo>
                  <a:lnTo>
                    <a:pt x="5775" y="3620"/>
                  </a:lnTo>
                  <a:lnTo>
                    <a:pt x="5859" y="3578"/>
                  </a:lnTo>
                  <a:lnTo>
                    <a:pt x="5880" y="3599"/>
                  </a:lnTo>
                  <a:lnTo>
                    <a:pt x="5943" y="3515"/>
                  </a:lnTo>
                  <a:lnTo>
                    <a:pt x="5859" y="3306"/>
                  </a:lnTo>
                  <a:lnTo>
                    <a:pt x="5775" y="3306"/>
                  </a:lnTo>
                  <a:lnTo>
                    <a:pt x="5650" y="3180"/>
                  </a:lnTo>
                  <a:lnTo>
                    <a:pt x="5482" y="3055"/>
                  </a:lnTo>
                  <a:lnTo>
                    <a:pt x="5482" y="2929"/>
                  </a:lnTo>
                  <a:lnTo>
                    <a:pt x="5566" y="2657"/>
                  </a:lnTo>
                  <a:lnTo>
                    <a:pt x="5692" y="2302"/>
                  </a:lnTo>
                  <a:lnTo>
                    <a:pt x="5754" y="2239"/>
                  </a:lnTo>
                  <a:lnTo>
                    <a:pt x="5734" y="2134"/>
                  </a:lnTo>
                  <a:lnTo>
                    <a:pt x="5692" y="2113"/>
                  </a:lnTo>
                  <a:lnTo>
                    <a:pt x="5734" y="2113"/>
                  </a:lnTo>
                  <a:lnTo>
                    <a:pt x="5022" y="1611"/>
                  </a:lnTo>
                  <a:lnTo>
                    <a:pt x="4959" y="1527"/>
                  </a:lnTo>
                  <a:lnTo>
                    <a:pt x="4938" y="1486"/>
                  </a:lnTo>
                  <a:lnTo>
                    <a:pt x="4959" y="1402"/>
                  </a:lnTo>
                  <a:lnTo>
                    <a:pt x="4834" y="1214"/>
                  </a:lnTo>
                  <a:lnTo>
                    <a:pt x="27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79" name="Google Shape;1755;p39">
              <a:extLst>
                <a:ext uri="{FF2B5EF4-FFF2-40B4-BE49-F238E27FC236}">
                  <a16:creationId xmlns:a16="http://schemas.microsoft.com/office/drawing/2014/main" id="{408221BE-D4CF-1D83-5889-EE913EA8FD02}"/>
                </a:ext>
              </a:extLst>
            </p:cNvPr>
            <p:cNvSpPr/>
            <p:nvPr/>
          </p:nvSpPr>
          <p:spPr>
            <a:xfrm>
              <a:off x="3945415" y="3152954"/>
              <a:ext cx="13956" cy="10963"/>
            </a:xfrm>
            <a:custGeom>
              <a:avLst/>
              <a:gdLst/>
              <a:ahLst/>
              <a:cxnLst/>
              <a:rect l="l" t="t" r="r" b="b"/>
              <a:pathLst>
                <a:path w="1172" h="964" extrusionOk="0">
                  <a:moveTo>
                    <a:pt x="795" y="1"/>
                  </a:moveTo>
                  <a:lnTo>
                    <a:pt x="795" y="84"/>
                  </a:lnTo>
                  <a:lnTo>
                    <a:pt x="732" y="126"/>
                  </a:lnTo>
                  <a:lnTo>
                    <a:pt x="649" y="126"/>
                  </a:lnTo>
                  <a:lnTo>
                    <a:pt x="607" y="84"/>
                  </a:lnTo>
                  <a:lnTo>
                    <a:pt x="544" y="42"/>
                  </a:lnTo>
                  <a:lnTo>
                    <a:pt x="440" y="126"/>
                  </a:lnTo>
                  <a:lnTo>
                    <a:pt x="377" y="147"/>
                  </a:lnTo>
                  <a:lnTo>
                    <a:pt x="335" y="126"/>
                  </a:lnTo>
                  <a:lnTo>
                    <a:pt x="209" y="231"/>
                  </a:lnTo>
                  <a:lnTo>
                    <a:pt x="105" y="356"/>
                  </a:lnTo>
                  <a:lnTo>
                    <a:pt x="0" y="733"/>
                  </a:lnTo>
                  <a:lnTo>
                    <a:pt x="0" y="817"/>
                  </a:lnTo>
                  <a:lnTo>
                    <a:pt x="209" y="817"/>
                  </a:lnTo>
                  <a:lnTo>
                    <a:pt x="272" y="921"/>
                  </a:lnTo>
                  <a:lnTo>
                    <a:pt x="335" y="963"/>
                  </a:lnTo>
                  <a:lnTo>
                    <a:pt x="398" y="921"/>
                  </a:lnTo>
                  <a:lnTo>
                    <a:pt x="419" y="921"/>
                  </a:lnTo>
                  <a:lnTo>
                    <a:pt x="481" y="963"/>
                  </a:lnTo>
                  <a:lnTo>
                    <a:pt x="607" y="921"/>
                  </a:lnTo>
                  <a:lnTo>
                    <a:pt x="607" y="858"/>
                  </a:lnTo>
                  <a:lnTo>
                    <a:pt x="691" y="670"/>
                  </a:lnTo>
                  <a:lnTo>
                    <a:pt x="649" y="566"/>
                  </a:lnTo>
                  <a:lnTo>
                    <a:pt x="712" y="566"/>
                  </a:lnTo>
                  <a:lnTo>
                    <a:pt x="753" y="628"/>
                  </a:lnTo>
                  <a:lnTo>
                    <a:pt x="816" y="628"/>
                  </a:lnTo>
                  <a:lnTo>
                    <a:pt x="858" y="733"/>
                  </a:lnTo>
                  <a:lnTo>
                    <a:pt x="921" y="754"/>
                  </a:lnTo>
                  <a:lnTo>
                    <a:pt x="921" y="817"/>
                  </a:lnTo>
                  <a:lnTo>
                    <a:pt x="942" y="838"/>
                  </a:lnTo>
                  <a:lnTo>
                    <a:pt x="1004" y="838"/>
                  </a:lnTo>
                  <a:lnTo>
                    <a:pt x="1067" y="817"/>
                  </a:lnTo>
                  <a:lnTo>
                    <a:pt x="1130" y="754"/>
                  </a:lnTo>
                  <a:lnTo>
                    <a:pt x="1130" y="670"/>
                  </a:lnTo>
                  <a:lnTo>
                    <a:pt x="1172" y="607"/>
                  </a:lnTo>
                  <a:lnTo>
                    <a:pt x="1151" y="503"/>
                  </a:lnTo>
                  <a:lnTo>
                    <a:pt x="1109" y="314"/>
                  </a:lnTo>
                  <a:lnTo>
                    <a:pt x="1046" y="231"/>
                  </a:lnTo>
                  <a:lnTo>
                    <a:pt x="1046" y="189"/>
                  </a:lnTo>
                  <a:lnTo>
                    <a:pt x="963" y="105"/>
                  </a:lnTo>
                  <a:lnTo>
                    <a:pt x="900" y="21"/>
                  </a:lnTo>
                  <a:lnTo>
                    <a:pt x="90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0" name="Google Shape;1756;p39">
              <a:extLst>
                <a:ext uri="{FF2B5EF4-FFF2-40B4-BE49-F238E27FC236}">
                  <a16:creationId xmlns:a16="http://schemas.microsoft.com/office/drawing/2014/main" id="{7F56A0D9-A95F-9DE4-3F9E-981AC8F28A74}"/>
                </a:ext>
              </a:extLst>
            </p:cNvPr>
            <p:cNvSpPr/>
            <p:nvPr/>
          </p:nvSpPr>
          <p:spPr>
            <a:xfrm>
              <a:off x="3945415" y="3159380"/>
              <a:ext cx="13706" cy="15956"/>
            </a:xfrm>
            <a:custGeom>
              <a:avLst/>
              <a:gdLst/>
              <a:ahLst/>
              <a:cxnLst/>
              <a:rect l="l" t="t" r="r" b="b"/>
              <a:pathLst>
                <a:path w="1151" h="1403" extrusionOk="0">
                  <a:moveTo>
                    <a:pt x="649" y="1"/>
                  </a:moveTo>
                  <a:lnTo>
                    <a:pt x="691" y="105"/>
                  </a:lnTo>
                  <a:lnTo>
                    <a:pt x="607" y="293"/>
                  </a:lnTo>
                  <a:lnTo>
                    <a:pt x="607" y="356"/>
                  </a:lnTo>
                  <a:lnTo>
                    <a:pt x="481" y="398"/>
                  </a:lnTo>
                  <a:lnTo>
                    <a:pt x="419" y="356"/>
                  </a:lnTo>
                  <a:lnTo>
                    <a:pt x="398" y="356"/>
                  </a:lnTo>
                  <a:lnTo>
                    <a:pt x="335" y="398"/>
                  </a:lnTo>
                  <a:lnTo>
                    <a:pt x="272" y="356"/>
                  </a:lnTo>
                  <a:lnTo>
                    <a:pt x="209" y="252"/>
                  </a:lnTo>
                  <a:lnTo>
                    <a:pt x="0" y="252"/>
                  </a:lnTo>
                  <a:lnTo>
                    <a:pt x="0" y="314"/>
                  </a:lnTo>
                  <a:lnTo>
                    <a:pt x="63" y="419"/>
                  </a:lnTo>
                  <a:lnTo>
                    <a:pt x="84" y="565"/>
                  </a:lnTo>
                  <a:lnTo>
                    <a:pt x="84" y="712"/>
                  </a:lnTo>
                  <a:lnTo>
                    <a:pt x="188" y="1402"/>
                  </a:lnTo>
                  <a:lnTo>
                    <a:pt x="481" y="1402"/>
                  </a:lnTo>
                  <a:lnTo>
                    <a:pt x="649" y="1340"/>
                  </a:lnTo>
                  <a:lnTo>
                    <a:pt x="753" y="1193"/>
                  </a:lnTo>
                  <a:lnTo>
                    <a:pt x="921" y="1026"/>
                  </a:lnTo>
                  <a:lnTo>
                    <a:pt x="963" y="984"/>
                  </a:lnTo>
                  <a:lnTo>
                    <a:pt x="1046" y="900"/>
                  </a:lnTo>
                  <a:lnTo>
                    <a:pt x="1151" y="796"/>
                  </a:lnTo>
                  <a:lnTo>
                    <a:pt x="1151" y="712"/>
                  </a:lnTo>
                  <a:lnTo>
                    <a:pt x="1130" y="524"/>
                  </a:lnTo>
                  <a:lnTo>
                    <a:pt x="1046" y="524"/>
                  </a:lnTo>
                  <a:lnTo>
                    <a:pt x="1046" y="461"/>
                  </a:lnTo>
                  <a:lnTo>
                    <a:pt x="942" y="419"/>
                  </a:lnTo>
                  <a:lnTo>
                    <a:pt x="942" y="356"/>
                  </a:lnTo>
                  <a:lnTo>
                    <a:pt x="921" y="293"/>
                  </a:lnTo>
                  <a:lnTo>
                    <a:pt x="921" y="252"/>
                  </a:lnTo>
                  <a:lnTo>
                    <a:pt x="921" y="189"/>
                  </a:lnTo>
                  <a:lnTo>
                    <a:pt x="858" y="168"/>
                  </a:lnTo>
                  <a:lnTo>
                    <a:pt x="816" y="63"/>
                  </a:lnTo>
                  <a:lnTo>
                    <a:pt x="753" y="63"/>
                  </a:lnTo>
                  <a:lnTo>
                    <a:pt x="7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1" name="Google Shape;1757;p39">
              <a:extLst>
                <a:ext uri="{FF2B5EF4-FFF2-40B4-BE49-F238E27FC236}">
                  <a16:creationId xmlns:a16="http://schemas.microsoft.com/office/drawing/2014/main" id="{60EE8A54-4621-4F71-C4A9-DA812D41CD6F}"/>
                </a:ext>
              </a:extLst>
            </p:cNvPr>
            <p:cNvSpPr/>
            <p:nvPr/>
          </p:nvSpPr>
          <p:spPr>
            <a:xfrm>
              <a:off x="3829055" y="3110126"/>
              <a:ext cx="131316" cy="124222"/>
            </a:xfrm>
            <a:custGeom>
              <a:avLst/>
              <a:gdLst/>
              <a:ahLst/>
              <a:cxnLst/>
              <a:rect l="l" t="t" r="r" b="b"/>
              <a:pathLst>
                <a:path w="11028" h="10923" extrusionOk="0">
                  <a:moveTo>
                    <a:pt x="7701" y="0"/>
                  </a:moveTo>
                  <a:lnTo>
                    <a:pt x="7701" y="42"/>
                  </a:lnTo>
                  <a:lnTo>
                    <a:pt x="7743" y="84"/>
                  </a:lnTo>
                  <a:lnTo>
                    <a:pt x="7659" y="189"/>
                  </a:lnTo>
                  <a:lnTo>
                    <a:pt x="7575" y="189"/>
                  </a:lnTo>
                  <a:lnTo>
                    <a:pt x="7491" y="210"/>
                  </a:lnTo>
                  <a:lnTo>
                    <a:pt x="7366" y="210"/>
                  </a:lnTo>
                  <a:lnTo>
                    <a:pt x="7282" y="251"/>
                  </a:lnTo>
                  <a:lnTo>
                    <a:pt x="7240" y="251"/>
                  </a:lnTo>
                  <a:lnTo>
                    <a:pt x="7219" y="189"/>
                  </a:lnTo>
                  <a:lnTo>
                    <a:pt x="7178" y="189"/>
                  </a:lnTo>
                  <a:lnTo>
                    <a:pt x="7157" y="147"/>
                  </a:lnTo>
                  <a:lnTo>
                    <a:pt x="7073" y="126"/>
                  </a:lnTo>
                  <a:lnTo>
                    <a:pt x="6843" y="230"/>
                  </a:lnTo>
                  <a:lnTo>
                    <a:pt x="6759" y="293"/>
                  </a:lnTo>
                  <a:lnTo>
                    <a:pt x="6717" y="335"/>
                  </a:lnTo>
                  <a:lnTo>
                    <a:pt x="6487" y="356"/>
                  </a:lnTo>
                  <a:lnTo>
                    <a:pt x="6403" y="398"/>
                  </a:lnTo>
                  <a:lnTo>
                    <a:pt x="6320" y="314"/>
                  </a:lnTo>
                  <a:lnTo>
                    <a:pt x="6215" y="293"/>
                  </a:lnTo>
                  <a:lnTo>
                    <a:pt x="6111" y="293"/>
                  </a:lnTo>
                  <a:lnTo>
                    <a:pt x="6027" y="398"/>
                  </a:lnTo>
                  <a:lnTo>
                    <a:pt x="5922" y="502"/>
                  </a:lnTo>
                  <a:lnTo>
                    <a:pt x="5964" y="544"/>
                  </a:lnTo>
                  <a:lnTo>
                    <a:pt x="6006" y="607"/>
                  </a:lnTo>
                  <a:lnTo>
                    <a:pt x="5985" y="649"/>
                  </a:lnTo>
                  <a:lnTo>
                    <a:pt x="5859" y="670"/>
                  </a:lnTo>
                  <a:lnTo>
                    <a:pt x="5797" y="649"/>
                  </a:lnTo>
                  <a:lnTo>
                    <a:pt x="5671" y="628"/>
                  </a:lnTo>
                  <a:lnTo>
                    <a:pt x="5567" y="565"/>
                  </a:lnTo>
                  <a:lnTo>
                    <a:pt x="5483" y="565"/>
                  </a:lnTo>
                  <a:lnTo>
                    <a:pt x="5399" y="628"/>
                  </a:lnTo>
                  <a:lnTo>
                    <a:pt x="5336" y="607"/>
                  </a:lnTo>
                  <a:lnTo>
                    <a:pt x="5190" y="607"/>
                  </a:lnTo>
                  <a:lnTo>
                    <a:pt x="5064" y="523"/>
                  </a:lnTo>
                  <a:lnTo>
                    <a:pt x="4939" y="544"/>
                  </a:lnTo>
                  <a:lnTo>
                    <a:pt x="4918" y="502"/>
                  </a:lnTo>
                  <a:lnTo>
                    <a:pt x="4750" y="356"/>
                  </a:lnTo>
                  <a:lnTo>
                    <a:pt x="4667" y="335"/>
                  </a:lnTo>
                  <a:lnTo>
                    <a:pt x="4499" y="210"/>
                  </a:lnTo>
                  <a:lnTo>
                    <a:pt x="4437" y="189"/>
                  </a:lnTo>
                  <a:lnTo>
                    <a:pt x="4353" y="126"/>
                  </a:lnTo>
                  <a:lnTo>
                    <a:pt x="4290" y="126"/>
                  </a:lnTo>
                  <a:lnTo>
                    <a:pt x="4290" y="189"/>
                  </a:lnTo>
                  <a:lnTo>
                    <a:pt x="4186" y="147"/>
                  </a:lnTo>
                  <a:lnTo>
                    <a:pt x="4102" y="251"/>
                  </a:lnTo>
                  <a:lnTo>
                    <a:pt x="4018" y="251"/>
                  </a:lnTo>
                  <a:lnTo>
                    <a:pt x="3976" y="293"/>
                  </a:lnTo>
                  <a:lnTo>
                    <a:pt x="3976" y="356"/>
                  </a:lnTo>
                  <a:lnTo>
                    <a:pt x="3914" y="440"/>
                  </a:lnTo>
                  <a:lnTo>
                    <a:pt x="3914" y="502"/>
                  </a:lnTo>
                  <a:lnTo>
                    <a:pt x="3872" y="544"/>
                  </a:lnTo>
                  <a:lnTo>
                    <a:pt x="3788" y="544"/>
                  </a:lnTo>
                  <a:lnTo>
                    <a:pt x="3788" y="607"/>
                  </a:lnTo>
                  <a:lnTo>
                    <a:pt x="3893" y="733"/>
                  </a:lnTo>
                  <a:lnTo>
                    <a:pt x="3830" y="774"/>
                  </a:lnTo>
                  <a:lnTo>
                    <a:pt x="3809" y="858"/>
                  </a:lnTo>
                  <a:lnTo>
                    <a:pt x="3809" y="984"/>
                  </a:lnTo>
                  <a:lnTo>
                    <a:pt x="3872" y="1088"/>
                  </a:lnTo>
                  <a:lnTo>
                    <a:pt x="3872" y="1339"/>
                  </a:lnTo>
                  <a:lnTo>
                    <a:pt x="3767" y="1381"/>
                  </a:lnTo>
                  <a:lnTo>
                    <a:pt x="3725" y="1486"/>
                  </a:lnTo>
                  <a:lnTo>
                    <a:pt x="3474" y="1800"/>
                  </a:lnTo>
                  <a:lnTo>
                    <a:pt x="3516" y="2009"/>
                  </a:lnTo>
                  <a:lnTo>
                    <a:pt x="3495" y="2135"/>
                  </a:lnTo>
                  <a:lnTo>
                    <a:pt x="3495" y="2281"/>
                  </a:lnTo>
                  <a:lnTo>
                    <a:pt x="3390" y="2386"/>
                  </a:lnTo>
                  <a:lnTo>
                    <a:pt x="3390" y="2532"/>
                  </a:lnTo>
                  <a:lnTo>
                    <a:pt x="3390" y="2616"/>
                  </a:lnTo>
                  <a:lnTo>
                    <a:pt x="3370" y="2804"/>
                  </a:lnTo>
                  <a:lnTo>
                    <a:pt x="3390" y="2825"/>
                  </a:lnTo>
                  <a:lnTo>
                    <a:pt x="3370" y="2971"/>
                  </a:lnTo>
                  <a:lnTo>
                    <a:pt x="3286" y="3034"/>
                  </a:lnTo>
                  <a:lnTo>
                    <a:pt x="3244" y="3223"/>
                  </a:lnTo>
                  <a:lnTo>
                    <a:pt x="3244" y="3390"/>
                  </a:lnTo>
                  <a:lnTo>
                    <a:pt x="3056" y="3704"/>
                  </a:lnTo>
                  <a:lnTo>
                    <a:pt x="2951" y="3746"/>
                  </a:lnTo>
                  <a:lnTo>
                    <a:pt x="2846" y="3808"/>
                  </a:lnTo>
                  <a:lnTo>
                    <a:pt x="2763" y="3787"/>
                  </a:lnTo>
                  <a:lnTo>
                    <a:pt x="2637" y="3892"/>
                  </a:lnTo>
                  <a:lnTo>
                    <a:pt x="2533" y="4018"/>
                  </a:lnTo>
                  <a:lnTo>
                    <a:pt x="2533" y="4164"/>
                  </a:lnTo>
                  <a:lnTo>
                    <a:pt x="2344" y="4332"/>
                  </a:lnTo>
                  <a:lnTo>
                    <a:pt x="2302" y="4436"/>
                  </a:lnTo>
                  <a:lnTo>
                    <a:pt x="2323" y="4624"/>
                  </a:lnTo>
                  <a:lnTo>
                    <a:pt x="2344" y="4645"/>
                  </a:lnTo>
                  <a:lnTo>
                    <a:pt x="2323" y="4959"/>
                  </a:lnTo>
                  <a:lnTo>
                    <a:pt x="2302" y="5127"/>
                  </a:lnTo>
                  <a:lnTo>
                    <a:pt x="2302" y="5231"/>
                  </a:lnTo>
                  <a:lnTo>
                    <a:pt x="2198" y="5378"/>
                  </a:lnTo>
                  <a:lnTo>
                    <a:pt x="2093" y="5420"/>
                  </a:lnTo>
                  <a:lnTo>
                    <a:pt x="2009" y="5482"/>
                  </a:lnTo>
                  <a:lnTo>
                    <a:pt x="1947" y="5566"/>
                  </a:lnTo>
                  <a:lnTo>
                    <a:pt x="1717" y="5796"/>
                  </a:lnTo>
                  <a:lnTo>
                    <a:pt x="1633" y="5901"/>
                  </a:lnTo>
                  <a:lnTo>
                    <a:pt x="1507" y="5984"/>
                  </a:lnTo>
                  <a:lnTo>
                    <a:pt x="1382" y="5901"/>
                  </a:lnTo>
                  <a:lnTo>
                    <a:pt x="1319" y="5796"/>
                  </a:lnTo>
                  <a:lnTo>
                    <a:pt x="1298" y="5775"/>
                  </a:lnTo>
                  <a:lnTo>
                    <a:pt x="1382" y="5650"/>
                  </a:lnTo>
                  <a:lnTo>
                    <a:pt x="1382" y="5587"/>
                  </a:lnTo>
                  <a:lnTo>
                    <a:pt x="1193" y="5650"/>
                  </a:lnTo>
                  <a:lnTo>
                    <a:pt x="1089" y="5754"/>
                  </a:lnTo>
                  <a:lnTo>
                    <a:pt x="1005" y="5733"/>
                  </a:lnTo>
                  <a:lnTo>
                    <a:pt x="942" y="5754"/>
                  </a:lnTo>
                  <a:lnTo>
                    <a:pt x="942" y="5859"/>
                  </a:lnTo>
                  <a:lnTo>
                    <a:pt x="859" y="5943"/>
                  </a:lnTo>
                  <a:lnTo>
                    <a:pt x="754" y="5943"/>
                  </a:lnTo>
                  <a:lnTo>
                    <a:pt x="754" y="5880"/>
                  </a:lnTo>
                  <a:lnTo>
                    <a:pt x="733" y="5838"/>
                  </a:lnTo>
                  <a:lnTo>
                    <a:pt x="629" y="5880"/>
                  </a:lnTo>
                  <a:lnTo>
                    <a:pt x="566" y="5859"/>
                  </a:lnTo>
                  <a:lnTo>
                    <a:pt x="440" y="5984"/>
                  </a:lnTo>
                  <a:lnTo>
                    <a:pt x="315" y="6089"/>
                  </a:lnTo>
                  <a:lnTo>
                    <a:pt x="252" y="6152"/>
                  </a:lnTo>
                  <a:lnTo>
                    <a:pt x="273" y="6361"/>
                  </a:lnTo>
                  <a:lnTo>
                    <a:pt x="210" y="6424"/>
                  </a:lnTo>
                  <a:lnTo>
                    <a:pt x="105" y="6424"/>
                  </a:lnTo>
                  <a:lnTo>
                    <a:pt x="1" y="6508"/>
                  </a:lnTo>
                  <a:lnTo>
                    <a:pt x="22" y="6570"/>
                  </a:lnTo>
                  <a:lnTo>
                    <a:pt x="210" y="6591"/>
                  </a:lnTo>
                  <a:lnTo>
                    <a:pt x="252" y="6633"/>
                  </a:lnTo>
                  <a:lnTo>
                    <a:pt x="273" y="6633"/>
                  </a:lnTo>
                  <a:lnTo>
                    <a:pt x="273" y="6612"/>
                  </a:lnTo>
                  <a:lnTo>
                    <a:pt x="315" y="6591"/>
                  </a:lnTo>
                  <a:lnTo>
                    <a:pt x="377" y="6591"/>
                  </a:lnTo>
                  <a:lnTo>
                    <a:pt x="482" y="6570"/>
                  </a:lnTo>
                  <a:lnTo>
                    <a:pt x="566" y="6528"/>
                  </a:lnTo>
                  <a:lnTo>
                    <a:pt x="1256" y="6528"/>
                  </a:lnTo>
                  <a:lnTo>
                    <a:pt x="1424" y="6570"/>
                  </a:lnTo>
                  <a:lnTo>
                    <a:pt x="1633" y="6528"/>
                  </a:lnTo>
                  <a:lnTo>
                    <a:pt x="2637" y="6528"/>
                  </a:lnTo>
                  <a:lnTo>
                    <a:pt x="2637" y="6612"/>
                  </a:lnTo>
                  <a:lnTo>
                    <a:pt x="2637" y="6633"/>
                  </a:lnTo>
                  <a:lnTo>
                    <a:pt x="2637" y="6717"/>
                  </a:lnTo>
                  <a:lnTo>
                    <a:pt x="2679" y="6780"/>
                  </a:lnTo>
                  <a:lnTo>
                    <a:pt x="2721" y="6842"/>
                  </a:lnTo>
                  <a:lnTo>
                    <a:pt x="2679" y="6905"/>
                  </a:lnTo>
                  <a:lnTo>
                    <a:pt x="2679" y="6989"/>
                  </a:lnTo>
                  <a:lnTo>
                    <a:pt x="2742" y="7093"/>
                  </a:lnTo>
                  <a:lnTo>
                    <a:pt x="2763" y="7219"/>
                  </a:lnTo>
                  <a:lnTo>
                    <a:pt x="2784" y="7261"/>
                  </a:lnTo>
                  <a:lnTo>
                    <a:pt x="2784" y="7345"/>
                  </a:lnTo>
                  <a:lnTo>
                    <a:pt x="2846" y="7365"/>
                  </a:lnTo>
                  <a:lnTo>
                    <a:pt x="2888" y="7449"/>
                  </a:lnTo>
                  <a:lnTo>
                    <a:pt x="2972" y="7554"/>
                  </a:lnTo>
                  <a:lnTo>
                    <a:pt x="2993" y="7763"/>
                  </a:lnTo>
                  <a:lnTo>
                    <a:pt x="3056" y="7784"/>
                  </a:lnTo>
                  <a:lnTo>
                    <a:pt x="3202" y="7784"/>
                  </a:lnTo>
                  <a:lnTo>
                    <a:pt x="3307" y="7763"/>
                  </a:lnTo>
                  <a:lnTo>
                    <a:pt x="3390" y="7784"/>
                  </a:lnTo>
                  <a:lnTo>
                    <a:pt x="3579" y="7826"/>
                  </a:lnTo>
                  <a:lnTo>
                    <a:pt x="3662" y="7763"/>
                  </a:lnTo>
                  <a:lnTo>
                    <a:pt x="4102" y="7742"/>
                  </a:lnTo>
                  <a:lnTo>
                    <a:pt x="4102" y="7575"/>
                  </a:lnTo>
                  <a:lnTo>
                    <a:pt x="4081" y="7470"/>
                  </a:lnTo>
                  <a:lnTo>
                    <a:pt x="4123" y="7449"/>
                  </a:lnTo>
                  <a:lnTo>
                    <a:pt x="4186" y="7345"/>
                  </a:lnTo>
                  <a:lnTo>
                    <a:pt x="4186" y="7198"/>
                  </a:lnTo>
                  <a:lnTo>
                    <a:pt x="4750" y="7156"/>
                  </a:lnTo>
                  <a:lnTo>
                    <a:pt x="4750" y="7114"/>
                  </a:lnTo>
                  <a:lnTo>
                    <a:pt x="4939" y="7135"/>
                  </a:lnTo>
                  <a:lnTo>
                    <a:pt x="4918" y="7219"/>
                  </a:lnTo>
                  <a:lnTo>
                    <a:pt x="4876" y="7261"/>
                  </a:lnTo>
                  <a:lnTo>
                    <a:pt x="4918" y="7324"/>
                  </a:lnTo>
                  <a:lnTo>
                    <a:pt x="5567" y="7365"/>
                  </a:lnTo>
                  <a:lnTo>
                    <a:pt x="5587" y="7449"/>
                  </a:lnTo>
                  <a:lnTo>
                    <a:pt x="5587" y="7533"/>
                  </a:lnTo>
                  <a:lnTo>
                    <a:pt x="5587" y="7617"/>
                  </a:lnTo>
                  <a:lnTo>
                    <a:pt x="5546" y="7721"/>
                  </a:lnTo>
                  <a:lnTo>
                    <a:pt x="5504" y="7826"/>
                  </a:lnTo>
                  <a:lnTo>
                    <a:pt x="5567" y="7889"/>
                  </a:lnTo>
                  <a:lnTo>
                    <a:pt x="5567" y="7972"/>
                  </a:lnTo>
                  <a:lnTo>
                    <a:pt x="5546" y="8035"/>
                  </a:lnTo>
                  <a:lnTo>
                    <a:pt x="5546" y="8056"/>
                  </a:lnTo>
                  <a:lnTo>
                    <a:pt x="5567" y="8140"/>
                  </a:lnTo>
                  <a:lnTo>
                    <a:pt x="5567" y="8349"/>
                  </a:lnTo>
                  <a:lnTo>
                    <a:pt x="5504" y="8453"/>
                  </a:lnTo>
                  <a:lnTo>
                    <a:pt x="5567" y="8495"/>
                  </a:lnTo>
                  <a:lnTo>
                    <a:pt x="5567" y="8579"/>
                  </a:lnTo>
                  <a:lnTo>
                    <a:pt x="5608" y="8621"/>
                  </a:lnTo>
                  <a:lnTo>
                    <a:pt x="5608" y="8705"/>
                  </a:lnTo>
                  <a:lnTo>
                    <a:pt x="5650" y="8725"/>
                  </a:lnTo>
                  <a:lnTo>
                    <a:pt x="5671" y="8788"/>
                  </a:lnTo>
                  <a:lnTo>
                    <a:pt x="5713" y="8809"/>
                  </a:lnTo>
                  <a:lnTo>
                    <a:pt x="5755" y="8872"/>
                  </a:lnTo>
                  <a:lnTo>
                    <a:pt x="5713" y="8935"/>
                  </a:lnTo>
                  <a:lnTo>
                    <a:pt x="5713" y="9018"/>
                  </a:lnTo>
                  <a:lnTo>
                    <a:pt x="5797" y="9081"/>
                  </a:lnTo>
                  <a:lnTo>
                    <a:pt x="5797" y="9144"/>
                  </a:lnTo>
                  <a:lnTo>
                    <a:pt x="5776" y="9186"/>
                  </a:lnTo>
                  <a:lnTo>
                    <a:pt x="5776" y="9311"/>
                  </a:lnTo>
                  <a:lnTo>
                    <a:pt x="5859" y="9353"/>
                  </a:lnTo>
                  <a:lnTo>
                    <a:pt x="5818" y="9437"/>
                  </a:lnTo>
                  <a:lnTo>
                    <a:pt x="5818" y="9458"/>
                  </a:lnTo>
                  <a:lnTo>
                    <a:pt x="5776" y="9500"/>
                  </a:lnTo>
                  <a:lnTo>
                    <a:pt x="5776" y="9625"/>
                  </a:lnTo>
                  <a:lnTo>
                    <a:pt x="5797" y="9646"/>
                  </a:lnTo>
                  <a:lnTo>
                    <a:pt x="5859" y="9646"/>
                  </a:lnTo>
                  <a:lnTo>
                    <a:pt x="5901" y="9625"/>
                  </a:lnTo>
                  <a:lnTo>
                    <a:pt x="5964" y="9604"/>
                  </a:lnTo>
                  <a:lnTo>
                    <a:pt x="5985" y="9562"/>
                  </a:lnTo>
                  <a:lnTo>
                    <a:pt x="6027" y="9562"/>
                  </a:lnTo>
                  <a:lnTo>
                    <a:pt x="6111" y="9625"/>
                  </a:lnTo>
                  <a:lnTo>
                    <a:pt x="6173" y="9646"/>
                  </a:lnTo>
                  <a:lnTo>
                    <a:pt x="6320" y="9646"/>
                  </a:lnTo>
                  <a:lnTo>
                    <a:pt x="6383" y="9667"/>
                  </a:lnTo>
                  <a:lnTo>
                    <a:pt x="6424" y="9646"/>
                  </a:lnTo>
                  <a:lnTo>
                    <a:pt x="6508" y="9625"/>
                  </a:lnTo>
                  <a:lnTo>
                    <a:pt x="6592" y="9562"/>
                  </a:lnTo>
                  <a:lnTo>
                    <a:pt x="6696" y="9541"/>
                  </a:lnTo>
                  <a:lnTo>
                    <a:pt x="6801" y="9541"/>
                  </a:lnTo>
                  <a:lnTo>
                    <a:pt x="6843" y="9604"/>
                  </a:lnTo>
                  <a:lnTo>
                    <a:pt x="6906" y="9562"/>
                  </a:lnTo>
                  <a:lnTo>
                    <a:pt x="7010" y="9625"/>
                  </a:lnTo>
                  <a:lnTo>
                    <a:pt x="7031" y="9646"/>
                  </a:lnTo>
                  <a:lnTo>
                    <a:pt x="7031" y="9751"/>
                  </a:lnTo>
                  <a:lnTo>
                    <a:pt x="7052" y="9772"/>
                  </a:lnTo>
                  <a:lnTo>
                    <a:pt x="7073" y="9814"/>
                  </a:lnTo>
                  <a:lnTo>
                    <a:pt x="7157" y="9751"/>
                  </a:lnTo>
                  <a:lnTo>
                    <a:pt x="7240" y="9709"/>
                  </a:lnTo>
                  <a:lnTo>
                    <a:pt x="7324" y="9709"/>
                  </a:lnTo>
                  <a:lnTo>
                    <a:pt x="7345" y="9667"/>
                  </a:lnTo>
                  <a:lnTo>
                    <a:pt x="7491" y="9625"/>
                  </a:lnTo>
                  <a:lnTo>
                    <a:pt x="7554" y="9625"/>
                  </a:lnTo>
                  <a:lnTo>
                    <a:pt x="7554" y="9751"/>
                  </a:lnTo>
                  <a:lnTo>
                    <a:pt x="7575" y="9814"/>
                  </a:lnTo>
                  <a:lnTo>
                    <a:pt x="7575" y="9876"/>
                  </a:lnTo>
                  <a:lnTo>
                    <a:pt x="7575" y="9939"/>
                  </a:lnTo>
                  <a:lnTo>
                    <a:pt x="7638" y="9939"/>
                  </a:lnTo>
                  <a:lnTo>
                    <a:pt x="7743" y="9981"/>
                  </a:lnTo>
                  <a:lnTo>
                    <a:pt x="7784" y="9981"/>
                  </a:lnTo>
                  <a:lnTo>
                    <a:pt x="7910" y="10065"/>
                  </a:lnTo>
                  <a:lnTo>
                    <a:pt x="8056" y="10086"/>
                  </a:lnTo>
                  <a:lnTo>
                    <a:pt x="8182" y="10127"/>
                  </a:lnTo>
                  <a:lnTo>
                    <a:pt x="8182" y="10148"/>
                  </a:lnTo>
                  <a:lnTo>
                    <a:pt x="8287" y="10148"/>
                  </a:lnTo>
                  <a:lnTo>
                    <a:pt x="8433" y="10086"/>
                  </a:lnTo>
                  <a:lnTo>
                    <a:pt x="8475" y="10044"/>
                  </a:lnTo>
                  <a:lnTo>
                    <a:pt x="8517" y="9876"/>
                  </a:lnTo>
                  <a:lnTo>
                    <a:pt x="8600" y="9876"/>
                  </a:lnTo>
                  <a:lnTo>
                    <a:pt x="8642" y="9855"/>
                  </a:lnTo>
                  <a:lnTo>
                    <a:pt x="8684" y="9855"/>
                  </a:lnTo>
                  <a:lnTo>
                    <a:pt x="8684" y="10023"/>
                  </a:lnTo>
                  <a:lnTo>
                    <a:pt x="8789" y="10127"/>
                  </a:lnTo>
                  <a:lnTo>
                    <a:pt x="8789" y="10190"/>
                  </a:lnTo>
                  <a:lnTo>
                    <a:pt x="8935" y="10274"/>
                  </a:lnTo>
                  <a:lnTo>
                    <a:pt x="9144" y="10337"/>
                  </a:lnTo>
                  <a:lnTo>
                    <a:pt x="9270" y="10441"/>
                  </a:lnTo>
                  <a:lnTo>
                    <a:pt x="9375" y="10588"/>
                  </a:lnTo>
                  <a:lnTo>
                    <a:pt x="9479" y="10671"/>
                  </a:lnTo>
                  <a:lnTo>
                    <a:pt x="9584" y="10797"/>
                  </a:lnTo>
                  <a:lnTo>
                    <a:pt x="9730" y="10922"/>
                  </a:lnTo>
                  <a:lnTo>
                    <a:pt x="9793" y="10922"/>
                  </a:lnTo>
                  <a:lnTo>
                    <a:pt x="9898" y="10902"/>
                  </a:lnTo>
                  <a:lnTo>
                    <a:pt x="9981" y="10860"/>
                  </a:lnTo>
                  <a:lnTo>
                    <a:pt x="10002" y="10881"/>
                  </a:lnTo>
                  <a:lnTo>
                    <a:pt x="10044" y="10902"/>
                  </a:lnTo>
                  <a:lnTo>
                    <a:pt x="10107" y="10922"/>
                  </a:lnTo>
                  <a:lnTo>
                    <a:pt x="10170" y="10881"/>
                  </a:lnTo>
                  <a:lnTo>
                    <a:pt x="10107" y="10253"/>
                  </a:lnTo>
                  <a:lnTo>
                    <a:pt x="10065" y="10232"/>
                  </a:lnTo>
                  <a:lnTo>
                    <a:pt x="9940" y="10253"/>
                  </a:lnTo>
                  <a:lnTo>
                    <a:pt x="9940" y="10337"/>
                  </a:lnTo>
                  <a:lnTo>
                    <a:pt x="9981" y="10378"/>
                  </a:lnTo>
                  <a:lnTo>
                    <a:pt x="9688" y="10378"/>
                  </a:lnTo>
                  <a:lnTo>
                    <a:pt x="9647" y="10295"/>
                  </a:lnTo>
                  <a:lnTo>
                    <a:pt x="9626" y="10232"/>
                  </a:lnTo>
                  <a:lnTo>
                    <a:pt x="9458" y="10065"/>
                  </a:lnTo>
                  <a:lnTo>
                    <a:pt x="9375" y="9981"/>
                  </a:lnTo>
                  <a:lnTo>
                    <a:pt x="9375" y="9855"/>
                  </a:lnTo>
                  <a:lnTo>
                    <a:pt x="9375" y="9521"/>
                  </a:lnTo>
                  <a:lnTo>
                    <a:pt x="9375" y="9437"/>
                  </a:lnTo>
                  <a:lnTo>
                    <a:pt x="9479" y="9332"/>
                  </a:lnTo>
                  <a:lnTo>
                    <a:pt x="9542" y="9290"/>
                  </a:lnTo>
                  <a:lnTo>
                    <a:pt x="9521" y="9249"/>
                  </a:lnTo>
                  <a:lnTo>
                    <a:pt x="9563" y="9228"/>
                  </a:lnTo>
                  <a:lnTo>
                    <a:pt x="9563" y="9102"/>
                  </a:lnTo>
                  <a:lnTo>
                    <a:pt x="9563" y="9018"/>
                  </a:lnTo>
                  <a:lnTo>
                    <a:pt x="9563" y="8935"/>
                  </a:lnTo>
                  <a:lnTo>
                    <a:pt x="9563" y="8872"/>
                  </a:lnTo>
                  <a:lnTo>
                    <a:pt x="9584" y="8809"/>
                  </a:lnTo>
                  <a:lnTo>
                    <a:pt x="9626" y="8767"/>
                  </a:lnTo>
                  <a:lnTo>
                    <a:pt x="9542" y="8725"/>
                  </a:lnTo>
                  <a:lnTo>
                    <a:pt x="9479" y="8663"/>
                  </a:lnTo>
                  <a:lnTo>
                    <a:pt x="9458" y="8558"/>
                  </a:lnTo>
                  <a:lnTo>
                    <a:pt x="9688" y="8077"/>
                  </a:lnTo>
                  <a:lnTo>
                    <a:pt x="10630" y="7868"/>
                  </a:lnTo>
                  <a:lnTo>
                    <a:pt x="10714" y="7889"/>
                  </a:lnTo>
                  <a:lnTo>
                    <a:pt x="10588" y="7449"/>
                  </a:lnTo>
                  <a:lnTo>
                    <a:pt x="10170" y="6884"/>
                  </a:lnTo>
                  <a:lnTo>
                    <a:pt x="10044" y="6194"/>
                  </a:lnTo>
                  <a:lnTo>
                    <a:pt x="9960" y="5733"/>
                  </a:lnTo>
                  <a:lnTo>
                    <a:pt x="9856" y="5043"/>
                  </a:lnTo>
                  <a:lnTo>
                    <a:pt x="9856" y="4896"/>
                  </a:lnTo>
                  <a:lnTo>
                    <a:pt x="9835" y="4750"/>
                  </a:lnTo>
                  <a:lnTo>
                    <a:pt x="9772" y="4645"/>
                  </a:lnTo>
                  <a:lnTo>
                    <a:pt x="9772" y="4583"/>
                  </a:lnTo>
                  <a:lnTo>
                    <a:pt x="9772" y="4499"/>
                  </a:lnTo>
                  <a:lnTo>
                    <a:pt x="9877" y="4122"/>
                  </a:lnTo>
                  <a:lnTo>
                    <a:pt x="9981" y="3997"/>
                  </a:lnTo>
                  <a:lnTo>
                    <a:pt x="10107" y="3892"/>
                  </a:lnTo>
                  <a:lnTo>
                    <a:pt x="10149" y="3871"/>
                  </a:lnTo>
                  <a:lnTo>
                    <a:pt x="10107" y="3746"/>
                  </a:lnTo>
                  <a:lnTo>
                    <a:pt x="10191" y="3536"/>
                  </a:lnTo>
                  <a:lnTo>
                    <a:pt x="10212" y="3327"/>
                  </a:lnTo>
                  <a:lnTo>
                    <a:pt x="10212" y="3160"/>
                  </a:lnTo>
                  <a:lnTo>
                    <a:pt x="10253" y="3118"/>
                  </a:lnTo>
                  <a:lnTo>
                    <a:pt x="10484" y="2699"/>
                  </a:lnTo>
                  <a:lnTo>
                    <a:pt x="10525" y="2616"/>
                  </a:lnTo>
                  <a:lnTo>
                    <a:pt x="10714" y="2407"/>
                  </a:lnTo>
                  <a:lnTo>
                    <a:pt x="11007" y="2009"/>
                  </a:lnTo>
                  <a:lnTo>
                    <a:pt x="11028" y="1925"/>
                  </a:lnTo>
                  <a:lnTo>
                    <a:pt x="10986" y="1863"/>
                  </a:lnTo>
                  <a:lnTo>
                    <a:pt x="10923" y="1779"/>
                  </a:lnTo>
                  <a:lnTo>
                    <a:pt x="10839" y="1716"/>
                  </a:lnTo>
                  <a:lnTo>
                    <a:pt x="10881" y="1591"/>
                  </a:lnTo>
                  <a:lnTo>
                    <a:pt x="10902" y="1381"/>
                  </a:lnTo>
                  <a:lnTo>
                    <a:pt x="10902" y="1235"/>
                  </a:lnTo>
                  <a:lnTo>
                    <a:pt x="10944" y="1151"/>
                  </a:lnTo>
                  <a:lnTo>
                    <a:pt x="10986" y="1047"/>
                  </a:lnTo>
                  <a:lnTo>
                    <a:pt x="10944" y="1026"/>
                  </a:lnTo>
                  <a:lnTo>
                    <a:pt x="10776" y="1026"/>
                  </a:lnTo>
                  <a:lnTo>
                    <a:pt x="10776" y="942"/>
                  </a:lnTo>
                  <a:lnTo>
                    <a:pt x="10735" y="858"/>
                  </a:lnTo>
                  <a:lnTo>
                    <a:pt x="10693" y="837"/>
                  </a:lnTo>
                  <a:lnTo>
                    <a:pt x="10672" y="733"/>
                  </a:lnTo>
                  <a:lnTo>
                    <a:pt x="10588" y="670"/>
                  </a:lnTo>
                  <a:lnTo>
                    <a:pt x="10463" y="628"/>
                  </a:lnTo>
                  <a:lnTo>
                    <a:pt x="10400" y="565"/>
                  </a:lnTo>
                  <a:lnTo>
                    <a:pt x="10358" y="502"/>
                  </a:lnTo>
                  <a:lnTo>
                    <a:pt x="10274" y="335"/>
                  </a:lnTo>
                  <a:lnTo>
                    <a:pt x="10212" y="314"/>
                  </a:lnTo>
                  <a:lnTo>
                    <a:pt x="10086" y="314"/>
                  </a:lnTo>
                  <a:lnTo>
                    <a:pt x="10044" y="398"/>
                  </a:lnTo>
                  <a:lnTo>
                    <a:pt x="9981" y="440"/>
                  </a:lnTo>
                  <a:lnTo>
                    <a:pt x="9877" y="502"/>
                  </a:lnTo>
                  <a:lnTo>
                    <a:pt x="9835" y="502"/>
                  </a:lnTo>
                  <a:lnTo>
                    <a:pt x="9793" y="440"/>
                  </a:lnTo>
                  <a:lnTo>
                    <a:pt x="9584" y="440"/>
                  </a:lnTo>
                  <a:lnTo>
                    <a:pt x="9521" y="502"/>
                  </a:lnTo>
                  <a:lnTo>
                    <a:pt x="9479" y="544"/>
                  </a:lnTo>
                  <a:lnTo>
                    <a:pt x="9416" y="565"/>
                  </a:lnTo>
                  <a:lnTo>
                    <a:pt x="9312" y="523"/>
                  </a:lnTo>
                  <a:lnTo>
                    <a:pt x="9165" y="440"/>
                  </a:lnTo>
                  <a:lnTo>
                    <a:pt x="9124" y="356"/>
                  </a:lnTo>
                  <a:lnTo>
                    <a:pt x="9040" y="335"/>
                  </a:lnTo>
                  <a:lnTo>
                    <a:pt x="8998" y="293"/>
                  </a:lnTo>
                  <a:lnTo>
                    <a:pt x="8956" y="189"/>
                  </a:lnTo>
                  <a:lnTo>
                    <a:pt x="8935" y="147"/>
                  </a:lnTo>
                  <a:lnTo>
                    <a:pt x="8831" y="105"/>
                  </a:lnTo>
                  <a:lnTo>
                    <a:pt x="8705" y="105"/>
                  </a:lnTo>
                  <a:lnTo>
                    <a:pt x="8517" y="189"/>
                  </a:lnTo>
                  <a:lnTo>
                    <a:pt x="8496" y="147"/>
                  </a:lnTo>
                  <a:lnTo>
                    <a:pt x="8266" y="147"/>
                  </a:lnTo>
                  <a:lnTo>
                    <a:pt x="8182" y="105"/>
                  </a:lnTo>
                  <a:lnTo>
                    <a:pt x="8098" y="84"/>
                  </a:lnTo>
                  <a:lnTo>
                    <a:pt x="8056" y="42"/>
                  </a:lnTo>
                  <a:lnTo>
                    <a:pt x="7868" y="42"/>
                  </a:lnTo>
                  <a:lnTo>
                    <a:pt x="778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A6CBC2"/>
                </a:solidFill>
              </a:endParaRPr>
            </a:p>
          </p:txBody>
        </p:sp>
        <p:sp>
          <p:nvSpPr>
            <p:cNvPr id="182" name="Google Shape;1758;p39">
              <a:extLst>
                <a:ext uri="{FF2B5EF4-FFF2-40B4-BE49-F238E27FC236}">
                  <a16:creationId xmlns:a16="http://schemas.microsoft.com/office/drawing/2014/main" id="{C897BF0B-C224-282F-CD6A-02A2136840FE}"/>
                </a:ext>
              </a:extLst>
            </p:cNvPr>
            <p:cNvSpPr/>
            <p:nvPr/>
          </p:nvSpPr>
          <p:spPr>
            <a:xfrm>
              <a:off x="3970326" y="3207451"/>
              <a:ext cx="21934" cy="52837"/>
            </a:xfrm>
            <a:custGeom>
              <a:avLst/>
              <a:gdLst/>
              <a:ahLst/>
              <a:cxnLst/>
              <a:rect l="l" t="t" r="r" b="b"/>
              <a:pathLst>
                <a:path w="1842" h="4646" extrusionOk="0">
                  <a:moveTo>
                    <a:pt x="210" y="0"/>
                  </a:moveTo>
                  <a:lnTo>
                    <a:pt x="189" y="21"/>
                  </a:lnTo>
                  <a:lnTo>
                    <a:pt x="210" y="105"/>
                  </a:lnTo>
                  <a:lnTo>
                    <a:pt x="231" y="126"/>
                  </a:lnTo>
                  <a:lnTo>
                    <a:pt x="273" y="209"/>
                  </a:lnTo>
                  <a:lnTo>
                    <a:pt x="377" y="251"/>
                  </a:lnTo>
                  <a:lnTo>
                    <a:pt x="419" y="272"/>
                  </a:lnTo>
                  <a:lnTo>
                    <a:pt x="419" y="314"/>
                  </a:lnTo>
                  <a:lnTo>
                    <a:pt x="377" y="460"/>
                  </a:lnTo>
                  <a:lnTo>
                    <a:pt x="377" y="523"/>
                  </a:lnTo>
                  <a:lnTo>
                    <a:pt x="482" y="586"/>
                  </a:lnTo>
                  <a:lnTo>
                    <a:pt x="503" y="670"/>
                  </a:lnTo>
                  <a:lnTo>
                    <a:pt x="503" y="795"/>
                  </a:lnTo>
                  <a:lnTo>
                    <a:pt x="482" y="837"/>
                  </a:lnTo>
                  <a:lnTo>
                    <a:pt x="482" y="879"/>
                  </a:lnTo>
                  <a:lnTo>
                    <a:pt x="335" y="1004"/>
                  </a:lnTo>
                  <a:lnTo>
                    <a:pt x="335" y="1088"/>
                  </a:lnTo>
                  <a:lnTo>
                    <a:pt x="377" y="1193"/>
                  </a:lnTo>
                  <a:lnTo>
                    <a:pt x="377" y="1276"/>
                  </a:lnTo>
                  <a:lnTo>
                    <a:pt x="398" y="1360"/>
                  </a:lnTo>
                  <a:lnTo>
                    <a:pt x="335" y="1423"/>
                  </a:lnTo>
                  <a:lnTo>
                    <a:pt x="398" y="1507"/>
                  </a:lnTo>
                  <a:lnTo>
                    <a:pt x="398" y="1590"/>
                  </a:lnTo>
                  <a:lnTo>
                    <a:pt x="335" y="1611"/>
                  </a:lnTo>
                  <a:lnTo>
                    <a:pt x="377" y="1695"/>
                  </a:lnTo>
                  <a:lnTo>
                    <a:pt x="398" y="1737"/>
                  </a:lnTo>
                  <a:lnTo>
                    <a:pt x="440" y="1779"/>
                  </a:lnTo>
                  <a:lnTo>
                    <a:pt x="440" y="1820"/>
                  </a:lnTo>
                  <a:lnTo>
                    <a:pt x="398" y="1820"/>
                  </a:lnTo>
                  <a:lnTo>
                    <a:pt x="377" y="1904"/>
                  </a:lnTo>
                  <a:lnTo>
                    <a:pt x="293" y="1925"/>
                  </a:lnTo>
                  <a:lnTo>
                    <a:pt x="168" y="2030"/>
                  </a:lnTo>
                  <a:lnTo>
                    <a:pt x="126" y="2051"/>
                  </a:lnTo>
                  <a:lnTo>
                    <a:pt x="126" y="2134"/>
                  </a:lnTo>
                  <a:lnTo>
                    <a:pt x="168" y="2197"/>
                  </a:lnTo>
                  <a:lnTo>
                    <a:pt x="126" y="2260"/>
                  </a:lnTo>
                  <a:lnTo>
                    <a:pt x="126" y="2344"/>
                  </a:lnTo>
                  <a:lnTo>
                    <a:pt x="63" y="2448"/>
                  </a:lnTo>
                  <a:lnTo>
                    <a:pt x="1" y="2469"/>
                  </a:lnTo>
                  <a:lnTo>
                    <a:pt x="1" y="2532"/>
                  </a:lnTo>
                  <a:lnTo>
                    <a:pt x="84" y="2636"/>
                  </a:lnTo>
                  <a:lnTo>
                    <a:pt x="126" y="2741"/>
                  </a:lnTo>
                  <a:lnTo>
                    <a:pt x="168" y="2783"/>
                  </a:lnTo>
                  <a:lnTo>
                    <a:pt x="314" y="2762"/>
                  </a:lnTo>
                  <a:lnTo>
                    <a:pt x="335" y="2825"/>
                  </a:lnTo>
                  <a:lnTo>
                    <a:pt x="377" y="2867"/>
                  </a:lnTo>
                  <a:lnTo>
                    <a:pt x="419" y="2929"/>
                  </a:lnTo>
                  <a:lnTo>
                    <a:pt x="419" y="2992"/>
                  </a:lnTo>
                  <a:lnTo>
                    <a:pt x="524" y="3055"/>
                  </a:lnTo>
                  <a:lnTo>
                    <a:pt x="586" y="3034"/>
                  </a:lnTo>
                  <a:lnTo>
                    <a:pt x="628" y="3034"/>
                  </a:lnTo>
                  <a:lnTo>
                    <a:pt x="691" y="2971"/>
                  </a:lnTo>
                  <a:lnTo>
                    <a:pt x="817" y="2971"/>
                  </a:lnTo>
                  <a:lnTo>
                    <a:pt x="963" y="2992"/>
                  </a:lnTo>
                  <a:lnTo>
                    <a:pt x="1026" y="3097"/>
                  </a:lnTo>
                  <a:lnTo>
                    <a:pt x="1026" y="3264"/>
                  </a:lnTo>
                  <a:lnTo>
                    <a:pt x="1005" y="3390"/>
                  </a:lnTo>
                  <a:lnTo>
                    <a:pt x="900" y="3515"/>
                  </a:lnTo>
                  <a:lnTo>
                    <a:pt x="837" y="3662"/>
                  </a:lnTo>
                  <a:lnTo>
                    <a:pt x="796" y="3766"/>
                  </a:lnTo>
                  <a:lnTo>
                    <a:pt x="796" y="3871"/>
                  </a:lnTo>
                  <a:lnTo>
                    <a:pt x="837" y="3996"/>
                  </a:lnTo>
                  <a:lnTo>
                    <a:pt x="837" y="4080"/>
                  </a:lnTo>
                  <a:lnTo>
                    <a:pt x="942" y="4206"/>
                  </a:lnTo>
                  <a:lnTo>
                    <a:pt x="1047" y="4289"/>
                  </a:lnTo>
                  <a:lnTo>
                    <a:pt x="1130" y="4331"/>
                  </a:lnTo>
                  <a:lnTo>
                    <a:pt x="1172" y="4394"/>
                  </a:lnTo>
                  <a:lnTo>
                    <a:pt x="1256" y="4499"/>
                  </a:lnTo>
                  <a:lnTo>
                    <a:pt x="1235" y="4541"/>
                  </a:lnTo>
                  <a:lnTo>
                    <a:pt x="1256" y="4645"/>
                  </a:lnTo>
                  <a:lnTo>
                    <a:pt x="1361" y="4624"/>
                  </a:lnTo>
                  <a:lnTo>
                    <a:pt x="1381" y="4499"/>
                  </a:lnTo>
                  <a:lnTo>
                    <a:pt x="1361" y="4352"/>
                  </a:lnTo>
                  <a:lnTo>
                    <a:pt x="1423" y="4248"/>
                  </a:lnTo>
                  <a:lnTo>
                    <a:pt x="1423" y="4143"/>
                  </a:lnTo>
                  <a:lnTo>
                    <a:pt x="1486" y="3996"/>
                  </a:lnTo>
                  <a:lnTo>
                    <a:pt x="1591" y="3976"/>
                  </a:lnTo>
                  <a:lnTo>
                    <a:pt x="1674" y="3913"/>
                  </a:lnTo>
                  <a:lnTo>
                    <a:pt x="1695" y="3808"/>
                  </a:lnTo>
                  <a:lnTo>
                    <a:pt x="1737" y="3599"/>
                  </a:lnTo>
                  <a:lnTo>
                    <a:pt x="1653" y="3515"/>
                  </a:lnTo>
                  <a:lnTo>
                    <a:pt x="1674" y="3473"/>
                  </a:lnTo>
                  <a:lnTo>
                    <a:pt x="1653" y="3452"/>
                  </a:lnTo>
                  <a:lnTo>
                    <a:pt x="1674" y="3390"/>
                  </a:lnTo>
                  <a:lnTo>
                    <a:pt x="1737" y="3390"/>
                  </a:lnTo>
                  <a:lnTo>
                    <a:pt x="1758" y="3306"/>
                  </a:lnTo>
                  <a:lnTo>
                    <a:pt x="1842" y="3306"/>
                  </a:lnTo>
                  <a:lnTo>
                    <a:pt x="1842" y="3243"/>
                  </a:lnTo>
                  <a:lnTo>
                    <a:pt x="1779" y="3160"/>
                  </a:lnTo>
                  <a:lnTo>
                    <a:pt x="1737" y="3034"/>
                  </a:lnTo>
                  <a:lnTo>
                    <a:pt x="1591" y="2846"/>
                  </a:lnTo>
                  <a:lnTo>
                    <a:pt x="1570" y="2741"/>
                  </a:lnTo>
                  <a:lnTo>
                    <a:pt x="1361" y="2553"/>
                  </a:lnTo>
                  <a:lnTo>
                    <a:pt x="1319" y="2532"/>
                  </a:lnTo>
                  <a:lnTo>
                    <a:pt x="1277" y="2469"/>
                  </a:lnTo>
                  <a:lnTo>
                    <a:pt x="1172" y="2406"/>
                  </a:lnTo>
                  <a:lnTo>
                    <a:pt x="1005" y="2323"/>
                  </a:lnTo>
                  <a:lnTo>
                    <a:pt x="921" y="1779"/>
                  </a:lnTo>
                  <a:lnTo>
                    <a:pt x="942" y="1674"/>
                  </a:lnTo>
                  <a:lnTo>
                    <a:pt x="942" y="691"/>
                  </a:lnTo>
                  <a:lnTo>
                    <a:pt x="921" y="481"/>
                  </a:lnTo>
                  <a:lnTo>
                    <a:pt x="733" y="272"/>
                  </a:lnTo>
                  <a:lnTo>
                    <a:pt x="649" y="209"/>
                  </a:lnTo>
                  <a:lnTo>
                    <a:pt x="607" y="167"/>
                  </a:lnTo>
                  <a:lnTo>
                    <a:pt x="586" y="126"/>
                  </a:lnTo>
                  <a:lnTo>
                    <a:pt x="524" y="126"/>
                  </a:lnTo>
                  <a:lnTo>
                    <a:pt x="503" y="105"/>
                  </a:lnTo>
                  <a:lnTo>
                    <a:pt x="419" y="63"/>
                  </a:lnTo>
                  <a:lnTo>
                    <a:pt x="398" y="105"/>
                  </a:lnTo>
                  <a:lnTo>
                    <a:pt x="377" y="63"/>
                  </a:lnTo>
                  <a:lnTo>
                    <a:pt x="293" y="63"/>
                  </a:lnTo>
                  <a:lnTo>
                    <a:pt x="27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3" name="Google Shape;1759;p39">
              <a:extLst>
                <a:ext uri="{FF2B5EF4-FFF2-40B4-BE49-F238E27FC236}">
                  <a16:creationId xmlns:a16="http://schemas.microsoft.com/office/drawing/2014/main" id="{BC3895E2-E3D7-2784-FB46-298226A640B5}"/>
                </a:ext>
              </a:extLst>
            </p:cNvPr>
            <p:cNvSpPr/>
            <p:nvPr/>
          </p:nvSpPr>
          <p:spPr>
            <a:xfrm>
              <a:off x="3895082" y="3199593"/>
              <a:ext cx="81233" cy="66165"/>
            </a:xfrm>
            <a:custGeom>
              <a:avLst/>
              <a:gdLst/>
              <a:ahLst/>
              <a:cxnLst/>
              <a:rect l="l" t="t" r="r" b="b"/>
              <a:pathLst>
                <a:path w="6822" h="5818" extrusionOk="0">
                  <a:moveTo>
                    <a:pt x="5085" y="1"/>
                  </a:moveTo>
                  <a:lnTo>
                    <a:pt x="4143" y="210"/>
                  </a:lnTo>
                  <a:lnTo>
                    <a:pt x="3913" y="691"/>
                  </a:lnTo>
                  <a:lnTo>
                    <a:pt x="3934" y="796"/>
                  </a:lnTo>
                  <a:lnTo>
                    <a:pt x="3997" y="858"/>
                  </a:lnTo>
                  <a:lnTo>
                    <a:pt x="4081" y="900"/>
                  </a:lnTo>
                  <a:lnTo>
                    <a:pt x="4039" y="942"/>
                  </a:lnTo>
                  <a:lnTo>
                    <a:pt x="4018" y="1005"/>
                  </a:lnTo>
                  <a:lnTo>
                    <a:pt x="4018" y="1068"/>
                  </a:lnTo>
                  <a:lnTo>
                    <a:pt x="4018" y="1151"/>
                  </a:lnTo>
                  <a:lnTo>
                    <a:pt x="4018" y="1235"/>
                  </a:lnTo>
                  <a:lnTo>
                    <a:pt x="4018" y="1361"/>
                  </a:lnTo>
                  <a:lnTo>
                    <a:pt x="3976" y="1382"/>
                  </a:lnTo>
                  <a:lnTo>
                    <a:pt x="3997" y="1423"/>
                  </a:lnTo>
                  <a:lnTo>
                    <a:pt x="3934" y="1465"/>
                  </a:lnTo>
                  <a:lnTo>
                    <a:pt x="3830" y="1570"/>
                  </a:lnTo>
                  <a:lnTo>
                    <a:pt x="3830" y="1654"/>
                  </a:lnTo>
                  <a:lnTo>
                    <a:pt x="3830" y="1988"/>
                  </a:lnTo>
                  <a:lnTo>
                    <a:pt x="3830" y="2114"/>
                  </a:lnTo>
                  <a:lnTo>
                    <a:pt x="3913" y="2198"/>
                  </a:lnTo>
                  <a:lnTo>
                    <a:pt x="4081" y="2365"/>
                  </a:lnTo>
                  <a:lnTo>
                    <a:pt x="4102" y="2428"/>
                  </a:lnTo>
                  <a:lnTo>
                    <a:pt x="4143" y="2511"/>
                  </a:lnTo>
                  <a:lnTo>
                    <a:pt x="4436" y="2511"/>
                  </a:lnTo>
                  <a:lnTo>
                    <a:pt x="4395" y="2470"/>
                  </a:lnTo>
                  <a:lnTo>
                    <a:pt x="4395" y="2386"/>
                  </a:lnTo>
                  <a:lnTo>
                    <a:pt x="4520" y="2365"/>
                  </a:lnTo>
                  <a:lnTo>
                    <a:pt x="4562" y="2386"/>
                  </a:lnTo>
                  <a:lnTo>
                    <a:pt x="4625" y="3014"/>
                  </a:lnTo>
                  <a:lnTo>
                    <a:pt x="4562" y="3055"/>
                  </a:lnTo>
                  <a:lnTo>
                    <a:pt x="4499" y="3035"/>
                  </a:lnTo>
                  <a:lnTo>
                    <a:pt x="4457" y="3014"/>
                  </a:lnTo>
                  <a:lnTo>
                    <a:pt x="4436" y="2993"/>
                  </a:lnTo>
                  <a:lnTo>
                    <a:pt x="4353" y="3035"/>
                  </a:lnTo>
                  <a:lnTo>
                    <a:pt x="4248" y="3055"/>
                  </a:lnTo>
                  <a:lnTo>
                    <a:pt x="4185" y="3055"/>
                  </a:lnTo>
                  <a:lnTo>
                    <a:pt x="4039" y="2930"/>
                  </a:lnTo>
                  <a:lnTo>
                    <a:pt x="3934" y="2804"/>
                  </a:lnTo>
                  <a:lnTo>
                    <a:pt x="3830" y="2721"/>
                  </a:lnTo>
                  <a:lnTo>
                    <a:pt x="3725" y="2574"/>
                  </a:lnTo>
                  <a:lnTo>
                    <a:pt x="3599" y="2470"/>
                  </a:lnTo>
                  <a:lnTo>
                    <a:pt x="3390" y="2407"/>
                  </a:lnTo>
                  <a:lnTo>
                    <a:pt x="3244" y="2323"/>
                  </a:lnTo>
                  <a:lnTo>
                    <a:pt x="3244" y="2260"/>
                  </a:lnTo>
                  <a:lnTo>
                    <a:pt x="3139" y="2156"/>
                  </a:lnTo>
                  <a:lnTo>
                    <a:pt x="3139" y="1988"/>
                  </a:lnTo>
                  <a:lnTo>
                    <a:pt x="3097" y="1988"/>
                  </a:lnTo>
                  <a:lnTo>
                    <a:pt x="3055" y="2009"/>
                  </a:lnTo>
                  <a:lnTo>
                    <a:pt x="2972" y="2009"/>
                  </a:lnTo>
                  <a:lnTo>
                    <a:pt x="2930" y="2177"/>
                  </a:lnTo>
                  <a:lnTo>
                    <a:pt x="2888" y="2219"/>
                  </a:lnTo>
                  <a:lnTo>
                    <a:pt x="2742" y="2281"/>
                  </a:lnTo>
                  <a:lnTo>
                    <a:pt x="2637" y="2281"/>
                  </a:lnTo>
                  <a:lnTo>
                    <a:pt x="2637" y="2260"/>
                  </a:lnTo>
                  <a:lnTo>
                    <a:pt x="2511" y="2219"/>
                  </a:lnTo>
                  <a:lnTo>
                    <a:pt x="2365" y="2198"/>
                  </a:lnTo>
                  <a:lnTo>
                    <a:pt x="2239" y="2114"/>
                  </a:lnTo>
                  <a:lnTo>
                    <a:pt x="2198" y="2114"/>
                  </a:lnTo>
                  <a:lnTo>
                    <a:pt x="2093" y="2072"/>
                  </a:lnTo>
                  <a:lnTo>
                    <a:pt x="2030" y="2072"/>
                  </a:lnTo>
                  <a:lnTo>
                    <a:pt x="2030" y="2009"/>
                  </a:lnTo>
                  <a:lnTo>
                    <a:pt x="2030" y="1947"/>
                  </a:lnTo>
                  <a:lnTo>
                    <a:pt x="2009" y="1884"/>
                  </a:lnTo>
                  <a:lnTo>
                    <a:pt x="2009" y="1758"/>
                  </a:lnTo>
                  <a:lnTo>
                    <a:pt x="1946" y="1758"/>
                  </a:lnTo>
                  <a:lnTo>
                    <a:pt x="1800" y="1800"/>
                  </a:lnTo>
                  <a:lnTo>
                    <a:pt x="1779" y="1842"/>
                  </a:lnTo>
                  <a:lnTo>
                    <a:pt x="1695" y="1842"/>
                  </a:lnTo>
                  <a:lnTo>
                    <a:pt x="1612" y="1884"/>
                  </a:lnTo>
                  <a:lnTo>
                    <a:pt x="1528" y="1947"/>
                  </a:lnTo>
                  <a:lnTo>
                    <a:pt x="1507" y="1905"/>
                  </a:lnTo>
                  <a:lnTo>
                    <a:pt x="1486" y="1884"/>
                  </a:lnTo>
                  <a:lnTo>
                    <a:pt x="1486" y="1779"/>
                  </a:lnTo>
                  <a:lnTo>
                    <a:pt x="1465" y="1758"/>
                  </a:lnTo>
                  <a:lnTo>
                    <a:pt x="1361" y="1695"/>
                  </a:lnTo>
                  <a:lnTo>
                    <a:pt x="1298" y="1737"/>
                  </a:lnTo>
                  <a:lnTo>
                    <a:pt x="1256" y="1674"/>
                  </a:lnTo>
                  <a:lnTo>
                    <a:pt x="1256" y="1695"/>
                  </a:lnTo>
                  <a:lnTo>
                    <a:pt x="1256" y="1758"/>
                  </a:lnTo>
                  <a:lnTo>
                    <a:pt x="1214" y="1779"/>
                  </a:lnTo>
                  <a:lnTo>
                    <a:pt x="1256" y="2009"/>
                  </a:lnTo>
                  <a:lnTo>
                    <a:pt x="1256" y="2219"/>
                  </a:lnTo>
                  <a:lnTo>
                    <a:pt x="1256" y="2365"/>
                  </a:lnTo>
                  <a:lnTo>
                    <a:pt x="1298" y="2470"/>
                  </a:lnTo>
                  <a:lnTo>
                    <a:pt x="1298" y="2574"/>
                  </a:lnTo>
                  <a:lnTo>
                    <a:pt x="1277" y="2616"/>
                  </a:lnTo>
                  <a:lnTo>
                    <a:pt x="1256" y="2783"/>
                  </a:lnTo>
                  <a:lnTo>
                    <a:pt x="1277" y="2825"/>
                  </a:lnTo>
                  <a:lnTo>
                    <a:pt x="42" y="2825"/>
                  </a:lnTo>
                  <a:lnTo>
                    <a:pt x="1" y="4771"/>
                  </a:lnTo>
                  <a:lnTo>
                    <a:pt x="22" y="4813"/>
                  </a:lnTo>
                  <a:lnTo>
                    <a:pt x="105" y="4918"/>
                  </a:lnTo>
                  <a:lnTo>
                    <a:pt x="168" y="4980"/>
                  </a:lnTo>
                  <a:lnTo>
                    <a:pt x="231" y="5043"/>
                  </a:lnTo>
                  <a:lnTo>
                    <a:pt x="314" y="5085"/>
                  </a:lnTo>
                  <a:lnTo>
                    <a:pt x="419" y="5232"/>
                  </a:lnTo>
                  <a:lnTo>
                    <a:pt x="482" y="5294"/>
                  </a:lnTo>
                  <a:lnTo>
                    <a:pt x="566" y="5336"/>
                  </a:lnTo>
                  <a:lnTo>
                    <a:pt x="628" y="5399"/>
                  </a:lnTo>
                  <a:lnTo>
                    <a:pt x="670" y="5462"/>
                  </a:lnTo>
                  <a:lnTo>
                    <a:pt x="754" y="5504"/>
                  </a:lnTo>
                  <a:lnTo>
                    <a:pt x="775" y="5608"/>
                  </a:lnTo>
                  <a:lnTo>
                    <a:pt x="1319" y="5462"/>
                  </a:lnTo>
                  <a:lnTo>
                    <a:pt x="1402" y="5504"/>
                  </a:lnTo>
                  <a:lnTo>
                    <a:pt x="1528" y="5441"/>
                  </a:lnTo>
                  <a:lnTo>
                    <a:pt x="1570" y="5462"/>
                  </a:lnTo>
                  <a:lnTo>
                    <a:pt x="1591" y="5462"/>
                  </a:lnTo>
                  <a:lnTo>
                    <a:pt x="1612" y="5504"/>
                  </a:lnTo>
                  <a:lnTo>
                    <a:pt x="1695" y="5504"/>
                  </a:lnTo>
                  <a:lnTo>
                    <a:pt x="1716" y="5524"/>
                  </a:lnTo>
                  <a:lnTo>
                    <a:pt x="1737" y="5524"/>
                  </a:lnTo>
                  <a:lnTo>
                    <a:pt x="1821" y="5629"/>
                  </a:lnTo>
                  <a:lnTo>
                    <a:pt x="1884" y="5629"/>
                  </a:lnTo>
                  <a:lnTo>
                    <a:pt x="2030" y="5650"/>
                  </a:lnTo>
                  <a:lnTo>
                    <a:pt x="2135" y="5713"/>
                  </a:lnTo>
                  <a:lnTo>
                    <a:pt x="2198" y="5755"/>
                  </a:lnTo>
                  <a:lnTo>
                    <a:pt x="2239" y="5755"/>
                  </a:lnTo>
                  <a:lnTo>
                    <a:pt x="2344" y="5671"/>
                  </a:lnTo>
                  <a:lnTo>
                    <a:pt x="2470" y="5650"/>
                  </a:lnTo>
                  <a:lnTo>
                    <a:pt x="2532" y="5713"/>
                  </a:lnTo>
                  <a:lnTo>
                    <a:pt x="2553" y="5671"/>
                  </a:lnTo>
                  <a:lnTo>
                    <a:pt x="2574" y="5713"/>
                  </a:lnTo>
                  <a:lnTo>
                    <a:pt x="2616" y="5713"/>
                  </a:lnTo>
                  <a:lnTo>
                    <a:pt x="2679" y="5776"/>
                  </a:lnTo>
                  <a:lnTo>
                    <a:pt x="2783" y="5817"/>
                  </a:lnTo>
                  <a:lnTo>
                    <a:pt x="2951" y="5755"/>
                  </a:lnTo>
                  <a:lnTo>
                    <a:pt x="3139" y="5504"/>
                  </a:lnTo>
                  <a:lnTo>
                    <a:pt x="3390" y="5190"/>
                  </a:lnTo>
                  <a:lnTo>
                    <a:pt x="3725" y="4939"/>
                  </a:lnTo>
                  <a:lnTo>
                    <a:pt x="3934" y="4876"/>
                  </a:lnTo>
                  <a:lnTo>
                    <a:pt x="3976" y="4834"/>
                  </a:lnTo>
                  <a:lnTo>
                    <a:pt x="3997" y="4792"/>
                  </a:lnTo>
                  <a:lnTo>
                    <a:pt x="3976" y="4729"/>
                  </a:lnTo>
                  <a:lnTo>
                    <a:pt x="3997" y="4687"/>
                  </a:lnTo>
                  <a:lnTo>
                    <a:pt x="3997" y="4625"/>
                  </a:lnTo>
                  <a:lnTo>
                    <a:pt x="4039" y="4562"/>
                  </a:lnTo>
                  <a:lnTo>
                    <a:pt x="4206" y="4457"/>
                  </a:lnTo>
                  <a:lnTo>
                    <a:pt x="4290" y="4415"/>
                  </a:lnTo>
                  <a:lnTo>
                    <a:pt x="4353" y="4395"/>
                  </a:lnTo>
                  <a:lnTo>
                    <a:pt x="4499" y="4353"/>
                  </a:lnTo>
                  <a:lnTo>
                    <a:pt x="4646" y="4353"/>
                  </a:lnTo>
                  <a:lnTo>
                    <a:pt x="4667" y="4395"/>
                  </a:lnTo>
                  <a:lnTo>
                    <a:pt x="4729" y="4374"/>
                  </a:lnTo>
                  <a:lnTo>
                    <a:pt x="4855" y="4395"/>
                  </a:lnTo>
                  <a:lnTo>
                    <a:pt x="4918" y="4395"/>
                  </a:lnTo>
                  <a:lnTo>
                    <a:pt x="4918" y="4311"/>
                  </a:lnTo>
                  <a:lnTo>
                    <a:pt x="4876" y="4143"/>
                  </a:lnTo>
                  <a:lnTo>
                    <a:pt x="4918" y="4060"/>
                  </a:lnTo>
                  <a:lnTo>
                    <a:pt x="5148" y="3955"/>
                  </a:lnTo>
                  <a:lnTo>
                    <a:pt x="5273" y="3955"/>
                  </a:lnTo>
                  <a:lnTo>
                    <a:pt x="5859" y="3683"/>
                  </a:lnTo>
                  <a:lnTo>
                    <a:pt x="5964" y="3662"/>
                  </a:lnTo>
                  <a:lnTo>
                    <a:pt x="6299" y="3537"/>
                  </a:lnTo>
                  <a:lnTo>
                    <a:pt x="6487" y="3474"/>
                  </a:lnTo>
                  <a:lnTo>
                    <a:pt x="6445" y="3432"/>
                  </a:lnTo>
                  <a:lnTo>
                    <a:pt x="6403" y="3327"/>
                  </a:lnTo>
                  <a:lnTo>
                    <a:pt x="6320" y="3223"/>
                  </a:lnTo>
                  <a:lnTo>
                    <a:pt x="6320" y="3160"/>
                  </a:lnTo>
                  <a:lnTo>
                    <a:pt x="6382" y="3139"/>
                  </a:lnTo>
                  <a:lnTo>
                    <a:pt x="6445" y="3035"/>
                  </a:lnTo>
                  <a:lnTo>
                    <a:pt x="6445" y="2951"/>
                  </a:lnTo>
                  <a:lnTo>
                    <a:pt x="6487" y="2888"/>
                  </a:lnTo>
                  <a:lnTo>
                    <a:pt x="6445" y="2825"/>
                  </a:lnTo>
                  <a:lnTo>
                    <a:pt x="6445" y="2742"/>
                  </a:lnTo>
                  <a:lnTo>
                    <a:pt x="6487" y="2721"/>
                  </a:lnTo>
                  <a:lnTo>
                    <a:pt x="6612" y="2616"/>
                  </a:lnTo>
                  <a:lnTo>
                    <a:pt x="6696" y="2595"/>
                  </a:lnTo>
                  <a:lnTo>
                    <a:pt x="6717" y="2511"/>
                  </a:lnTo>
                  <a:lnTo>
                    <a:pt x="6759" y="2511"/>
                  </a:lnTo>
                  <a:lnTo>
                    <a:pt x="6759" y="2470"/>
                  </a:lnTo>
                  <a:lnTo>
                    <a:pt x="6717" y="2428"/>
                  </a:lnTo>
                  <a:lnTo>
                    <a:pt x="6696" y="2386"/>
                  </a:lnTo>
                  <a:lnTo>
                    <a:pt x="6654" y="2302"/>
                  </a:lnTo>
                  <a:lnTo>
                    <a:pt x="6717" y="2281"/>
                  </a:lnTo>
                  <a:lnTo>
                    <a:pt x="6717" y="2198"/>
                  </a:lnTo>
                  <a:lnTo>
                    <a:pt x="6654" y="2114"/>
                  </a:lnTo>
                  <a:lnTo>
                    <a:pt x="6717" y="2051"/>
                  </a:lnTo>
                  <a:lnTo>
                    <a:pt x="6696" y="1967"/>
                  </a:lnTo>
                  <a:lnTo>
                    <a:pt x="6696" y="1884"/>
                  </a:lnTo>
                  <a:lnTo>
                    <a:pt x="6654" y="1779"/>
                  </a:lnTo>
                  <a:lnTo>
                    <a:pt x="6654" y="1695"/>
                  </a:lnTo>
                  <a:lnTo>
                    <a:pt x="6801" y="1570"/>
                  </a:lnTo>
                  <a:lnTo>
                    <a:pt x="6801" y="1528"/>
                  </a:lnTo>
                  <a:lnTo>
                    <a:pt x="6822" y="1486"/>
                  </a:lnTo>
                  <a:lnTo>
                    <a:pt x="6822" y="1361"/>
                  </a:lnTo>
                  <a:lnTo>
                    <a:pt x="6801" y="1277"/>
                  </a:lnTo>
                  <a:lnTo>
                    <a:pt x="6696" y="1214"/>
                  </a:lnTo>
                  <a:lnTo>
                    <a:pt x="6696" y="1151"/>
                  </a:lnTo>
                  <a:lnTo>
                    <a:pt x="6738" y="1005"/>
                  </a:lnTo>
                  <a:lnTo>
                    <a:pt x="6738" y="963"/>
                  </a:lnTo>
                  <a:lnTo>
                    <a:pt x="6696" y="942"/>
                  </a:lnTo>
                  <a:lnTo>
                    <a:pt x="6592" y="900"/>
                  </a:lnTo>
                  <a:lnTo>
                    <a:pt x="6550" y="817"/>
                  </a:lnTo>
                  <a:lnTo>
                    <a:pt x="6529" y="796"/>
                  </a:lnTo>
                  <a:lnTo>
                    <a:pt x="6508" y="712"/>
                  </a:lnTo>
                  <a:lnTo>
                    <a:pt x="6508" y="691"/>
                  </a:lnTo>
                  <a:lnTo>
                    <a:pt x="6445" y="691"/>
                  </a:lnTo>
                  <a:lnTo>
                    <a:pt x="6340" y="586"/>
                  </a:lnTo>
                  <a:lnTo>
                    <a:pt x="6299" y="503"/>
                  </a:lnTo>
                  <a:lnTo>
                    <a:pt x="6236" y="482"/>
                  </a:lnTo>
                  <a:lnTo>
                    <a:pt x="6194" y="419"/>
                  </a:lnTo>
                  <a:lnTo>
                    <a:pt x="6110" y="419"/>
                  </a:lnTo>
                  <a:lnTo>
                    <a:pt x="5859" y="335"/>
                  </a:lnTo>
                  <a:lnTo>
                    <a:pt x="5755" y="335"/>
                  </a:lnTo>
                  <a:lnTo>
                    <a:pt x="5671" y="273"/>
                  </a:lnTo>
                  <a:lnTo>
                    <a:pt x="5671" y="210"/>
                  </a:lnTo>
                  <a:lnTo>
                    <a:pt x="5587" y="168"/>
                  </a:lnTo>
                  <a:lnTo>
                    <a:pt x="5545" y="168"/>
                  </a:lnTo>
                  <a:lnTo>
                    <a:pt x="5441" y="126"/>
                  </a:lnTo>
                  <a:lnTo>
                    <a:pt x="5357" y="126"/>
                  </a:lnTo>
                  <a:lnTo>
                    <a:pt x="5169" y="22"/>
                  </a:lnTo>
                  <a:lnTo>
                    <a:pt x="508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4" name="Google Shape;1760;p39">
              <a:extLst>
                <a:ext uri="{FF2B5EF4-FFF2-40B4-BE49-F238E27FC236}">
                  <a16:creationId xmlns:a16="http://schemas.microsoft.com/office/drawing/2014/main" id="{D0E46EE5-5490-9C7E-6462-534F00E157E2}"/>
                </a:ext>
              </a:extLst>
            </p:cNvPr>
            <p:cNvSpPr/>
            <p:nvPr/>
          </p:nvSpPr>
          <p:spPr>
            <a:xfrm>
              <a:off x="3824328" y="3184365"/>
              <a:ext cx="86210" cy="81393"/>
            </a:xfrm>
            <a:custGeom>
              <a:avLst/>
              <a:gdLst/>
              <a:ahLst/>
              <a:cxnLst/>
              <a:rect l="l" t="t" r="r" b="b"/>
              <a:pathLst>
                <a:path w="7240" h="7157" extrusionOk="0">
                  <a:moveTo>
                    <a:pt x="963" y="0"/>
                  </a:moveTo>
                  <a:lnTo>
                    <a:pt x="879" y="42"/>
                  </a:lnTo>
                  <a:lnTo>
                    <a:pt x="774" y="63"/>
                  </a:lnTo>
                  <a:lnTo>
                    <a:pt x="712" y="63"/>
                  </a:lnTo>
                  <a:lnTo>
                    <a:pt x="670" y="84"/>
                  </a:lnTo>
                  <a:lnTo>
                    <a:pt x="670" y="105"/>
                  </a:lnTo>
                  <a:lnTo>
                    <a:pt x="649" y="105"/>
                  </a:lnTo>
                  <a:lnTo>
                    <a:pt x="502" y="189"/>
                  </a:lnTo>
                  <a:lnTo>
                    <a:pt x="544" y="273"/>
                  </a:lnTo>
                  <a:lnTo>
                    <a:pt x="544" y="356"/>
                  </a:lnTo>
                  <a:lnTo>
                    <a:pt x="858" y="712"/>
                  </a:lnTo>
                  <a:lnTo>
                    <a:pt x="879" y="1151"/>
                  </a:lnTo>
                  <a:lnTo>
                    <a:pt x="1046" y="1402"/>
                  </a:lnTo>
                  <a:lnTo>
                    <a:pt x="1026" y="1633"/>
                  </a:lnTo>
                  <a:lnTo>
                    <a:pt x="837" y="1863"/>
                  </a:lnTo>
                  <a:lnTo>
                    <a:pt x="942" y="1925"/>
                  </a:lnTo>
                  <a:lnTo>
                    <a:pt x="942" y="2135"/>
                  </a:lnTo>
                  <a:lnTo>
                    <a:pt x="1046" y="2260"/>
                  </a:lnTo>
                  <a:lnTo>
                    <a:pt x="1046" y="2407"/>
                  </a:lnTo>
                  <a:lnTo>
                    <a:pt x="1256" y="2783"/>
                  </a:lnTo>
                  <a:lnTo>
                    <a:pt x="1256" y="2867"/>
                  </a:lnTo>
                  <a:lnTo>
                    <a:pt x="1339" y="2972"/>
                  </a:lnTo>
                  <a:lnTo>
                    <a:pt x="1339" y="3453"/>
                  </a:lnTo>
                  <a:lnTo>
                    <a:pt x="1088" y="3871"/>
                  </a:lnTo>
                  <a:lnTo>
                    <a:pt x="1026" y="3871"/>
                  </a:lnTo>
                  <a:lnTo>
                    <a:pt x="754" y="4081"/>
                  </a:lnTo>
                  <a:lnTo>
                    <a:pt x="754" y="4227"/>
                  </a:lnTo>
                  <a:lnTo>
                    <a:pt x="440" y="4499"/>
                  </a:lnTo>
                  <a:lnTo>
                    <a:pt x="440" y="4687"/>
                  </a:lnTo>
                  <a:lnTo>
                    <a:pt x="398" y="4750"/>
                  </a:lnTo>
                  <a:lnTo>
                    <a:pt x="398" y="5210"/>
                  </a:lnTo>
                  <a:lnTo>
                    <a:pt x="230" y="5399"/>
                  </a:lnTo>
                  <a:lnTo>
                    <a:pt x="210" y="5608"/>
                  </a:lnTo>
                  <a:lnTo>
                    <a:pt x="42" y="5796"/>
                  </a:lnTo>
                  <a:lnTo>
                    <a:pt x="42" y="6006"/>
                  </a:lnTo>
                  <a:lnTo>
                    <a:pt x="21" y="6173"/>
                  </a:lnTo>
                  <a:lnTo>
                    <a:pt x="21" y="6466"/>
                  </a:lnTo>
                  <a:lnTo>
                    <a:pt x="0" y="6654"/>
                  </a:lnTo>
                  <a:lnTo>
                    <a:pt x="21" y="6696"/>
                  </a:lnTo>
                  <a:lnTo>
                    <a:pt x="105" y="6738"/>
                  </a:lnTo>
                  <a:lnTo>
                    <a:pt x="126" y="6759"/>
                  </a:lnTo>
                  <a:lnTo>
                    <a:pt x="189" y="6738"/>
                  </a:lnTo>
                  <a:lnTo>
                    <a:pt x="210" y="6654"/>
                  </a:lnTo>
                  <a:lnTo>
                    <a:pt x="398" y="6654"/>
                  </a:lnTo>
                  <a:lnTo>
                    <a:pt x="461" y="6696"/>
                  </a:lnTo>
                  <a:lnTo>
                    <a:pt x="523" y="6675"/>
                  </a:lnTo>
                  <a:lnTo>
                    <a:pt x="523" y="6591"/>
                  </a:lnTo>
                  <a:lnTo>
                    <a:pt x="712" y="6466"/>
                  </a:lnTo>
                  <a:lnTo>
                    <a:pt x="754" y="6466"/>
                  </a:lnTo>
                  <a:lnTo>
                    <a:pt x="858" y="6529"/>
                  </a:lnTo>
                  <a:lnTo>
                    <a:pt x="879" y="6529"/>
                  </a:lnTo>
                  <a:lnTo>
                    <a:pt x="921" y="6487"/>
                  </a:lnTo>
                  <a:lnTo>
                    <a:pt x="963" y="6466"/>
                  </a:lnTo>
                  <a:lnTo>
                    <a:pt x="1046" y="6529"/>
                  </a:lnTo>
                  <a:lnTo>
                    <a:pt x="1046" y="6550"/>
                  </a:lnTo>
                  <a:lnTo>
                    <a:pt x="1130" y="6571"/>
                  </a:lnTo>
                  <a:lnTo>
                    <a:pt x="1088" y="6633"/>
                  </a:lnTo>
                  <a:lnTo>
                    <a:pt x="1151" y="6654"/>
                  </a:lnTo>
                  <a:lnTo>
                    <a:pt x="1256" y="6759"/>
                  </a:lnTo>
                  <a:lnTo>
                    <a:pt x="1381" y="6801"/>
                  </a:lnTo>
                  <a:lnTo>
                    <a:pt x="1486" y="6759"/>
                  </a:lnTo>
                  <a:lnTo>
                    <a:pt x="1507" y="6759"/>
                  </a:lnTo>
                  <a:lnTo>
                    <a:pt x="1590" y="6696"/>
                  </a:lnTo>
                  <a:lnTo>
                    <a:pt x="1653" y="6696"/>
                  </a:lnTo>
                  <a:lnTo>
                    <a:pt x="1674" y="6738"/>
                  </a:lnTo>
                  <a:lnTo>
                    <a:pt x="3850" y="6738"/>
                  </a:lnTo>
                  <a:lnTo>
                    <a:pt x="3871" y="6759"/>
                  </a:lnTo>
                  <a:lnTo>
                    <a:pt x="3913" y="6863"/>
                  </a:lnTo>
                  <a:lnTo>
                    <a:pt x="3976" y="6905"/>
                  </a:lnTo>
                  <a:lnTo>
                    <a:pt x="4101" y="6968"/>
                  </a:lnTo>
                  <a:lnTo>
                    <a:pt x="4206" y="6989"/>
                  </a:lnTo>
                  <a:lnTo>
                    <a:pt x="4311" y="6968"/>
                  </a:lnTo>
                  <a:lnTo>
                    <a:pt x="4373" y="6989"/>
                  </a:lnTo>
                  <a:lnTo>
                    <a:pt x="4394" y="7052"/>
                  </a:lnTo>
                  <a:lnTo>
                    <a:pt x="4478" y="7073"/>
                  </a:lnTo>
                  <a:lnTo>
                    <a:pt x="4541" y="7010"/>
                  </a:lnTo>
                  <a:lnTo>
                    <a:pt x="4645" y="6989"/>
                  </a:lnTo>
                  <a:lnTo>
                    <a:pt x="4792" y="7010"/>
                  </a:lnTo>
                  <a:lnTo>
                    <a:pt x="4855" y="7010"/>
                  </a:lnTo>
                  <a:lnTo>
                    <a:pt x="4896" y="6947"/>
                  </a:lnTo>
                  <a:lnTo>
                    <a:pt x="4917" y="6968"/>
                  </a:lnTo>
                  <a:lnTo>
                    <a:pt x="4959" y="6968"/>
                  </a:lnTo>
                  <a:lnTo>
                    <a:pt x="5106" y="7094"/>
                  </a:lnTo>
                  <a:lnTo>
                    <a:pt x="5210" y="7115"/>
                  </a:lnTo>
                  <a:lnTo>
                    <a:pt x="5357" y="7115"/>
                  </a:lnTo>
                  <a:lnTo>
                    <a:pt x="5357" y="7073"/>
                  </a:lnTo>
                  <a:lnTo>
                    <a:pt x="5440" y="7052"/>
                  </a:lnTo>
                  <a:lnTo>
                    <a:pt x="5482" y="7073"/>
                  </a:lnTo>
                  <a:lnTo>
                    <a:pt x="5545" y="7094"/>
                  </a:lnTo>
                  <a:lnTo>
                    <a:pt x="5587" y="7073"/>
                  </a:lnTo>
                  <a:lnTo>
                    <a:pt x="5629" y="7115"/>
                  </a:lnTo>
                  <a:lnTo>
                    <a:pt x="5671" y="7115"/>
                  </a:lnTo>
                  <a:lnTo>
                    <a:pt x="5692" y="7156"/>
                  </a:lnTo>
                  <a:lnTo>
                    <a:pt x="5838" y="7156"/>
                  </a:lnTo>
                  <a:lnTo>
                    <a:pt x="6717" y="6947"/>
                  </a:lnTo>
                  <a:lnTo>
                    <a:pt x="6696" y="6843"/>
                  </a:lnTo>
                  <a:lnTo>
                    <a:pt x="6612" y="6801"/>
                  </a:lnTo>
                  <a:lnTo>
                    <a:pt x="6570" y="6738"/>
                  </a:lnTo>
                  <a:lnTo>
                    <a:pt x="6508" y="6675"/>
                  </a:lnTo>
                  <a:lnTo>
                    <a:pt x="6424" y="6633"/>
                  </a:lnTo>
                  <a:lnTo>
                    <a:pt x="6361" y="6571"/>
                  </a:lnTo>
                  <a:lnTo>
                    <a:pt x="6256" y="6424"/>
                  </a:lnTo>
                  <a:lnTo>
                    <a:pt x="6173" y="6382"/>
                  </a:lnTo>
                  <a:lnTo>
                    <a:pt x="6110" y="6319"/>
                  </a:lnTo>
                  <a:lnTo>
                    <a:pt x="6047" y="6257"/>
                  </a:lnTo>
                  <a:lnTo>
                    <a:pt x="5964" y="6152"/>
                  </a:lnTo>
                  <a:lnTo>
                    <a:pt x="5943" y="6110"/>
                  </a:lnTo>
                  <a:lnTo>
                    <a:pt x="5984" y="4164"/>
                  </a:lnTo>
                  <a:lnTo>
                    <a:pt x="7219" y="4164"/>
                  </a:lnTo>
                  <a:lnTo>
                    <a:pt x="7198" y="4122"/>
                  </a:lnTo>
                  <a:lnTo>
                    <a:pt x="7219" y="3955"/>
                  </a:lnTo>
                  <a:lnTo>
                    <a:pt x="7240" y="3913"/>
                  </a:lnTo>
                  <a:lnTo>
                    <a:pt x="7240" y="3809"/>
                  </a:lnTo>
                  <a:lnTo>
                    <a:pt x="7198" y="3704"/>
                  </a:lnTo>
                  <a:lnTo>
                    <a:pt x="7198" y="3558"/>
                  </a:lnTo>
                  <a:lnTo>
                    <a:pt x="7198" y="3348"/>
                  </a:lnTo>
                  <a:lnTo>
                    <a:pt x="7156" y="3118"/>
                  </a:lnTo>
                  <a:lnTo>
                    <a:pt x="7198" y="3097"/>
                  </a:lnTo>
                  <a:lnTo>
                    <a:pt x="7198" y="3034"/>
                  </a:lnTo>
                  <a:lnTo>
                    <a:pt x="7198" y="3013"/>
                  </a:lnTo>
                  <a:lnTo>
                    <a:pt x="7093" y="3013"/>
                  </a:lnTo>
                  <a:lnTo>
                    <a:pt x="6989" y="3034"/>
                  </a:lnTo>
                  <a:lnTo>
                    <a:pt x="6905" y="3097"/>
                  </a:lnTo>
                  <a:lnTo>
                    <a:pt x="6821" y="3118"/>
                  </a:lnTo>
                  <a:lnTo>
                    <a:pt x="6780" y="3139"/>
                  </a:lnTo>
                  <a:lnTo>
                    <a:pt x="6717" y="3118"/>
                  </a:lnTo>
                  <a:lnTo>
                    <a:pt x="6570" y="3118"/>
                  </a:lnTo>
                  <a:lnTo>
                    <a:pt x="6508" y="3097"/>
                  </a:lnTo>
                  <a:lnTo>
                    <a:pt x="6424" y="3034"/>
                  </a:lnTo>
                  <a:lnTo>
                    <a:pt x="6382" y="3034"/>
                  </a:lnTo>
                  <a:lnTo>
                    <a:pt x="6361" y="3076"/>
                  </a:lnTo>
                  <a:lnTo>
                    <a:pt x="6298" y="3097"/>
                  </a:lnTo>
                  <a:lnTo>
                    <a:pt x="6256" y="3118"/>
                  </a:lnTo>
                  <a:lnTo>
                    <a:pt x="6194" y="3118"/>
                  </a:lnTo>
                  <a:lnTo>
                    <a:pt x="6173" y="3097"/>
                  </a:lnTo>
                  <a:lnTo>
                    <a:pt x="6173" y="2972"/>
                  </a:lnTo>
                  <a:lnTo>
                    <a:pt x="6215" y="2930"/>
                  </a:lnTo>
                  <a:lnTo>
                    <a:pt x="6215" y="2909"/>
                  </a:lnTo>
                  <a:lnTo>
                    <a:pt x="6256" y="2825"/>
                  </a:lnTo>
                  <a:lnTo>
                    <a:pt x="6173" y="2783"/>
                  </a:lnTo>
                  <a:lnTo>
                    <a:pt x="6173" y="2658"/>
                  </a:lnTo>
                  <a:lnTo>
                    <a:pt x="6194" y="2616"/>
                  </a:lnTo>
                  <a:lnTo>
                    <a:pt x="6194" y="2553"/>
                  </a:lnTo>
                  <a:lnTo>
                    <a:pt x="6110" y="2490"/>
                  </a:lnTo>
                  <a:lnTo>
                    <a:pt x="6110" y="2407"/>
                  </a:lnTo>
                  <a:lnTo>
                    <a:pt x="6152" y="2344"/>
                  </a:lnTo>
                  <a:lnTo>
                    <a:pt x="6110" y="2281"/>
                  </a:lnTo>
                  <a:lnTo>
                    <a:pt x="6068" y="2260"/>
                  </a:lnTo>
                  <a:lnTo>
                    <a:pt x="6047" y="2197"/>
                  </a:lnTo>
                  <a:lnTo>
                    <a:pt x="6005" y="2177"/>
                  </a:lnTo>
                  <a:lnTo>
                    <a:pt x="6005" y="2093"/>
                  </a:lnTo>
                  <a:lnTo>
                    <a:pt x="5964" y="2051"/>
                  </a:lnTo>
                  <a:lnTo>
                    <a:pt x="5964" y="1967"/>
                  </a:lnTo>
                  <a:lnTo>
                    <a:pt x="5901" y="1925"/>
                  </a:lnTo>
                  <a:lnTo>
                    <a:pt x="5964" y="1821"/>
                  </a:lnTo>
                  <a:lnTo>
                    <a:pt x="5964" y="1612"/>
                  </a:lnTo>
                  <a:lnTo>
                    <a:pt x="5943" y="1528"/>
                  </a:lnTo>
                  <a:lnTo>
                    <a:pt x="5943" y="1507"/>
                  </a:lnTo>
                  <a:lnTo>
                    <a:pt x="5964" y="1444"/>
                  </a:lnTo>
                  <a:lnTo>
                    <a:pt x="5964" y="1361"/>
                  </a:lnTo>
                  <a:lnTo>
                    <a:pt x="5901" y="1298"/>
                  </a:lnTo>
                  <a:lnTo>
                    <a:pt x="5943" y="1193"/>
                  </a:lnTo>
                  <a:lnTo>
                    <a:pt x="5984" y="1089"/>
                  </a:lnTo>
                  <a:lnTo>
                    <a:pt x="5984" y="1005"/>
                  </a:lnTo>
                  <a:lnTo>
                    <a:pt x="5984" y="921"/>
                  </a:lnTo>
                  <a:lnTo>
                    <a:pt x="5964" y="837"/>
                  </a:lnTo>
                  <a:lnTo>
                    <a:pt x="5315" y="796"/>
                  </a:lnTo>
                  <a:lnTo>
                    <a:pt x="5273" y="733"/>
                  </a:lnTo>
                  <a:lnTo>
                    <a:pt x="5315" y="691"/>
                  </a:lnTo>
                  <a:lnTo>
                    <a:pt x="5336" y="607"/>
                  </a:lnTo>
                  <a:lnTo>
                    <a:pt x="5147" y="586"/>
                  </a:lnTo>
                  <a:lnTo>
                    <a:pt x="5147" y="628"/>
                  </a:lnTo>
                  <a:lnTo>
                    <a:pt x="4583" y="670"/>
                  </a:lnTo>
                  <a:lnTo>
                    <a:pt x="4583" y="817"/>
                  </a:lnTo>
                  <a:lnTo>
                    <a:pt x="4520" y="921"/>
                  </a:lnTo>
                  <a:lnTo>
                    <a:pt x="4478" y="942"/>
                  </a:lnTo>
                  <a:lnTo>
                    <a:pt x="4499" y="1047"/>
                  </a:lnTo>
                  <a:lnTo>
                    <a:pt x="4499" y="1214"/>
                  </a:lnTo>
                  <a:lnTo>
                    <a:pt x="4059" y="1235"/>
                  </a:lnTo>
                  <a:lnTo>
                    <a:pt x="3976" y="1298"/>
                  </a:lnTo>
                  <a:lnTo>
                    <a:pt x="3787" y="1256"/>
                  </a:lnTo>
                  <a:lnTo>
                    <a:pt x="3704" y="1235"/>
                  </a:lnTo>
                  <a:lnTo>
                    <a:pt x="3599" y="1256"/>
                  </a:lnTo>
                  <a:lnTo>
                    <a:pt x="3453" y="1256"/>
                  </a:lnTo>
                  <a:lnTo>
                    <a:pt x="3390" y="1235"/>
                  </a:lnTo>
                  <a:lnTo>
                    <a:pt x="3369" y="1026"/>
                  </a:lnTo>
                  <a:lnTo>
                    <a:pt x="3285" y="921"/>
                  </a:lnTo>
                  <a:lnTo>
                    <a:pt x="3243" y="837"/>
                  </a:lnTo>
                  <a:lnTo>
                    <a:pt x="3181" y="817"/>
                  </a:lnTo>
                  <a:lnTo>
                    <a:pt x="3181" y="733"/>
                  </a:lnTo>
                  <a:lnTo>
                    <a:pt x="3160" y="691"/>
                  </a:lnTo>
                  <a:lnTo>
                    <a:pt x="3139" y="565"/>
                  </a:lnTo>
                  <a:lnTo>
                    <a:pt x="3076" y="461"/>
                  </a:lnTo>
                  <a:lnTo>
                    <a:pt x="3076" y="377"/>
                  </a:lnTo>
                  <a:lnTo>
                    <a:pt x="3118" y="314"/>
                  </a:lnTo>
                  <a:lnTo>
                    <a:pt x="3076" y="252"/>
                  </a:lnTo>
                  <a:lnTo>
                    <a:pt x="3034" y="189"/>
                  </a:lnTo>
                  <a:lnTo>
                    <a:pt x="3034" y="105"/>
                  </a:lnTo>
                  <a:lnTo>
                    <a:pt x="3034" y="84"/>
                  </a:lnTo>
                  <a:lnTo>
                    <a:pt x="3034" y="0"/>
                  </a:lnTo>
                  <a:lnTo>
                    <a:pt x="2030" y="0"/>
                  </a:lnTo>
                  <a:lnTo>
                    <a:pt x="1821" y="42"/>
                  </a:lnTo>
                  <a:lnTo>
                    <a:pt x="16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5" name="Google Shape;1761;p39">
              <a:extLst>
                <a:ext uri="{FF2B5EF4-FFF2-40B4-BE49-F238E27FC236}">
                  <a16:creationId xmlns:a16="http://schemas.microsoft.com/office/drawing/2014/main" id="{24653786-3890-108A-6449-AB3C9AF12696}"/>
                </a:ext>
              </a:extLst>
            </p:cNvPr>
            <p:cNvSpPr/>
            <p:nvPr/>
          </p:nvSpPr>
          <p:spPr>
            <a:xfrm>
              <a:off x="3916754" y="3249086"/>
              <a:ext cx="53834" cy="46889"/>
            </a:xfrm>
            <a:custGeom>
              <a:avLst/>
              <a:gdLst/>
              <a:ahLst/>
              <a:cxnLst/>
              <a:rect l="l" t="t" r="r" b="b"/>
              <a:pathLst>
                <a:path w="4521" h="4123" extrusionOk="0">
                  <a:moveTo>
                    <a:pt x="2679" y="1"/>
                  </a:moveTo>
                  <a:lnTo>
                    <a:pt x="2533" y="43"/>
                  </a:lnTo>
                  <a:lnTo>
                    <a:pt x="2470" y="63"/>
                  </a:lnTo>
                  <a:lnTo>
                    <a:pt x="2386" y="105"/>
                  </a:lnTo>
                  <a:lnTo>
                    <a:pt x="2219" y="210"/>
                  </a:lnTo>
                  <a:lnTo>
                    <a:pt x="2177" y="273"/>
                  </a:lnTo>
                  <a:lnTo>
                    <a:pt x="2177" y="335"/>
                  </a:lnTo>
                  <a:lnTo>
                    <a:pt x="2156" y="377"/>
                  </a:lnTo>
                  <a:lnTo>
                    <a:pt x="2177" y="440"/>
                  </a:lnTo>
                  <a:lnTo>
                    <a:pt x="2156" y="482"/>
                  </a:lnTo>
                  <a:lnTo>
                    <a:pt x="2114" y="524"/>
                  </a:lnTo>
                  <a:lnTo>
                    <a:pt x="1905" y="587"/>
                  </a:lnTo>
                  <a:lnTo>
                    <a:pt x="1570" y="838"/>
                  </a:lnTo>
                  <a:lnTo>
                    <a:pt x="1319" y="1152"/>
                  </a:lnTo>
                  <a:lnTo>
                    <a:pt x="1131" y="1403"/>
                  </a:lnTo>
                  <a:lnTo>
                    <a:pt x="963" y="1465"/>
                  </a:lnTo>
                  <a:lnTo>
                    <a:pt x="859" y="1424"/>
                  </a:lnTo>
                  <a:lnTo>
                    <a:pt x="796" y="1361"/>
                  </a:lnTo>
                  <a:lnTo>
                    <a:pt x="754" y="1361"/>
                  </a:lnTo>
                  <a:lnTo>
                    <a:pt x="733" y="1319"/>
                  </a:lnTo>
                  <a:lnTo>
                    <a:pt x="712" y="1361"/>
                  </a:lnTo>
                  <a:lnTo>
                    <a:pt x="650" y="1298"/>
                  </a:lnTo>
                  <a:lnTo>
                    <a:pt x="524" y="1319"/>
                  </a:lnTo>
                  <a:lnTo>
                    <a:pt x="419" y="1403"/>
                  </a:lnTo>
                  <a:lnTo>
                    <a:pt x="378" y="1403"/>
                  </a:lnTo>
                  <a:lnTo>
                    <a:pt x="315" y="1361"/>
                  </a:lnTo>
                  <a:lnTo>
                    <a:pt x="210" y="1298"/>
                  </a:lnTo>
                  <a:lnTo>
                    <a:pt x="64" y="1277"/>
                  </a:lnTo>
                  <a:lnTo>
                    <a:pt x="1" y="1277"/>
                  </a:lnTo>
                  <a:lnTo>
                    <a:pt x="22" y="1319"/>
                  </a:lnTo>
                  <a:lnTo>
                    <a:pt x="22" y="1382"/>
                  </a:lnTo>
                  <a:lnTo>
                    <a:pt x="22" y="1424"/>
                  </a:lnTo>
                  <a:lnTo>
                    <a:pt x="22" y="1486"/>
                  </a:lnTo>
                  <a:lnTo>
                    <a:pt x="106" y="1570"/>
                  </a:lnTo>
                  <a:lnTo>
                    <a:pt x="168" y="1591"/>
                  </a:lnTo>
                  <a:lnTo>
                    <a:pt x="231" y="1633"/>
                  </a:lnTo>
                  <a:lnTo>
                    <a:pt x="294" y="1716"/>
                  </a:lnTo>
                  <a:lnTo>
                    <a:pt x="294" y="1779"/>
                  </a:lnTo>
                  <a:lnTo>
                    <a:pt x="315" y="1800"/>
                  </a:lnTo>
                  <a:lnTo>
                    <a:pt x="378" y="1884"/>
                  </a:lnTo>
                  <a:lnTo>
                    <a:pt x="398" y="1988"/>
                  </a:lnTo>
                  <a:lnTo>
                    <a:pt x="440" y="2030"/>
                  </a:lnTo>
                  <a:lnTo>
                    <a:pt x="503" y="2114"/>
                  </a:lnTo>
                  <a:lnTo>
                    <a:pt x="545" y="2156"/>
                  </a:lnTo>
                  <a:lnTo>
                    <a:pt x="587" y="2156"/>
                  </a:lnTo>
                  <a:lnTo>
                    <a:pt x="629" y="2240"/>
                  </a:lnTo>
                  <a:lnTo>
                    <a:pt x="796" y="2512"/>
                  </a:lnTo>
                  <a:lnTo>
                    <a:pt x="901" y="2574"/>
                  </a:lnTo>
                  <a:lnTo>
                    <a:pt x="1005" y="2637"/>
                  </a:lnTo>
                  <a:lnTo>
                    <a:pt x="1047" y="2679"/>
                  </a:lnTo>
                  <a:lnTo>
                    <a:pt x="1131" y="2742"/>
                  </a:lnTo>
                  <a:lnTo>
                    <a:pt x="1131" y="2763"/>
                  </a:lnTo>
                  <a:lnTo>
                    <a:pt x="1131" y="2825"/>
                  </a:lnTo>
                  <a:lnTo>
                    <a:pt x="1152" y="2867"/>
                  </a:lnTo>
                  <a:lnTo>
                    <a:pt x="1256" y="2888"/>
                  </a:lnTo>
                  <a:lnTo>
                    <a:pt x="1340" y="2972"/>
                  </a:lnTo>
                  <a:lnTo>
                    <a:pt x="1319" y="3056"/>
                  </a:lnTo>
                  <a:lnTo>
                    <a:pt x="1340" y="3181"/>
                  </a:lnTo>
                  <a:lnTo>
                    <a:pt x="1340" y="3265"/>
                  </a:lnTo>
                  <a:lnTo>
                    <a:pt x="1382" y="3369"/>
                  </a:lnTo>
                  <a:lnTo>
                    <a:pt x="1487" y="3453"/>
                  </a:lnTo>
                  <a:lnTo>
                    <a:pt x="1549" y="3558"/>
                  </a:lnTo>
                  <a:lnTo>
                    <a:pt x="1675" y="3579"/>
                  </a:lnTo>
                  <a:lnTo>
                    <a:pt x="1759" y="3558"/>
                  </a:lnTo>
                  <a:lnTo>
                    <a:pt x="1884" y="3600"/>
                  </a:lnTo>
                  <a:lnTo>
                    <a:pt x="1968" y="3600"/>
                  </a:lnTo>
                  <a:lnTo>
                    <a:pt x="2093" y="3683"/>
                  </a:lnTo>
                  <a:lnTo>
                    <a:pt x="2156" y="3683"/>
                  </a:lnTo>
                  <a:lnTo>
                    <a:pt x="2198" y="3725"/>
                  </a:lnTo>
                  <a:lnTo>
                    <a:pt x="2198" y="3788"/>
                  </a:lnTo>
                  <a:lnTo>
                    <a:pt x="2261" y="3830"/>
                  </a:lnTo>
                  <a:lnTo>
                    <a:pt x="2303" y="3893"/>
                  </a:lnTo>
                  <a:lnTo>
                    <a:pt x="2491" y="3872"/>
                  </a:lnTo>
                  <a:lnTo>
                    <a:pt x="2616" y="3893"/>
                  </a:lnTo>
                  <a:lnTo>
                    <a:pt x="2679" y="3976"/>
                  </a:lnTo>
                  <a:lnTo>
                    <a:pt x="2742" y="3976"/>
                  </a:lnTo>
                  <a:lnTo>
                    <a:pt x="2888" y="4018"/>
                  </a:lnTo>
                  <a:lnTo>
                    <a:pt x="2909" y="4039"/>
                  </a:lnTo>
                  <a:lnTo>
                    <a:pt x="3014" y="4018"/>
                  </a:lnTo>
                  <a:lnTo>
                    <a:pt x="3160" y="3997"/>
                  </a:lnTo>
                  <a:lnTo>
                    <a:pt x="3349" y="4039"/>
                  </a:lnTo>
                  <a:lnTo>
                    <a:pt x="3453" y="4123"/>
                  </a:lnTo>
                  <a:lnTo>
                    <a:pt x="4081" y="3474"/>
                  </a:lnTo>
                  <a:lnTo>
                    <a:pt x="4081" y="3286"/>
                  </a:lnTo>
                  <a:lnTo>
                    <a:pt x="4102" y="3202"/>
                  </a:lnTo>
                  <a:lnTo>
                    <a:pt x="4144" y="3056"/>
                  </a:lnTo>
                  <a:lnTo>
                    <a:pt x="4165" y="2972"/>
                  </a:lnTo>
                  <a:lnTo>
                    <a:pt x="4144" y="2867"/>
                  </a:lnTo>
                  <a:lnTo>
                    <a:pt x="4165" y="2784"/>
                  </a:lnTo>
                  <a:lnTo>
                    <a:pt x="4248" y="2784"/>
                  </a:lnTo>
                  <a:lnTo>
                    <a:pt x="4269" y="2742"/>
                  </a:lnTo>
                  <a:lnTo>
                    <a:pt x="4374" y="2637"/>
                  </a:lnTo>
                  <a:lnTo>
                    <a:pt x="4458" y="2532"/>
                  </a:lnTo>
                  <a:lnTo>
                    <a:pt x="4416" y="2449"/>
                  </a:lnTo>
                  <a:lnTo>
                    <a:pt x="4374" y="2407"/>
                  </a:lnTo>
                  <a:lnTo>
                    <a:pt x="4374" y="2302"/>
                  </a:lnTo>
                  <a:lnTo>
                    <a:pt x="4416" y="2240"/>
                  </a:lnTo>
                  <a:lnTo>
                    <a:pt x="4395" y="2135"/>
                  </a:lnTo>
                  <a:lnTo>
                    <a:pt x="4290" y="2051"/>
                  </a:lnTo>
                  <a:lnTo>
                    <a:pt x="4290" y="2009"/>
                  </a:lnTo>
                  <a:lnTo>
                    <a:pt x="4374" y="1988"/>
                  </a:lnTo>
                  <a:lnTo>
                    <a:pt x="4374" y="1842"/>
                  </a:lnTo>
                  <a:lnTo>
                    <a:pt x="4374" y="1737"/>
                  </a:lnTo>
                  <a:lnTo>
                    <a:pt x="4479" y="1696"/>
                  </a:lnTo>
                  <a:lnTo>
                    <a:pt x="4500" y="1612"/>
                  </a:lnTo>
                  <a:lnTo>
                    <a:pt x="4416" y="1612"/>
                  </a:lnTo>
                  <a:lnTo>
                    <a:pt x="4374" y="1570"/>
                  </a:lnTo>
                  <a:lnTo>
                    <a:pt x="4416" y="1465"/>
                  </a:lnTo>
                  <a:lnTo>
                    <a:pt x="4458" y="1298"/>
                  </a:lnTo>
                  <a:lnTo>
                    <a:pt x="4500" y="1214"/>
                  </a:lnTo>
                  <a:lnTo>
                    <a:pt x="4500" y="1152"/>
                  </a:lnTo>
                  <a:lnTo>
                    <a:pt x="4479" y="1068"/>
                  </a:lnTo>
                  <a:lnTo>
                    <a:pt x="4500" y="984"/>
                  </a:lnTo>
                  <a:lnTo>
                    <a:pt x="4479" y="900"/>
                  </a:lnTo>
                  <a:lnTo>
                    <a:pt x="4520" y="796"/>
                  </a:lnTo>
                  <a:lnTo>
                    <a:pt x="4520" y="733"/>
                  </a:lnTo>
                  <a:lnTo>
                    <a:pt x="4395" y="691"/>
                  </a:lnTo>
                  <a:lnTo>
                    <a:pt x="4353" y="628"/>
                  </a:lnTo>
                  <a:lnTo>
                    <a:pt x="4248" y="545"/>
                  </a:lnTo>
                  <a:lnTo>
                    <a:pt x="4060" y="545"/>
                  </a:lnTo>
                  <a:lnTo>
                    <a:pt x="3956" y="524"/>
                  </a:lnTo>
                  <a:lnTo>
                    <a:pt x="3851" y="377"/>
                  </a:lnTo>
                  <a:lnTo>
                    <a:pt x="3683" y="273"/>
                  </a:lnTo>
                  <a:lnTo>
                    <a:pt x="3537" y="252"/>
                  </a:lnTo>
                  <a:lnTo>
                    <a:pt x="3474" y="315"/>
                  </a:lnTo>
                  <a:lnTo>
                    <a:pt x="3432" y="335"/>
                  </a:lnTo>
                  <a:lnTo>
                    <a:pt x="3411" y="252"/>
                  </a:lnTo>
                  <a:lnTo>
                    <a:pt x="3328" y="252"/>
                  </a:lnTo>
                  <a:lnTo>
                    <a:pt x="3119" y="231"/>
                  </a:lnTo>
                  <a:lnTo>
                    <a:pt x="3098" y="43"/>
                  </a:lnTo>
                  <a:lnTo>
                    <a:pt x="3035" y="43"/>
                  </a:lnTo>
                  <a:lnTo>
                    <a:pt x="2909" y="22"/>
                  </a:lnTo>
                  <a:lnTo>
                    <a:pt x="2847" y="43"/>
                  </a:lnTo>
                  <a:lnTo>
                    <a:pt x="28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6" name="Google Shape;1762;p39">
              <a:extLst>
                <a:ext uri="{FF2B5EF4-FFF2-40B4-BE49-F238E27FC236}">
                  <a16:creationId xmlns:a16="http://schemas.microsoft.com/office/drawing/2014/main" id="{B11AF940-AFDA-5095-BCF6-5B239D6791F2}"/>
                </a:ext>
              </a:extLst>
            </p:cNvPr>
            <p:cNvSpPr/>
            <p:nvPr/>
          </p:nvSpPr>
          <p:spPr>
            <a:xfrm>
              <a:off x="3879638" y="3263609"/>
              <a:ext cx="64539" cy="61639"/>
            </a:xfrm>
            <a:custGeom>
              <a:avLst/>
              <a:gdLst/>
              <a:ahLst/>
              <a:cxnLst/>
              <a:rect l="l" t="t" r="r" b="b"/>
              <a:pathLst>
                <a:path w="5420" h="5420" extrusionOk="0">
                  <a:moveTo>
                    <a:pt x="3118" y="0"/>
                  </a:moveTo>
                  <a:lnTo>
                    <a:pt x="3013" y="21"/>
                  </a:lnTo>
                  <a:lnTo>
                    <a:pt x="2825" y="105"/>
                  </a:lnTo>
                  <a:lnTo>
                    <a:pt x="2762" y="147"/>
                  </a:lnTo>
                  <a:lnTo>
                    <a:pt x="2679" y="126"/>
                  </a:lnTo>
                  <a:lnTo>
                    <a:pt x="2658" y="105"/>
                  </a:lnTo>
                  <a:lnTo>
                    <a:pt x="2511" y="105"/>
                  </a:lnTo>
                  <a:lnTo>
                    <a:pt x="2407" y="230"/>
                  </a:lnTo>
                  <a:lnTo>
                    <a:pt x="2281" y="356"/>
                  </a:lnTo>
                  <a:lnTo>
                    <a:pt x="2093" y="502"/>
                  </a:lnTo>
                  <a:lnTo>
                    <a:pt x="2051" y="502"/>
                  </a:lnTo>
                  <a:lnTo>
                    <a:pt x="2072" y="419"/>
                  </a:lnTo>
                  <a:lnTo>
                    <a:pt x="2093" y="356"/>
                  </a:lnTo>
                  <a:lnTo>
                    <a:pt x="2051" y="335"/>
                  </a:lnTo>
                  <a:lnTo>
                    <a:pt x="2030" y="251"/>
                  </a:lnTo>
                  <a:lnTo>
                    <a:pt x="1988" y="230"/>
                  </a:lnTo>
                  <a:lnTo>
                    <a:pt x="1883" y="230"/>
                  </a:lnTo>
                  <a:lnTo>
                    <a:pt x="1716" y="293"/>
                  </a:lnTo>
                  <a:lnTo>
                    <a:pt x="1151" y="419"/>
                  </a:lnTo>
                  <a:lnTo>
                    <a:pt x="733" y="419"/>
                  </a:lnTo>
                  <a:lnTo>
                    <a:pt x="628" y="2490"/>
                  </a:lnTo>
                  <a:lnTo>
                    <a:pt x="105" y="2490"/>
                  </a:lnTo>
                  <a:lnTo>
                    <a:pt x="0" y="4310"/>
                  </a:lnTo>
                  <a:lnTo>
                    <a:pt x="210" y="4436"/>
                  </a:lnTo>
                  <a:lnTo>
                    <a:pt x="272" y="4624"/>
                  </a:lnTo>
                  <a:lnTo>
                    <a:pt x="419" y="4938"/>
                  </a:lnTo>
                  <a:lnTo>
                    <a:pt x="398" y="5105"/>
                  </a:lnTo>
                  <a:lnTo>
                    <a:pt x="314" y="5273"/>
                  </a:lnTo>
                  <a:lnTo>
                    <a:pt x="314" y="5377"/>
                  </a:lnTo>
                  <a:lnTo>
                    <a:pt x="482" y="5357"/>
                  </a:lnTo>
                  <a:lnTo>
                    <a:pt x="628" y="5419"/>
                  </a:lnTo>
                  <a:lnTo>
                    <a:pt x="712" y="5357"/>
                  </a:lnTo>
                  <a:lnTo>
                    <a:pt x="879" y="5377"/>
                  </a:lnTo>
                  <a:lnTo>
                    <a:pt x="942" y="5294"/>
                  </a:lnTo>
                  <a:lnTo>
                    <a:pt x="1088" y="5273"/>
                  </a:lnTo>
                  <a:lnTo>
                    <a:pt x="1193" y="5210"/>
                  </a:lnTo>
                  <a:lnTo>
                    <a:pt x="1235" y="5126"/>
                  </a:lnTo>
                  <a:lnTo>
                    <a:pt x="1423" y="5043"/>
                  </a:lnTo>
                  <a:lnTo>
                    <a:pt x="1528" y="4938"/>
                  </a:lnTo>
                  <a:lnTo>
                    <a:pt x="1611" y="4708"/>
                  </a:lnTo>
                  <a:lnTo>
                    <a:pt x="1758" y="4582"/>
                  </a:lnTo>
                  <a:lnTo>
                    <a:pt x="1925" y="4540"/>
                  </a:lnTo>
                  <a:lnTo>
                    <a:pt x="2093" y="4603"/>
                  </a:lnTo>
                  <a:lnTo>
                    <a:pt x="2155" y="4645"/>
                  </a:lnTo>
                  <a:lnTo>
                    <a:pt x="2239" y="4687"/>
                  </a:lnTo>
                  <a:lnTo>
                    <a:pt x="2448" y="4771"/>
                  </a:lnTo>
                  <a:lnTo>
                    <a:pt x="2511" y="4771"/>
                  </a:lnTo>
                  <a:lnTo>
                    <a:pt x="2616" y="4812"/>
                  </a:lnTo>
                  <a:lnTo>
                    <a:pt x="2762" y="4771"/>
                  </a:lnTo>
                  <a:lnTo>
                    <a:pt x="2888" y="4771"/>
                  </a:lnTo>
                  <a:lnTo>
                    <a:pt x="2992" y="4750"/>
                  </a:lnTo>
                  <a:lnTo>
                    <a:pt x="3013" y="4812"/>
                  </a:lnTo>
                  <a:lnTo>
                    <a:pt x="3097" y="4854"/>
                  </a:lnTo>
                  <a:lnTo>
                    <a:pt x="3223" y="4750"/>
                  </a:lnTo>
                  <a:lnTo>
                    <a:pt x="3202" y="4729"/>
                  </a:lnTo>
                  <a:lnTo>
                    <a:pt x="3223" y="4624"/>
                  </a:lnTo>
                  <a:lnTo>
                    <a:pt x="3223" y="4540"/>
                  </a:lnTo>
                  <a:lnTo>
                    <a:pt x="3285" y="4499"/>
                  </a:lnTo>
                  <a:lnTo>
                    <a:pt x="3285" y="4331"/>
                  </a:lnTo>
                  <a:lnTo>
                    <a:pt x="3327" y="4227"/>
                  </a:lnTo>
                  <a:lnTo>
                    <a:pt x="3432" y="4206"/>
                  </a:lnTo>
                  <a:lnTo>
                    <a:pt x="3515" y="4164"/>
                  </a:lnTo>
                  <a:lnTo>
                    <a:pt x="3599" y="4164"/>
                  </a:lnTo>
                  <a:lnTo>
                    <a:pt x="3641" y="4101"/>
                  </a:lnTo>
                  <a:lnTo>
                    <a:pt x="3662" y="4080"/>
                  </a:lnTo>
                  <a:lnTo>
                    <a:pt x="3704" y="3996"/>
                  </a:lnTo>
                  <a:lnTo>
                    <a:pt x="3767" y="3955"/>
                  </a:lnTo>
                  <a:lnTo>
                    <a:pt x="3850" y="3913"/>
                  </a:lnTo>
                  <a:lnTo>
                    <a:pt x="3871" y="3871"/>
                  </a:lnTo>
                  <a:lnTo>
                    <a:pt x="3955" y="3850"/>
                  </a:lnTo>
                  <a:lnTo>
                    <a:pt x="3955" y="3766"/>
                  </a:lnTo>
                  <a:lnTo>
                    <a:pt x="3934" y="3704"/>
                  </a:lnTo>
                  <a:lnTo>
                    <a:pt x="3955" y="3578"/>
                  </a:lnTo>
                  <a:lnTo>
                    <a:pt x="4080" y="3369"/>
                  </a:lnTo>
                  <a:lnTo>
                    <a:pt x="4185" y="3327"/>
                  </a:lnTo>
                  <a:lnTo>
                    <a:pt x="4248" y="3327"/>
                  </a:lnTo>
                  <a:lnTo>
                    <a:pt x="4290" y="3264"/>
                  </a:lnTo>
                  <a:lnTo>
                    <a:pt x="4373" y="3243"/>
                  </a:lnTo>
                  <a:lnTo>
                    <a:pt x="4394" y="3180"/>
                  </a:lnTo>
                  <a:lnTo>
                    <a:pt x="4457" y="3139"/>
                  </a:lnTo>
                  <a:lnTo>
                    <a:pt x="4541" y="3076"/>
                  </a:lnTo>
                  <a:lnTo>
                    <a:pt x="4645" y="2971"/>
                  </a:lnTo>
                  <a:lnTo>
                    <a:pt x="4771" y="2950"/>
                  </a:lnTo>
                  <a:lnTo>
                    <a:pt x="4792" y="2971"/>
                  </a:lnTo>
                  <a:lnTo>
                    <a:pt x="4855" y="2950"/>
                  </a:lnTo>
                  <a:lnTo>
                    <a:pt x="4959" y="2950"/>
                  </a:lnTo>
                  <a:lnTo>
                    <a:pt x="5022" y="2867"/>
                  </a:lnTo>
                  <a:lnTo>
                    <a:pt x="5106" y="2867"/>
                  </a:lnTo>
                  <a:lnTo>
                    <a:pt x="5127" y="2762"/>
                  </a:lnTo>
                  <a:lnTo>
                    <a:pt x="5127" y="2720"/>
                  </a:lnTo>
                  <a:lnTo>
                    <a:pt x="5189" y="2657"/>
                  </a:lnTo>
                  <a:lnTo>
                    <a:pt x="5294" y="2657"/>
                  </a:lnTo>
                  <a:lnTo>
                    <a:pt x="5336" y="2616"/>
                  </a:lnTo>
                  <a:lnTo>
                    <a:pt x="5420" y="2616"/>
                  </a:lnTo>
                  <a:lnTo>
                    <a:pt x="5378" y="2553"/>
                  </a:lnTo>
                  <a:lnTo>
                    <a:pt x="5315" y="2511"/>
                  </a:lnTo>
                  <a:lnTo>
                    <a:pt x="5315" y="2448"/>
                  </a:lnTo>
                  <a:lnTo>
                    <a:pt x="5273" y="2406"/>
                  </a:lnTo>
                  <a:lnTo>
                    <a:pt x="5210" y="2406"/>
                  </a:lnTo>
                  <a:lnTo>
                    <a:pt x="5085" y="2323"/>
                  </a:lnTo>
                  <a:lnTo>
                    <a:pt x="5001" y="2323"/>
                  </a:lnTo>
                  <a:lnTo>
                    <a:pt x="4876" y="2281"/>
                  </a:lnTo>
                  <a:lnTo>
                    <a:pt x="4792" y="2302"/>
                  </a:lnTo>
                  <a:lnTo>
                    <a:pt x="4666" y="2281"/>
                  </a:lnTo>
                  <a:lnTo>
                    <a:pt x="4604" y="2176"/>
                  </a:lnTo>
                  <a:lnTo>
                    <a:pt x="4499" y="2092"/>
                  </a:lnTo>
                  <a:lnTo>
                    <a:pt x="4457" y="1988"/>
                  </a:lnTo>
                  <a:lnTo>
                    <a:pt x="4457" y="1904"/>
                  </a:lnTo>
                  <a:lnTo>
                    <a:pt x="4436" y="1779"/>
                  </a:lnTo>
                  <a:lnTo>
                    <a:pt x="4457" y="1695"/>
                  </a:lnTo>
                  <a:lnTo>
                    <a:pt x="4373" y="1611"/>
                  </a:lnTo>
                  <a:lnTo>
                    <a:pt x="4269" y="1590"/>
                  </a:lnTo>
                  <a:lnTo>
                    <a:pt x="4248" y="1548"/>
                  </a:lnTo>
                  <a:lnTo>
                    <a:pt x="4248" y="1486"/>
                  </a:lnTo>
                  <a:lnTo>
                    <a:pt x="4248" y="1465"/>
                  </a:lnTo>
                  <a:lnTo>
                    <a:pt x="4164" y="1402"/>
                  </a:lnTo>
                  <a:lnTo>
                    <a:pt x="4122" y="1360"/>
                  </a:lnTo>
                  <a:lnTo>
                    <a:pt x="4018" y="1297"/>
                  </a:lnTo>
                  <a:lnTo>
                    <a:pt x="3913" y="1235"/>
                  </a:lnTo>
                  <a:lnTo>
                    <a:pt x="3746" y="963"/>
                  </a:lnTo>
                  <a:lnTo>
                    <a:pt x="3704" y="879"/>
                  </a:lnTo>
                  <a:lnTo>
                    <a:pt x="3662" y="879"/>
                  </a:lnTo>
                  <a:lnTo>
                    <a:pt x="3620" y="837"/>
                  </a:lnTo>
                  <a:lnTo>
                    <a:pt x="3557" y="753"/>
                  </a:lnTo>
                  <a:lnTo>
                    <a:pt x="3515" y="711"/>
                  </a:lnTo>
                  <a:lnTo>
                    <a:pt x="3495" y="607"/>
                  </a:lnTo>
                  <a:lnTo>
                    <a:pt x="3432" y="523"/>
                  </a:lnTo>
                  <a:lnTo>
                    <a:pt x="3411" y="502"/>
                  </a:lnTo>
                  <a:lnTo>
                    <a:pt x="3411" y="439"/>
                  </a:lnTo>
                  <a:lnTo>
                    <a:pt x="3348" y="356"/>
                  </a:lnTo>
                  <a:lnTo>
                    <a:pt x="3285" y="314"/>
                  </a:lnTo>
                  <a:lnTo>
                    <a:pt x="3223" y="293"/>
                  </a:lnTo>
                  <a:lnTo>
                    <a:pt x="3139" y="209"/>
                  </a:lnTo>
                  <a:lnTo>
                    <a:pt x="3139" y="147"/>
                  </a:lnTo>
                  <a:lnTo>
                    <a:pt x="3139" y="105"/>
                  </a:lnTo>
                  <a:lnTo>
                    <a:pt x="3139" y="42"/>
                  </a:lnTo>
                  <a:lnTo>
                    <a:pt x="31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7" name="Google Shape;1763;p39">
              <a:extLst>
                <a:ext uri="{FF2B5EF4-FFF2-40B4-BE49-F238E27FC236}">
                  <a16:creationId xmlns:a16="http://schemas.microsoft.com/office/drawing/2014/main" id="{D3321B67-11DE-368C-A4F3-E7175AF7D30C}"/>
                </a:ext>
              </a:extLst>
            </p:cNvPr>
            <p:cNvSpPr/>
            <p:nvPr/>
          </p:nvSpPr>
          <p:spPr>
            <a:xfrm>
              <a:off x="3824578" y="3257889"/>
              <a:ext cx="92188" cy="82826"/>
            </a:xfrm>
            <a:custGeom>
              <a:avLst/>
              <a:gdLst/>
              <a:ahLst/>
              <a:cxnLst/>
              <a:rect l="l" t="t" r="r" b="b"/>
              <a:pathLst>
                <a:path w="7742" h="7283" extrusionOk="0">
                  <a:moveTo>
                    <a:pt x="691" y="1"/>
                  </a:moveTo>
                  <a:lnTo>
                    <a:pt x="502" y="126"/>
                  </a:lnTo>
                  <a:lnTo>
                    <a:pt x="502" y="210"/>
                  </a:lnTo>
                  <a:lnTo>
                    <a:pt x="440" y="231"/>
                  </a:lnTo>
                  <a:lnTo>
                    <a:pt x="377" y="189"/>
                  </a:lnTo>
                  <a:lnTo>
                    <a:pt x="189" y="189"/>
                  </a:lnTo>
                  <a:lnTo>
                    <a:pt x="168" y="273"/>
                  </a:lnTo>
                  <a:lnTo>
                    <a:pt x="105" y="294"/>
                  </a:lnTo>
                  <a:lnTo>
                    <a:pt x="84" y="273"/>
                  </a:lnTo>
                  <a:lnTo>
                    <a:pt x="0" y="231"/>
                  </a:lnTo>
                  <a:lnTo>
                    <a:pt x="21" y="733"/>
                  </a:lnTo>
                  <a:lnTo>
                    <a:pt x="377" y="1068"/>
                  </a:lnTo>
                  <a:lnTo>
                    <a:pt x="544" y="1382"/>
                  </a:lnTo>
                  <a:lnTo>
                    <a:pt x="837" y="2051"/>
                  </a:lnTo>
                  <a:lnTo>
                    <a:pt x="858" y="2302"/>
                  </a:lnTo>
                  <a:lnTo>
                    <a:pt x="1151" y="2700"/>
                  </a:lnTo>
                  <a:lnTo>
                    <a:pt x="1151" y="2847"/>
                  </a:lnTo>
                  <a:lnTo>
                    <a:pt x="1465" y="3307"/>
                  </a:lnTo>
                  <a:lnTo>
                    <a:pt x="1465" y="3537"/>
                  </a:lnTo>
                  <a:lnTo>
                    <a:pt x="1381" y="3579"/>
                  </a:lnTo>
                  <a:lnTo>
                    <a:pt x="1465" y="3872"/>
                  </a:lnTo>
                  <a:lnTo>
                    <a:pt x="1486" y="4311"/>
                  </a:lnTo>
                  <a:lnTo>
                    <a:pt x="1674" y="4751"/>
                  </a:lnTo>
                  <a:lnTo>
                    <a:pt x="1653" y="5023"/>
                  </a:lnTo>
                  <a:lnTo>
                    <a:pt x="1695" y="5190"/>
                  </a:lnTo>
                  <a:lnTo>
                    <a:pt x="1632" y="5232"/>
                  </a:lnTo>
                  <a:lnTo>
                    <a:pt x="1674" y="5315"/>
                  </a:lnTo>
                  <a:lnTo>
                    <a:pt x="1737" y="5629"/>
                  </a:lnTo>
                  <a:lnTo>
                    <a:pt x="1800" y="5650"/>
                  </a:lnTo>
                  <a:lnTo>
                    <a:pt x="1862" y="5755"/>
                  </a:lnTo>
                  <a:lnTo>
                    <a:pt x="1800" y="5797"/>
                  </a:lnTo>
                  <a:lnTo>
                    <a:pt x="1800" y="5943"/>
                  </a:lnTo>
                  <a:lnTo>
                    <a:pt x="1883" y="6027"/>
                  </a:lnTo>
                  <a:lnTo>
                    <a:pt x="1904" y="6257"/>
                  </a:lnTo>
                  <a:lnTo>
                    <a:pt x="2009" y="6383"/>
                  </a:lnTo>
                  <a:lnTo>
                    <a:pt x="2155" y="6676"/>
                  </a:lnTo>
                  <a:lnTo>
                    <a:pt x="2281" y="6801"/>
                  </a:lnTo>
                  <a:lnTo>
                    <a:pt x="2302" y="6885"/>
                  </a:lnTo>
                  <a:lnTo>
                    <a:pt x="2511" y="7031"/>
                  </a:lnTo>
                  <a:lnTo>
                    <a:pt x="2595" y="6989"/>
                  </a:lnTo>
                  <a:lnTo>
                    <a:pt x="2720" y="6968"/>
                  </a:lnTo>
                  <a:lnTo>
                    <a:pt x="2720" y="6885"/>
                  </a:lnTo>
                  <a:lnTo>
                    <a:pt x="2678" y="6843"/>
                  </a:lnTo>
                  <a:lnTo>
                    <a:pt x="2720" y="6759"/>
                  </a:lnTo>
                  <a:lnTo>
                    <a:pt x="2888" y="6696"/>
                  </a:lnTo>
                  <a:lnTo>
                    <a:pt x="2930" y="6801"/>
                  </a:lnTo>
                  <a:lnTo>
                    <a:pt x="3055" y="6822"/>
                  </a:lnTo>
                  <a:lnTo>
                    <a:pt x="3013" y="6927"/>
                  </a:lnTo>
                  <a:lnTo>
                    <a:pt x="3097" y="7115"/>
                  </a:lnTo>
                  <a:lnTo>
                    <a:pt x="3264" y="7136"/>
                  </a:lnTo>
                  <a:lnTo>
                    <a:pt x="3411" y="7220"/>
                  </a:lnTo>
                  <a:lnTo>
                    <a:pt x="3515" y="7199"/>
                  </a:lnTo>
                  <a:lnTo>
                    <a:pt x="3557" y="7220"/>
                  </a:lnTo>
                  <a:lnTo>
                    <a:pt x="3662" y="7240"/>
                  </a:lnTo>
                  <a:lnTo>
                    <a:pt x="3725" y="7199"/>
                  </a:lnTo>
                  <a:lnTo>
                    <a:pt x="3787" y="7199"/>
                  </a:lnTo>
                  <a:lnTo>
                    <a:pt x="3850" y="7282"/>
                  </a:lnTo>
                  <a:lnTo>
                    <a:pt x="3976" y="7282"/>
                  </a:lnTo>
                  <a:lnTo>
                    <a:pt x="3997" y="7178"/>
                  </a:lnTo>
                  <a:lnTo>
                    <a:pt x="4038" y="7115"/>
                  </a:lnTo>
                  <a:lnTo>
                    <a:pt x="4101" y="7094"/>
                  </a:lnTo>
                  <a:lnTo>
                    <a:pt x="4164" y="6968"/>
                  </a:lnTo>
                  <a:lnTo>
                    <a:pt x="4310" y="6885"/>
                  </a:lnTo>
                  <a:lnTo>
                    <a:pt x="4499" y="6906"/>
                  </a:lnTo>
                  <a:lnTo>
                    <a:pt x="4562" y="6906"/>
                  </a:lnTo>
                  <a:lnTo>
                    <a:pt x="4624" y="4813"/>
                  </a:lnTo>
                  <a:lnTo>
                    <a:pt x="4729" y="2993"/>
                  </a:lnTo>
                  <a:lnTo>
                    <a:pt x="5252" y="2993"/>
                  </a:lnTo>
                  <a:lnTo>
                    <a:pt x="5357" y="922"/>
                  </a:lnTo>
                  <a:lnTo>
                    <a:pt x="5775" y="922"/>
                  </a:lnTo>
                  <a:lnTo>
                    <a:pt x="6340" y="796"/>
                  </a:lnTo>
                  <a:lnTo>
                    <a:pt x="6507" y="733"/>
                  </a:lnTo>
                  <a:lnTo>
                    <a:pt x="6612" y="733"/>
                  </a:lnTo>
                  <a:lnTo>
                    <a:pt x="6654" y="754"/>
                  </a:lnTo>
                  <a:lnTo>
                    <a:pt x="6675" y="838"/>
                  </a:lnTo>
                  <a:lnTo>
                    <a:pt x="6717" y="859"/>
                  </a:lnTo>
                  <a:lnTo>
                    <a:pt x="6696" y="922"/>
                  </a:lnTo>
                  <a:lnTo>
                    <a:pt x="6675" y="1005"/>
                  </a:lnTo>
                  <a:lnTo>
                    <a:pt x="6717" y="1005"/>
                  </a:lnTo>
                  <a:lnTo>
                    <a:pt x="6905" y="859"/>
                  </a:lnTo>
                  <a:lnTo>
                    <a:pt x="7031" y="733"/>
                  </a:lnTo>
                  <a:lnTo>
                    <a:pt x="7135" y="608"/>
                  </a:lnTo>
                  <a:lnTo>
                    <a:pt x="7282" y="608"/>
                  </a:lnTo>
                  <a:lnTo>
                    <a:pt x="7303" y="629"/>
                  </a:lnTo>
                  <a:lnTo>
                    <a:pt x="7386" y="650"/>
                  </a:lnTo>
                  <a:lnTo>
                    <a:pt x="7449" y="608"/>
                  </a:lnTo>
                  <a:lnTo>
                    <a:pt x="7637" y="524"/>
                  </a:lnTo>
                  <a:lnTo>
                    <a:pt x="7742" y="503"/>
                  </a:lnTo>
                  <a:lnTo>
                    <a:pt x="7658" y="398"/>
                  </a:lnTo>
                  <a:lnTo>
                    <a:pt x="7637" y="398"/>
                  </a:lnTo>
                  <a:lnTo>
                    <a:pt x="7616" y="378"/>
                  </a:lnTo>
                  <a:lnTo>
                    <a:pt x="7533" y="378"/>
                  </a:lnTo>
                  <a:lnTo>
                    <a:pt x="7512" y="336"/>
                  </a:lnTo>
                  <a:lnTo>
                    <a:pt x="7491" y="336"/>
                  </a:lnTo>
                  <a:lnTo>
                    <a:pt x="7449" y="315"/>
                  </a:lnTo>
                  <a:lnTo>
                    <a:pt x="7323" y="378"/>
                  </a:lnTo>
                  <a:lnTo>
                    <a:pt x="7240" y="336"/>
                  </a:lnTo>
                  <a:lnTo>
                    <a:pt x="6696" y="482"/>
                  </a:lnTo>
                  <a:lnTo>
                    <a:pt x="5817" y="691"/>
                  </a:lnTo>
                  <a:lnTo>
                    <a:pt x="5671" y="691"/>
                  </a:lnTo>
                  <a:lnTo>
                    <a:pt x="5650" y="650"/>
                  </a:lnTo>
                  <a:lnTo>
                    <a:pt x="5608" y="650"/>
                  </a:lnTo>
                  <a:lnTo>
                    <a:pt x="5566" y="608"/>
                  </a:lnTo>
                  <a:lnTo>
                    <a:pt x="5524" y="629"/>
                  </a:lnTo>
                  <a:lnTo>
                    <a:pt x="5461" y="608"/>
                  </a:lnTo>
                  <a:lnTo>
                    <a:pt x="5419" y="587"/>
                  </a:lnTo>
                  <a:lnTo>
                    <a:pt x="5336" y="608"/>
                  </a:lnTo>
                  <a:lnTo>
                    <a:pt x="5336" y="650"/>
                  </a:lnTo>
                  <a:lnTo>
                    <a:pt x="5189" y="650"/>
                  </a:lnTo>
                  <a:lnTo>
                    <a:pt x="5085" y="629"/>
                  </a:lnTo>
                  <a:lnTo>
                    <a:pt x="4938" y="503"/>
                  </a:lnTo>
                  <a:lnTo>
                    <a:pt x="4896" y="503"/>
                  </a:lnTo>
                  <a:lnTo>
                    <a:pt x="4875" y="482"/>
                  </a:lnTo>
                  <a:lnTo>
                    <a:pt x="4834" y="545"/>
                  </a:lnTo>
                  <a:lnTo>
                    <a:pt x="4771" y="545"/>
                  </a:lnTo>
                  <a:lnTo>
                    <a:pt x="4624" y="524"/>
                  </a:lnTo>
                  <a:lnTo>
                    <a:pt x="4520" y="545"/>
                  </a:lnTo>
                  <a:lnTo>
                    <a:pt x="4457" y="608"/>
                  </a:lnTo>
                  <a:lnTo>
                    <a:pt x="4373" y="587"/>
                  </a:lnTo>
                  <a:lnTo>
                    <a:pt x="4352" y="524"/>
                  </a:lnTo>
                  <a:lnTo>
                    <a:pt x="4290" y="503"/>
                  </a:lnTo>
                  <a:lnTo>
                    <a:pt x="4185" y="524"/>
                  </a:lnTo>
                  <a:lnTo>
                    <a:pt x="4080" y="503"/>
                  </a:lnTo>
                  <a:lnTo>
                    <a:pt x="3955" y="440"/>
                  </a:lnTo>
                  <a:lnTo>
                    <a:pt x="3892" y="398"/>
                  </a:lnTo>
                  <a:lnTo>
                    <a:pt x="3850" y="294"/>
                  </a:lnTo>
                  <a:lnTo>
                    <a:pt x="3829" y="273"/>
                  </a:lnTo>
                  <a:lnTo>
                    <a:pt x="1653" y="273"/>
                  </a:lnTo>
                  <a:lnTo>
                    <a:pt x="1632" y="231"/>
                  </a:lnTo>
                  <a:lnTo>
                    <a:pt x="1569" y="231"/>
                  </a:lnTo>
                  <a:lnTo>
                    <a:pt x="1486" y="294"/>
                  </a:lnTo>
                  <a:lnTo>
                    <a:pt x="1465" y="294"/>
                  </a:lnTo>
                  <a:lnTo>
                    <a:pt x="1360" y="336"/>
                  </a:lnTo>
                  <a:lnTo>
                    <a:pt x="1235" y="294"/>
                  </a:lnTo>
                  <a:lnTo>
                    <a:pt x="1130" y="189"/>
                  </a:lnTo>
                  <a:lnTo>
                    <a:pt x="1067" y="168"/>
                  </a:lnTo>
                  <a:lnTo>
                    <a:pt x="1109" y="106"/>
                  </a:lnTo>
                  <a:lnTo>
                    <a:pt x="1025" y="85"/>
                  </a:lnTo>
                  <a:lnTo>
                    <a:pt x="1025" y="64"/>
                  </a:lnTo>
                  <a:lnTo>
                    <a:pt x="942" y="1"/>
                  </a:lnTo>
                  <a:lnTo>
                    <a:pt x="900" y="22"/>
                  </a:lnTo>
                  <a:lnTo>
                    <a:pt x="858" y="64"/>
                  </a:lnTo>
                  <a:lnTo>
                    <a:pt x="837" y="64"/>
                  </a:lnTo>
                  <a:lnTo>
                    <a:pt x="73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>
                <a:solidFill>
                  <a:srgbClr val="FF6B65"/>
                </a:solidFill>
              </a:endParaRPr>
            </a:p>
          </p:txBody>
        </p:sp>
        <p:sp>
          <p:nvSpPr>
            <p:cNvPr id="188" name="Google Shape;1764;p39">
              <a:extLst>
                <a:ext uri="{FF2B5EF4-FFF2-40B4-BE49-F238E27FC236}">
                  <a16:creationId xmlns:a16="http://schemas.microsoft.com/office/drawing/2014/main" id="{5F475C47-ACCD-4416-E927-1A85DE3A57C0}"/>
                </a:ext>
              </a:extLst>
            </p:cNvPr>
            <p:cNvSpPr/>
            <p:nvPr/>
          </p:nvSpPr>
          <p:spPr>
            <a:xfrm>
              <a:off x="3953131" y="3215060"/>
              <a:ext cx="71767" cy="110427"/>
            </a:xfrm>
            <a:custGeom>
              <a:avLst/>
              <a:gdLst/>
              <a:ahLst/>
              <a:cxnLst/>
              <a:rect l="l" t="t" r="r" b="b"/>
              <a:pathLst>
                <a:path w="6027" h="9710" extrusionOk="0">
                  <a:moveTo>
                    <a:pt x="6006" y="1"/>
                  </a:moveTo>
                  <a:lnTo>
                    <a:pt x="5964" y="22"/>
                  </a:lnTo>
                  <a:lnTo>
                    <a:pt x="5922" y="84"/>
                  </a:lnTo>
                  <a:lnTo>
                    <a:pt x="5818" y="63"/>
                  </a:lnTo>
                  <a:lnTo>
                    <a:pt x="5734" y="126"/>
                  </a:lnTo>
                  <a:lnTo>
                    <a:pt x="5650" y="210"/>
                  </a:lnTo>
                  <a:lnTo>
                    <a:pt x="5525" y="231"/>
                  </a:lnTo>
                  <a:lnTo>
                    <a:pt x="5441" y="314"/>
                  </a:lnTo>
                  <a:lnTo>
                    <a:pt x="5315" y="314"/>
                  </a:lnTo>
                  <a:lnTo>
                    <a:pt x="5294" y="377"/>
                  </a:lnTo>
                  <a:lnTo>
                    <a:pt x="5190" y="398"/>
                  </a:lnTo>
                  <a:lnTo>
                    <a:pt x="5106" y="377"/>
                  </a:lnTo>
                  <a:lnTo>
                    <a:pt x="4897" y="440"/>
                  </a:lnTo>
                  <a:lnTo>
                    <a:pt x="4855" y="482"/>
                  </a:lnTo>
                  <a:lnTo>
                    <a:pt x="4750" y="503"/>
                  </a:lnTo>
                  <a:lnTo>
                    <a:pt x="4667" y="440"/>
                  </a:lnTo>
                  <a:lnTo>
                    <a:pt x="4583" y="440"/>
                  </a:lnTo>
                  <a:lnTo>
                    <a:pt x="4478" y="419"/>
                  </a:lnTo>
                  <a:lnTo>
                    <a:pt x="4437" y="482"/>
                  </a:lnTo>
                  <a:lnTo>
                    <a:pt x="4458" y="524"/>
                  </a:lnTo>
                  <a:lnTo>
                    <a:pt x="4437" y="607"/>
                  </a:lnTo>
                  <a:lnTo>
                    <a:pt x="4269" y="628"/>
                  </a:lnTo>
                  <a:lnTo>
                    <a:pt x="4144" y="691"/>
                  </a:lnTo>
                  <a:lnTo>
                    <a:pt x="4060" y="628"/>
                  </a:lnTo>
                  <a:lnTo>
                    <a:pt x="3976" y="628"/>
                  </a:lnTo>
                  <a:lnTo>
                    <a:pt x="3976" y="587"/>
                  </a:lnTo>
                  <a:lnTo>
                    <a:pt x="3934" y="545"/>
                  </a:lnTo>
                  <a:lnTo>
                    <a:pt x="3872" y="607"/>
                  </a:lnTo>
                  <a:lnTo>
                    <a:pt x="3809" y="607"/>
                  </a:lnTo>
                  <a:lnTo>
                    <a:pt x="3704" y="712"/>
                  </a:lnTo>
                  <a:lnTo>
                    <a:pt x="3516" y="733"/>
                  </a:lnTo>
                  <a:lnTo>
                    <a:pt x="3537" y="712"/>
                  </a:lnTo>
                  <a:lnTo>
                    <a:pt x="3495" y="628"/>
                  </a:lnTo>
                  <a:lnTo>
                    <a:pt x="3411" y="628"/>
                  </a:lnTo>
                  <a:lnTo>
                    <a:pt x="3328" y="587"/>
                  </a:lnTo>
                  <a:lnTo>
                    <a:pt x="3244" y="545"/>
                  </a:lnTo>
                  <a:lnTo>
                    <a:pt x="3244" y="503"/>
                  </a:lnTo>
                  <a:lnTo>
                    <a:pt x="3181" y="524"/>
                  </a:lnTo>
                  <a:lnTo>
                    <a:pt x="3139" y="545"/>
                  </a:lnTo>
                  <a:lnTo>
                    <a:pt x="3035" y="587"/>
                  </a:lnTo>
                  <a:lnTo>
                    <a:pt x="2491" y="607"/>
                  </a:lnTo>
                  <a:lnTo>
                    <a:pt x="2365" y="1110"/>
                  </a:lnTo>
                  <a:lnTo>
                    <a:pt x="2449" y="1654"/>
                  </a:lnTo>
                  <a:lnTo>
                    <a:pt x="2616" y="1737"/>
                  </a:lnTo>
                  <a:lnTo>
                    <a:pt x="2721" y="1800"/>
                  </a:lnTo>
                  <a:lnTo>
                    <a:pt x="2763" y="1863"/>
                  </a:lnTo>
                  <a:lnTo>
                    <a:pt x="2805" y="1884"/>
                  </a:lnTo>
                  <a:lnTo>
                    <a:pt x="3014" y="2072"/>
                  </a:lnTo>
                  <a:lnTo>
                    <a:pt x="3035" y="2177"/>
                  </a:lnTo>
                  <a:lnTo>
                    <a:pt x="3181" y="2365"/>
                  </a:lnTo>
                  <a:lnTo>
                    <a:pt x="3223" y="2491"/>
                  </a:lnTo>
                  <a:lnTo>
                    <a:pt x="3286" y="2574"/>
                  </a:lnTo>
                  <a:lnTo>
                    <a:pt x="3286" y="2637"/>
                  </a:lnTo>
                  <a:lnTo>
                    <a:pt x="3202" y="2637"/>
                  </a:lnTo>
                  <a:lnTo>
                    <a:pt x="3181" y="2721"/>
                  </a:lnTo>
                  <a:lnTo>
                    <a:pt x="3118" y="2721"/>
                  </a:lnTo>
                  <a:lnTo>
                    <a:pt x="3097" y="2783"/>
                  </a:lnTo>
                  <a:lnTo>
                    <a:pt x="3118" y="2804"/>
                  </a:lnTo>
                  <a:lnTo>
                    <a:pt x="3097" y="2846"/>
                  </a:lnTo>
                  <a:lnTo>
                    <a:pt x="3181" y="2930"/>
                  </a:lnTo>
                  <a:lnTo>
                    <a:pt x="3139" y="3139"/>
                  </a:lnTo>
                  <a:lnTo>
                    <a:pt x="3118" y="3244"/>
                  </a:lnTo>
                  <a:lnTo>
                    <a:pt x="3035" y="3307"/>
                  </a:lnTo>
                  <a:lnTo>
                    <a:pt x="2930" y="3327"/>
                  </a:lnTo>
                  <a:lnTo>
                    <a:pt x="2867" y="3474"/>
                  </a:lnTo>
                  <a:lnTo>
                    <a:pt x="2867" y="3579"/>
                  </a:lnTo>
                  <a:lnTo>
                    <a:pt x="2805" y="3683"/>
                  </a:lnTo>
                  <a:lnTo>
                    <a:pt x="2825" y="3830"/>
                  </a:lnTo>
                  <a:lnTo>
                    <a:pt x="2805" y="3955"/>
                  </a:lnTo>
                  <a:lnTo>
                    <a:pt x="2700" y="3976"/>
                  </a:lnTo>
                  <a:lnTo>
                    <a:pt x="2679" y="3872"/>
                  </a:lnTo>
                  <a:lnTo>
                    <a:pt x="2700" y="3830"/>
                  </a:lnTo>
                  <a:lnTo>
                    <a:pt x="2616" y="3725"/>
                  </a:lnTo>
                  <a:lnTo>
                    <a:pt x="2574" y="3662"/>
                  </a:lnTo>
                  <a:lnTo>
                    <a:pt x="2491" y="3620"/>
                  </a:lnTo>
                  <a:lnTo>
                    <a:pt x="2386" y="3537"/>
                  </a:lnTo>
                  <a:lnTo>
                    <a:pt x="2281" y="3411"/>
                  </a:lnTo>
                  <a:lnTo>
                    <a:pt x="2281" y="3327"/>
                  </a:lnTo>
                  <a:lnTo>
                    <a:pt x="2240" y="3202"/>
                  </a:lnTo>
                  <a:lnTo>
                    <a:pt x="2240" y="3097"/>
                  </a:lnTo>
                  <a:lnTo>
                    <a:pt x="2281" y="2993"/>
                  </a:lnTo>
                  <a:lnTo>
                    <a:pt x="2344" y="2846"/>
                  </a:lnTo>
                  <a:lnTo>
                    <a:pt x="2449" y="2721"/>
                  </a:lnTo>
                  <a:lnTo>
                    <a:pt x="2470" y="2595"/>
                  </a:lnTo>
                  <a:lnTo>
                    <a:pt x="2470" y="2428"/>
                  </a:lnTo>
                  <a:lnTo>
                    <a:pt x="2407" y="2323"/>
                  </a:lnTo>
                  <a:lnTo>
                    <a:pt x="2261" y="2302"/>
                  </a:lnTo>
                  <a:lnTo>
                    <a:pt x="2135" y="2302"/>
                  </a:lnTo>
                  <a:lnTo>
                    <a:pt x="2072" y="2365"/>
                  </a:lnTo>
                  <a:lnTo>
                    <a:pt x="2030" y="2365"/>
                  </a:lnTo>
                  <a:lnTo>
                    <a:pt x="1968" y="2386"/>
                  </a:lnTo>
                  <a:lnTo>
                    <a:pt x="1863" y="2323"/>
                  </a:lnTo>
                  <a:lnTo>
                    <a:pt x="1863" y="2260"/>
                  </a:lnTo>
                  <a:lnTo>
                    <a:pt x="1821" y="2198"/>
                  </a:lnTo>
                  <a:lnTo>
                    <a:pt x="1779" y="2156"/>
                  </a:lnTo>
                  <a:lnTo>
                    <a:pt x="1758" y="2093"/>
                  </a:lnTo>
                  <a:lnTo>
                    <a:pt x="1612" y="2114"/>
                  </a:lnTo>
                  <a:lnTo>
                    <a:pt x="1424" y="2177"/>
                  </a:lnTo>
                  <a:lnTo>
                    <a:pt x="1089" y="2302"/>
                  </a:lnTo>
                  <a:lnTo>
                    <a:pt x="984" y="2323"/>
                  </a:lnTo>
                  <a:lnTo>
                    <a:pt x="398" y="2595"/>
                  </a:lnTo>
                  <a:lnTo>
                    <a:pt x="273" y="2595"/>
                  </a:lnTo>
                  <a:lnTo>
                    <a:pt x="43" y="2700"/>
                  </a:lnTo>
                  <a:lnTo>
                    <a:pt x="1" y="2783"/>
                  </a:lnTo>
                  <a:lnTo>
                    <a:pt x="43" y="2951"/>
                  </a:lnTo>
                  <a:lnTo>
                    <a:pt x="43" y="3035"/>
                  </a:lnTo>
                  <a:lnTo>
                    <a:pt x="64" y="3223"/>
                  </a:lnTo>
                  <a:lnTo>
                    <a:pt x="273" y="3244"/>
                  </a:lnTo>
                  <a:lnTo>
                    <a:pt x="356" y="3244"/>
                  </a:lnTo>
                  <a:lnTo>
                    <a:pt x="377" y="3327"/>
                  </a:lnTo>
                  <a:lnTo>
                    <a:pt x="419" y="3307"/>
                  </a:lnTo>
                  <a:lnTo>
                    <a:pt x="482" y="3244"/>
                  </a:lnTo>
                  <a:lnTo>
                    <a:pt x="628" y="3265"/>
                  </a:lnTo>
                  <a:lnTo>
                    <a:pt x="796" y="3369"/>
                  </a:lnTo>
                  <a:lnTo>
                    <a:pt x="901" y="3516"/>
                  </a:lnTo>
                  <a:lnTo>
                    <a:pt x="1005" y="3537"/>
                  </a:lnTo>
                  <a:lnTo>
                    <a:pt x="1193" y="3537"/>
                  </a:lnTo>
                  <a:lnTo>
                    <a:pt x="1298" y="3620"/>
                  </a:lnTo>
                  <a:lnTo>
                    <a:pt x="1340" y="3683"/>
                  </a:lnTo>
                  <a:lnTo>
                    <a:pt x="1465" y="3725"/>
                  </a:lnTo>
                  <a:lnTo>
                    <a:pt x="1465" y="3788"/>
                  </a:lnTo>
                  <a:lnTo>
                    <a:pt x="1424" y="3892"/>
                  </a:lnTo>
                  <a:lnTo>
                    <a:pt x="1445" y="3976"/>
                  </a:lnTo>
                  <a:lnTo>
                    <a:pt x="1424" y="4060"/>
                  </a:lnTo>
                  <a:lnTo>
                    <a:pt x="1445" y="4144"/>
                  </a:lnTo>
                  <a:lnTo>
                    <a:pt x="1445" y="4206"/>
                  </a:lnTo>
                  <a:lnTo>
                    <a:pt x="1403" y="4290"/>
                  </a:lnTo>
                  <a:lnTo>
                    <a:pt x="1361" y="4457"/>
                  </a:lnTo>
                  <a:lnTo>
                    <a:pt x="1319" y="4562"/>
                  </a:lnTo>
                  <a:lnTo>
                    <a:pt x="1361" y="4604"/>
                  </a:lnTo>
                  <a:lnTo>
                    <a:pt x="1445" y="4604"/>
                  </a:lnTo>
                  <a:lnTo>
                    <a:pt x="1424" y="4688"/>
                  </a:lnTo>
                  <a:lnTo>
                    <a:pt x="1319" y="4729"/>
                  </a:lnTo>
                  <a:lnTo>
                    <a:pt x="1319" y="4834"/>
                  </a:lnTo>
                  <a:lnTo>
                    <a:pt x="1319" y="4980"/>
                  </a:lnTo>
                  <a:lnTo>
                    <a:pt x="1235" y="5001"/>
                  </a:lnTo>
                  <a:lnTo>
                    <a:pt x="1235" y="5043"/>
                  </a:lnTo>
                  <a:lnTo>
                    <a:pt x="1340" y="5127"/>
                  </a:lnTo>
                  <a:lnTo>
                    <a:pt x="1361" y="5232"/>
                  </a:lnTo>
                  <a:lnTo>
                    <a:pt x="1319" y="5294"/>
                  </a:lnTo>
                  <a:lnTo>
                    <a:pt x="1319" y="5399"/>
                  </a:lnTo>
                  <a:lnTo>
                    <a:pt x="1361" y="5441"/>
                  </a:lnTo>
                  <a:lnTo>
                    <a:pt x="1403" y="5524"/>
                  </a:lnTo>
                  <a:lnTo>
                    <a:pt x="1319" y="5629"/>
                  </a:lnTo>
                  <a:lnTo>
                    <a:pt x="1214" y="5734"/>
                  </a:lnTo>
                  <a:lnTo>
                    <a:pt x="1193" y="5776"/>
                  </a:lnTo>
                  <a:lnTo>
                    <a:pt x="1110" y="5776"/>
                  </a:lnTo>
                  <a:lnTo>
                    <a:pt x="1089" y="5859"/>
                  </a:lnTo>
                  <a:lnTo>
                    <a:pt x="1110" y="5964"/>
                  </a:lnTo>
                  <a:lnTo>
                    <a:pt x="1089" y="6048"/>
                  </a:lnTo>
                  <a:lnTo>
                    <a:pt x="1047" y="6194"/>
                  </a:lnTo>
                  <a:lnTo>
                    <a:pt x="1026" y="6278"/>
                  </a:lnTo>
                  <a:lnTo>
                    <a:pt x="1026" y="6466"/>
                  </a:lnTo>
                  <a:lnTo>
                    <a:pt x="398" y="7115"/>
                  </a:lnTo>
                  <a:lnTo>
                    <a:pt x="461" y="7282"/>
                  </a:lnTo>
                  <a:lnTo>
                    <a:pt x="482" y="7429"/>
                  </a:lnTo>
                  <a:lnTo>
                    <a:pt x="566" y="7554"/>
                  </a:lnTo>
                  <a:lnTo>
                    <a:pt x="566" y="7847"/>
                  </a:lnTo>
                  <a:lnTo>
                    <a:pt x="524" y="7868"/>
                  </a:lnTo>
                  <a:lnTo>
                    <a:pt x="524" y="7973"/>
                  </a:lnTo>
                  <a:lnTo>
                    <a:pt x="587" y="8077"/>
                  </a:lnTo>
                  <a:lnTo>
                    <a:pt x="608" y="8224"/>
                  </a:lnTo>
                  <a:lnTo>
                    <a:pt x="608" y="8684"/>
                  </a:lnTo>
                  <a:lnTo>
                    <a:pt x="566" y="8851"/>
                  </a:lnTo>
                  <a:lnTo>
                    <a:pt x="566" y="9019"/>
                  </a:lnTo>
                  <a:lnTo>
                    <a:pt x="566" y="9207"/>
                  </a:lnTo>
                  <a:lnTo>
                    <a:pt x="566" y="9228"/>
                  </a:lnTo>
                  <a:lnTo>
                    <a:pt x="628" y="9270"/>
                  </a:lnTo>
                  <a:lnTo>
                    <a:pt x="691" y="9333"/>
                  </a:lnTo>
                  <a:lnTo>
                    <a:pt x="733" y="9395"/>
                  </a:lnTo>
                  <a:lnTo>
                    <a:pt x="712" y="9437"/>
                  </a:lnTo>
                  <a:lnTo>
                    <a:pt x="712" y="9521"/>
                  </a:lnTo>
                  <a:lnTo>
                    <a:pt x="691" y="9626"/>
                  </a:lnTo>
                  <a:lnTo>
                    <a:pt x="691" y="9646"/>
                  </a:lnTo>
                  <a:lnTo>
                    <a:pt x="733" y="9646"/>
                  </a:lnTo>
                  <a:lnTo>
                    <a:pt x="942" y="9709"/>
                  </a:lnTo>
                  <a:lnTo>
                    <a:pt x="1047" y="9709"/>
                  </a:lnTo>
                  <a:lnTo>
                    <a:pt x="1089" y="9605"/>
                  </a:lnTo>
                  <a:lnTo>
                    <a:pt x="1131" y="9500"/>
                  </a:lnTo>
                  <a:lnTo>
                    <a:pt x="1152" y="9333"/>
                  </a:lnTo>
                  <a:lnTo>
                    <a:pt x="1131" y="9291"/>
                  </a:lnTo>
                  <a:lnTo>
                    <a:pt x="1110" y="9291"/>
                  </a:lnTo>
                  <a:lnTo>
                    <a:pt x="1089" y="9395"/>
                  </a:lnTo>
                  <a:lnTo>
                    <a:pt x="1005" y="9374"/>
                  </a:lnTo>
                  <a:lnTo>
                    <a:pt x="942" y="9437"/>
                  </a:lnTo>
                  <a:lnTo>
                    <a:pt x="942" y="9333"/>
                  </a:lnTo>
                  <a:lnTo>
                    <a:pt x="901" y="9228"/>
                  </a:lnTo>
                  <a:lnTo>
                    <a:pt x="880" y="9207"/>
                  </a:lnTo>
                  <a:lnTo>
                    <a:pt x="921" y="9165"/>
                  </a:lnTo>
                  <a:lnTo>
                    <a:pt x="984" y="9165"/>
                  </a:lnTo>
                  <a:lnTo>
                    <a:pt x="1026" y="9019"/>
                  </a:lnTo>
                  <a:lnTo>
                    <a:pt x="1110" y="8977"/>
                  </a:lnTo>
                  <a:lnTo>
                    <a:pt x="1131" y="8893"/>
                  </a:lnTo>
                  <a:lnTo>
                    <a:pt x="1298" y="8872"/>
                  </a:lnTo>
                  <a:lnTo>
                    <a:pt x="1465" y="8663"/>
                  </a:lnTo>
                  <a:lnTo>
                    <a:pt x="1989" y="8579"/>
                  </a:lnTo>
                  <a:lnTo>
                    <a:pt x="2365" y="8391"/>
                  </a:lnTo>
                  <a:lnTo>
                    <a:pt x="2574" y="8182"/>
                  </a:lnTo>
                  <a:lnTo>
                    <a:pt x="2616" y="8035"/>
                  </a:lnTo>
                  <a:lnTo>
                    <a:pt x="2679" y="7931"/>
                  </a:lnTo>
                  <a:lnTo>
                    <a:pt x="2679" y="7847"/>
                  </a:lnTo>
                  <a:lnTo>
                    <a:pt x="2574" y="7910"/>
                  </a:lnTo>
                  <a:lnTo>
                    <a:pt x="2553" y="7805"/>
                  </a:lnTo>
                  <a:lnTo>
                    <a:pt x="2595" y="7805"/>
                  </a:lnTo>
                  <a:lnTo>
                    <a:pt x="2595" y="7701"/>
                  </a:lnTo>
                  <a:lnTo>
                    <a:pt x="2658" y="7617"/>
                  </a:lnTo>
                  <a:lnTo>
                    <a:pt x="2658" y="7533"/>
                  </a:lnTo>
                  <a:lnTo>
                    <a:pt x="2721" y="7345"/>
                  </a:lnTo>
                  <a:lnTo>
                    <a:pt x="2700" y="7324"/>
                  </a:lnTo>
                  <a:lnTo>
                    <a:pt x="2700" y="7177"/>
                  </a:lnTo>
                  <a:lnTo>
                    <a:pt x="2763" y="7115"/>
                  </a:lnTo>
                  <a:lnTo>
                    <a:pt x="2763" y="6968"/>
                  </a:lnTo>
                  <a:lnTo>
                    <a:pt x="2721" y="6968"/>
                  </a:lnTo>
                  <a:lnTo>
                    <a:pt x="2721" y="6822"/>
                  </a:lnTo>
                  <a:lnTo>
                    <a:pt x="2658" y="6968"/>
                  </a:lnTo>
                  <a:lnTo>
                    <a:pt x="2658" y="7073"/>
                  </a:lnTo>
                  <a:lnTo>
                    <a:pt x="2595" y="7094"/>
                  </a:lnTo>
                  <a:lnTo>
                    <a:pt x="2574" y="6968"/>
                  </a:lnTo>
                  <a:lnTo>
                    <a:pt x="2595" y="6592"/>
                  </a:lnTo>
                  <a:lnTo>
                    <a:pt x="2553" y="6466"/>
                  </a:lnTo>
                  <a:lnTo>
                    <a:pt x="2553" y="6340"/>
                  </a:lnTo>
                  <a:lnTo>
                    <a:pt x="2470" y="6236"/>
                  </a:lnTo>
                  <a:lnTo>
                    <a:pt x="2407" y="6194"/>
                  </a:lnTo>
                  <a:lnTo>
                    <a:pt x="2491" y="6152"/>
                  </a:lnTo>
                  <a:lnTo>
                    <a:pt x="2491" y="6068"/>
                  </a:lnTo>
                  <a:lnTo>
                    <a:pt x="2302" y="5838"/>
                  </a:lnTo>
                  <a:lnTo>
                    <a:pt x="2386" y="5755"/>
                  </a:lnTo>
                  <a:lnTo>
                    <a:pt x="2365" y="5650"/>
                  </a:lnTo>
                  <a:lnTo>
                    <a:pt x="2407" y="5608"/>
                  </a:lnTo>
                  <a:lnTo>
                    <a:pt x="2407" y="5524"/>
                  </a:lnTo>
                  <a:lnTo>
                    <a:pt x="2365" y="5441"/>
                  </a:lnTo>
                  <a:lnTo>
                    <a:pt x="2365" y="5399"/>
                  </a:lnTo>
                  <a:lnTo>
                    <a:pt x="2407" y="5399"/>
                  </a:lnTo>
                  <a:lnTo>
                    <a:pt x="2512" y="5462"/>
                  </a:lnTo>
                  <a:lnTo>
                    <a:pt x="2574" y="5399"/>
                  </a:lnTo>
                  <a:lnTo>
                    <a:pt x="2721" y="5399"/>
                  </a:lnTo>
                  <a:lnTo>
                    <a:pt x="2825" y="5315"/>
                  </a:lnTo>
                  <a:lnTo>
                    <a:pt x="2805" y="5190"/>
                  </a:lnTo>
                  <a:lnTo>
                    <a:pt x="3118" y="4980"/>
                  </a:lnTo>
                  <a:lnTo>
                    <a:pt x="3244" y="4980"/>
                  </a:lnTo>
                  <a:lnTo>
                    <a:pt x="3244" y="4897"/>
                  </a:lnTo>
                  <a:lnTo>
                    <a:pt x="3307" y="4876"/>
                  </a:lnTo>
                  <a:lnTo>
                    <a:pt x="3349" y="4813"/>
                  </a:lnTo>
                  <a:lnTo>
                    <a:pt x="3349" y="4771"/>
                  </a:lnTo>
                  <a:lnTo>
                    <a:pt x="3600" y="4625"/>
                  </a:lnTo>
                  <a:lnTo>
                    <a:pt x="3621" y="4562"/>
                  </a:lnTo>
                  <a:lnTo>
                    <a:pt x="3662" y="4520"/>
                  </a:lnTo>
                  <a:lnTo>
                    <a:pt x="3704" y="4374"/>
                  </a:lnTo>
                  <a:lnTo>
                    <a:pt x="3746" y="4478"/>
                  </a:lnTo>
                  <a:lnTo>
                    <a:pt x="3830" y="4416"/>
                  </a:lnTo>
                  <a:lnTo>
                    <a:pt x="3955" y="4269"/>
                  </a:lnTo>
                  <a:lnTo>
                    <a:pt x="3955" y="4185"/>
                  </a:lnTo>
                  <a:lnTo>
                    <a:pt x="4018" y="4248"/>
                  </a:lnTo>
                  <a:lnTo>
                    <a:pt x="4248" y="4081"/>
                  </a:lnTo>
                  <a:lnTo>
                    <a:pt x="4437" y="3997"/>
                  </a:lnTo>
                  <a:lnTo>
                    <a:pt x="4437" y="3976"/>
                  </a:lnTo>
                  <a:lnTo>
                    <a:pt x="4562" y="3976"/>
                  </a:lnTo>
                  <a:lnTo>
                    <a:pt x="4918" y="3788"/>
                  </a:lnTo>
                  <a:lnTo>
                    <a:pt x="4960" y="3725"/>
                  </a:lnTo>
                  <a:lnTo>
                    <a:pt x="5022" y="3683"/>
                  </a:lnTo>
                  <a:lnTo>
                    <a:pt x="5399" y="3474"/>
                  </a:lnTo>
                  <a:lnTo>
                    <a:pt x="5399" y="3369"/>
                  </a:lnTo>
                  <a:lnTo>
                    <a:pt x="5504" y="3369"/>
                  </a:lnTo>
                  <a:lnTo>
                    <a:pt x="5608" y="3223"/>
                  </a:lnTo>
                  <a:lnTo>
                    <a:pt x="5608" y="3139"/>
                  </a:lnTo>
                  <a:lnTo>
                    <a:pt x="5734" y="2993"/>
                  </a:lnTo>
                  <a:lnTo>
                    <a:pt x="5818" y="2951"/>
                  </a:lnTo>
                  <a:lnTo>
                    <a:pt x="5818" y="2846"/>
                  </a:lnTo>
                  <a:lnTo>
                    <a:pt x="5859" y="2783"/>
                  </a:lnTo>
                  <a:lnTo>
                    <a:pt x="5797" y="2783"/>
                  </a:lnTo>
                  <a:lnTo>
                    <a:pt x="5755" y="2804"/>
                  </a:lnTo>
                  <a:lnTo>
                    <a:pt x="5734" y="2742"/>
                  </a:lnTo>
                  <a:lnTo>
                    <a:pt x="5838" y="2679"/>
                  </a:lnTo>
                  <a:lnTo>
                    <a:pt x="5901" y="2679"/>
                  </a:lnTo>
                  <a:lnTo>
                    <a:pt x="5922" y="2616"/>
                  </a:lnTo>
                  <a:lnTo>
                    <a:pt x="5901" y="2574"/>
                  </a:lnTo>
                  <a:lnTo>
                    <a:pt x="5943" y="2532"/>
                  </a:lnTo>
                  <a:lnTo>
                    <a:pt x="6006" y="2470"/>
                  </a:lnTo>
                  <a:lnTo>
                    <a:pt x="5964" y="2219"/>
                  </a:lnTo>
                  <a:lnTo>
                    <a:pt x="5943" y="2198"/>
                  </a:lnTo>
                  <a:lnTo>
                    <a:pt x="5838" y="2198"/>
                  </a:lnTo>
                  <a:lnTo>
                    <a:pt x="5797" y="2177"/>
                  </a:lnTo>
                  <a:lnTo>
                    <a:pt x="5818" y="2114"/>
                  </a:lnTo>
                  <a:lnTo>
                    <a:pt x="5901" y="2114"/>
                  </a:lnTo>
                  <a:lnTo>
                    <a:pt x="5901" y="1863"/>
                  </a:lnTo>
                  <a:lnTo>
                    <a:pt x="5859" y="1800"/>
                  </a:lnTo>
                  <a:lnTo>
                    <a:pt x="5901" y="1800"/>
                  </a:lnTo>
                  <a:lnTo>
                    <a:pt x="5922" y="1528"/>
                  </a:lnTo>
                  <a:lnTo>
                    <a:pt x="5901" y="1361"/>
                  </a:lnTo>
                  <a:lnTo>
                    <a:pt x="5964" y="1319"/>
                  </a:lnTo>
                  <a:lnTo>
                    <a:pt x="5943" y="1151"/>
                  </a:lnTo>
                  <a:lnTo>
                    <a:pt x="5922" y="1131"/>
                  </a:lnTo>
                  <a:lnTo>
                    <a:pt x="5922" y="963"/>
                  </a:lnTo>
                  <a:lnTo>
                    <a:pt x="5964" y="942"/>
                  </a:lnTo>
                  <a:lnTo>
                    <a:pt x="5901" y="817"/>
                  </a:lnTo>
                  <a:lnTo>
                    <a:pt x="5859" y="628"/>
                  </a:lnTo>
                  <a:lnTo>
                    <a:pt x="5922" y="587"/>
                  </a:lnTo>
                  <a:lnTo>
                    <a:pt x="5901" y="545"/>
                  </a:lnTo>
                  <a:lnTo>
                    <a:pt x="5901" y="503"/>
                  </a:lnTo>
                  <a:lnTo>
                    <a:pt x="5901" y="440"/>
                  </a:lnTo>
                  <a:lnTo>
                    <a:pt x="6027" y="273"/>
                  </a:lnTo>
                  <a:lnTo>
                    <a:pt x="5964" y="231"/>
                  </a:lnTo>
                  <a:lnTo>
                    <a:pt x="6027" y="168"/>
                  </a:lnTo>
                  <a:lnTo>
                    <a:pt x="6027" y="22"/>
                  </a:lnTo>
                  <a:lnTo>
                    <a:pt x="600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89" name="Google Shape;1765;p39">
              <a:extLst>
                <a:ext uri="{FF2B5EF4-FFF2-40B4-BE49-F238E27FC236}">
                  <a16:creationId xmlns:a16="http://schemas.microsoft.com/office/drawing/2014/main" id="{2AD5E849-5F05-5171-E935-12B5184CA9CF}"/>
                </a:ext>
              </a:extLst>
            </p:cNvPr>
            <p:cNvSpPr/>
            <p:nvPr/>
          </p:nvSpPr>
          <p:spPr>
            <a:xfrm>
              <a:off x="3951893" y="3317378"/>
              <a:ext cx="9978" cy="10724"/>
            </a:xfrm>
            <a:custGeom>
              <a:avLst/>
              <a:gdLst/>
              <a:ahLst/>
              <a:cxnLst/>
              <a:rect l="l" t="t" r="r" b="b"/>
              <a:pathLst>
                <a:path w="838" h="943" extrusionOk="0">
                  <a:moveTo>
                    <a:pt x="314" y="1"/>
                  </a:moveTo>
                  <a:lnTo>
                    <a:pt x="209" y="43"/>
                  </a:lnTo>
                  <a:lnTo>
                    <a:pt x="188" y="189"/>
                  </a:lnTo>
                  <a:lnTo>
                    <a:pt x="63" y="440"/>
                  </a:lnTo>
                  <a:lnTo>
                    <a:pt x="0" y="566"/>
                  </a:lnTo>
                  <a:lnTo>
                    <a:pt x="42" y="649"/>
                  </a:lnTo>
                  <a:lnTo>
                    <a:pt x="105" y="712"/>
                  </a:lnTo>
                  <a:lnTo>
                    <a:pt x="168" y="817"/>
                  </a:lnTo>
                  <a:lnTo>
                    <a:pt x="377" y="921"/>
                  </a:lnTo>
                  <a:lnTo>
                    <a:pt x="586" y="942"/>
                  </a:lnTo>
                  <a:lnTo>
                    <a:pt x="670" y="921"/>
                  </a:lnTo>
                  <a:lnTo>
                    <a:pt x="712" y="817"/>
                  </a:lnTo>
                  <a:lnTo>
                    <a:pt x="691" y="712"/>
                  </a:lnTo>
                  <a:lnTo>
                    <a:pt x="774" y="691"/>
                  </a:lnTo>
                  <a:lnTo>
                    <a:pt x="795" y="649"/>
                  </a:lnTo>
                  <a:lnTo>
                    <a:pt x="795" y="629"/>
                  </a:lnTo>
                  <a:lnTo>
                    <a:pt x="816" y="524"/>
                  </a:lnTo>
                  <a:lnTo>
                    <a:pt x="816" y="440"/>
                  </a:lnTo>
                  <a:lnTo>
                    <a:pt x="837" y="398"/>
                  </a:lnTo>
                  <a:lnTo>
                    <a:pt x="795" y="336"/>
                  </a:lnTo>
                  <a:lnTo>
                    <a:pt x="732" y="273"/>
                  </a:lnTo>
                  <a:lnTo>
                    <a:pt x="670" y="231"/>
                  </a:lnTo>
                  <a:lnTo>
                    <a:pt x="670" y="210"/>
                  </a:lnTo>
                  <a:lnTo>
                    <a:pt x="565" y="189"/>
                  </a:lnTo>
                  <a:lnTo>
                    <a:pt x="481" y="105"/>
                  </a:lnTo>
                  <a:lnTo>
                    <a:pt x="31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0" name="Google Shape;1766;p39">
              <a:extLst>
                <a:ext uri="{FF2B5EF4-FFF2-40B4-BE49-F238E27FC236}">
                  <a16:creationId xmlns:a16="http://schemas.microsoft.com/office/drawing/2014/main" id="{4F3CE104-CE0E-7C16-7C1C-C26153497729}"/>
                </a:ext>
              </a:extLst>
            </p:cNvPr>
            <p:cNvSpPr/>
            <p:nvPr/>
          </p:nvSpPr>
          <p:spPr>
            <a:xfrm>
              <a:off x="3925232" y="3338554"/>
              <a:ext cx="15956" cy="14295"/>
            </a:xfrm>
            <a:custGeom>
              <a:avLst/>
              <a:gdLst/>
              <a:ahLst/>
              <a:cxnLst/>
              <a:rect l="l" t="t" r="r" b="b"/>
              <a:pathLst>
                <a:path w="1340" h="1257" extrusionOk="0">
                  <a:moveTo>
                    <a:pt x="775" y="1"/>
                  </a:moveTo>
                  <a:lnTo>
                    <a:pt x="754" y="43"/>
                  </a:lnTo>
                  <a:lnTo>
                    <a:pt x="670" y="106"/>
                  </a:lnTo>
                  <a:lnTo>
                    <a:pt x="628" y="147"/>
                  </a:lnTo>
                  <a:lnTo>
                    <a:pt x="419" y="189"/>
                  </a:lnTo>
                  <a:lnTo>
                    <a:pt x="293" y="315"/>
                  </a:lnTo>
                  <a:lnTo>
                    <a:pt x="231" y="440"/>
                  </a:lnTo>
                  <a:lnTo>
                    <a:pt x="84" y="566"/>
                  </a:lnTo>
                  <a:lnTo>
                    <a:pt x="0" y="629"/>
                  </a:lnTo>
                  <a:lnTo>
                    <a:pt x="42" y="733"/>
                  </a:lnTo>
                  <a:lnTo>
                    <a:pt x="126" y="796"/>
                  </a:lnTo>
                  <a:lnTo>
                    <a:pt x="126" y="859"/>
                  </a:lnTo>
                  <a:lnTo>
                    <a:pt x="210" y="943"/>
                  </a:lnTo>
                  <a:lnTo>
                    <a:pt x="210" y="1047"/>
                  </a:lnTo>
                  <a:lnTo>
                    <a:pt x="293" y="1131"/>
                  </a:lnTo>
                  <a:lnTo>
                    <a:pt x="356" y="1194"/>
                  </a:lnTo>
                  <a:lnTo>
                    <a:pt x="503" y="1256"/>
                  </a:lnTo>
                  <a:lnTo>
                    <a:pt x="607" y="1256"/>
                  </a:lnTo>
                  <a:lnTo>
                    <a:pt x="628" y="1194"/>
                  </a:lnTo>
                  <a:lnTo>
                    <a:pt x="670" y="1152"/>
                  </a:lnTo>
                  <a:lnTo>
                    <a:pt x="712" y="1026"/>
                  </a:lnTo>
                  <a:lnTo>
                    <a:pt x="816" y="984"/>
                  </a:lnTo>
                  <a:lnTo>
                    <a:pt x="879" y="943"/>
                  </a:lnTo>
                  <a:lnTo>
                    <a:pt x="984" y="922"/>
                  </a:lnTo>
                  <a:lnTo>
                    <a:pt x="1067" y="943"/>
                  </a:lnTo>
                  <a:lnTo>
                    <a:pt x="1172" y="859"/>
                  </a:lnTo>
                  <a:lnTo>
                    <a:pt x="1193" y="775"/>
                  </a:lnTo>
                  <a:lnTo>
                    <a:pt x="1151" y="733"/>
                  </a:lnTo>
                  <a:lnTo>
                    <a:pt x="1130" y="650"/>
                  </a:lnTo>
                  <a:lnTo>
                    <a:pt x="1235" y="608"/>
                  </a:lnTo>
                  <a:lnTo>
                    <a:pt x="1339" y="524"/>
                  </a:lnTo>
                  <a:lnTo>
                    <a:pt x="1339" y="399"/>
                  </a:lnTo>
                  <a:lnTo>
                    <a:pt x="1256" y="147"/>
                  </a:lnTo>
                  <a:lnTo>
                    <a:pt x="1130" y="43"/>
                  </a:lnTo>
                  <a:lnTo>
                    <a:pt x="1026" y="85"/>
                  </a:lnTo>
                  <a:lnTo>
                    <a:pt x="942" y="22"/>
                  </a:lnTo>
                  <a:lnTo>
                    <a:pt x="921" y="43"/>
                  </a:lnTo>
                  <a:lnTo>
                    <a:pt x="858" y="22"/>
                  </a:lnTo>
                  <a:lnTo>
                    <a:pt x="77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1" name="Google Shape;1767;p39">
              <a:extLst>
                <a:ext uri="{FF2B5EF4-FFF2-40B4-BE49-F238E27FC236}">
                  <a16:creationId xmlns:a16="http://schemas.microsoft.com/office/drawing/2014/main" id="{8627C6A1-8BDB-03D4-B77B-27F071B735EC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2" name="Google Shape;1768;p39">
              <a:extLst>
                <a:ext uri="{FF2B5EF4-FFF2-40B4-BE49-F238E27FC236}">
                  <a16:creationId xmlns:a16="http://schemas.microsoft.com/office/drawing/2014/main" id="{A0FC7D6B-5C9B-2D92-2F72-CF6975FE92B6}"/>
                </a:ext>
              </a:extLst>
            </p:cNvPr>
            <p:cNvSpPr/>
            <p:nvPr/>
          </p:nvSpPr>
          <p:spPr>
            <a:xfrm>
              <a:off x="4226694" y="2879548"/>
              <a:ext cx="50095" cy="39508"/>
            </a:xfrm>
            <a:custGeom>
              <a:avLst/>
              <a:gdLst/>
              <a:ahLst/>
              <a:cxnLst/>
              <a:rect l="l" t="t" r="r" b="b"/>
              <a:pathLst>
                <a:path w="4207" h="3474" extrusionOk="0">
                  <a:moveTo>
                    <a:pt x="1507" y="0"/>
                  </a:moveTo>
                  <a:lnTo>
                    <a:pt x="1466" y="63"/>
                  </a:lnTo>
                  <a:lnTo>
                    <a:pt x="1403" y="105"/>
                  </a:lnTo>
                  <a:lnTo>
                    <a:pt x="1298" y="105"/>
                  </a:lnTo>
                  <a:lnTo>
                    <a:pt x="1256" y="126"/>
                  </a:lnTo>
                  <a:lnTo>
                    <a:pt x="1152" y="63"/>
                  </a:lnTo>
                  <a:lnTo>
                    <a:pt x="1068" y="63"/>
                  </a:lnTo>
                  <a:lnTo>
                    <a:pt x="1026" y="105"/>
                  </a:lnTo>
                  <a:lnTo>
                    <a:pt x="880" y="293"/>
                  </a:lnTo>
                  <a:lnTo>
                    <a:pt x="629" y="398"/>
                  </a:lnTo>
                  <a:lnTo>
                    <a:pt x="231" y="503"/>
                  </a:lnTo>
                  <a:lnTo>
                    <a:pt x="252" y="586"/>
                  </a:lnTo>
                  <a:lnTo>
                    <a:pt x="1" y="754"/>
                  </a:lnTo>
                  <a:lnTo>
                    <a:pt x="22" y="1005"/>
                  </a:lnTo>
                  <a:lnTo>
                    <a:pt x="106" y="1067"/>
                  </a:lnTo>
                  <a:lnTo>
                    <a:pt x="189" y="1047"/>
                  </a:lnTo>
                  <a:lnTo>
                    <a:pt x="294" y="1005"/>
                  </a:lnTo>
                  <a:lnTo>
                    <a:pt x="419" y="1151"/>
                  </a:lnTo>
                  <a:lnTo>
                    <a:pt x="566" y="1277"/>
                  </a:lnTo>
                  <a:lnTo>
                    <a:pt x="733" y="1360"/>
                  </a:lnTo>
                  <a:lnTo>
                    <a:pt x="754" y="1486"/>
                  </a:lnTo>
                  <a:lnTo>
                    <a:pt x="901" y="1549"/>
                  </a:lnTo>
                  <a:lnTo>
                    <a:pt x="901" y="1674"/>
                  </a:lnTo>
                  <a:lnTo>
                    <a:pt x="754" y="1779"/>
                  </a:lnTo>
                  <a:lnTo>
                    <a:pt x="754" y="1904"/>
                  </a:lnTo>
                  <a:lnTo>
                    <a:pt x="650" y="1946"/>
                  </a:lnTo>
                  <a:lnTo>
                    <a:pt x="650" y="2114"/>
                  </a:lnTo>
                  <a:lnTo>
                    <a:pt x="754" y="2302"/>
                  </a:lnTo>
                  <a:lnTo>
                    <a:pt x="859" y="2679"/>
                  </a:lnTo>
                  <a:lnTo>
                    <a:pt x="880" y="2846"/>
                  </a:lnTo>
                  <a:lnTo>
                    <a:pt x="1089" y="3034"/>
                  </a:lnTo>
                  <a:lnTo>
                    <a:pt x="1298" y="3097"/>
                  </a:lnTo>
                  <a:lnTo>
                    <a:pt x="1507" y="3160"/>
                  </a:lnTo>
                  <a:lnTo>
                    <a:pt x="1570" y="3327"/>
                  </a:lnTo>
                  <a:lnTo>
                    <a:pt x="1759" y="3348"/>
                  </a:lnTo>
                  <a:lnTo>
                    <a:pt x="1884" y="3306"/>
                  </a:lnTo>
                  <a:lnTo>
                    <a:pt x="2031" y="3348"/>
                  </a:lnTo>
                  <a:lnTo>
                    <a:pt x="2031" y="3474"/>
                  </a:lnTo>
                  <a:lnTo>
                    <a:pt x="2093" y="3432"/>
                  </a:lnTo>
                  <a:lnTo>
                    <a:pt x="2240" y="3139"/>
                  </a:lnTo>
                  <a:lnTo>
                    <a:pt x="2428" y="2992"/>
                  </a:lnTo>
                  <a:lnTo>
                    <a:pt x="2554" y="2992"/>
                  </a:lnTo>
                  <a:lnTo>
                    <a:pt x="2637" y="2846"/>
                  </a:lnTo>
                  <a:lnTo>
                    <a:pt x="2763" y="2846"/>
                  </a:lnTo>
                  <a:lnTo>
                    <a:pt x="3077" y="3055"/>
                  </a:lnTo>
                  <a:lnTo>
                    <a:pt x="3244" y="2951"/>
                  </a:lnTo>
                  <a:lnTo>
                    <a:pt x="3391" y="3034"/>
                  </a:lnTo>
                  <a:lnTo>
                    <a:pt x="3453" y="3202"/>
                  </a:lnTo>
                  <a:lnTo>
                    <a:pt x="3600" y="3202"/>
                  </a:lnTo>
                  <a:lnTo>
                    <a:pt x="3851" y="3327"/>
                  </a:lnTo>
                  <a:lnTo>
                    <a:pt x="3997" y="3139"/>
                  </a:lnTo>
                  <a:lnTo>
                    <a:pt x="4102" y="3202"/>
                  </a:lnTo>
                  <a:lnTo>
                    <a:pt x="4123" y="3264"/>
                  </a:lnTo>
                  <a:lnTo>
                    <a:pt x="4207" y="3139"/>
                  </a:lnTo>
                  <a:lnTo>
                    <a:pt x="4165" y="2930"/>
                  </a:lnTo>
                  <a:lnTo>
                    <a:pt x="4102" y="2679"/>
                  </a:lnTo>
                  <a:lnTo>
                    <a:pt x="3955" y="2637"/>
                  </a:lnTo>
                  <a:lnTo>
                    <a:pt x="3851" y="2386"/>
                  </a:lnTo>
                  <a:lnTo>
                    <a:pt x="3851" y="2114"/>
                  </a:lnTo>
                  <a:lnTo>
                    <a:pt x="3767" y="1967"/>
                  </a:lnTo>
                  <a:lnTo>
                    <a:pt x="3579" y="1863"/>
                  </a:lnTo>
                  <a:lnTo>
                    <a:pt x="3432" y="1695"/>
                  </a:lnTo>
                  <a:lnTo>
                    <a:pt x="3328" y="1423"/>
                  </a:lnTo>
                  <a:lnTo>
                    <a:pt x="3139" y="1319"/>
                  </a:lnTo>
                  <a:lnTo>
                    <a:pt x="2909" y="1235"/>
                  </a:lnTo>
                  <a:lnTo>
                    <a:pt x="2867" y="1109"/>
                  </a:lnTo>
                  <a:lnTo>
                    <a:pt x="2763" y="1067"/>
                  </a:lnTo>
                  <a:lnTo>
                    <a:pt x="2554" y="1067"/>
                  </a:lnTo>
                  <a:lnTo>
                    <a:pt x="2323" y="1047"/>
                  </a:lnTo>
                  <a:lnTo>
                    <a:pt x="2240" y="963"/>
                  </a:lnTo>
                  <a:lnTo>
                    <a:pt x="2177" y="900"/>
                  </a:lnTo>
                  <a:lnTo>
                    <a:pt x="2135" y="733"/>
                  </a:lnTo>
                  <a:lnTo>
                    <a:pt x="2010" y="649"/>
                  </a:lnTo>
                  <a:lnTo>
                    <a:pt x="1759" y="272"/>
                  </a:lnTo>
                  <a:lnTo>
                    <a:pt x="1675" y="84"/>
                  </a:lnTo>
                  <a:lnTo>
                    <a:pt x="15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3" name="Google Shape;1769;p39">
              <a:extLst>
                <a:ext uri="{FF2B5EF4-FFF2-40B4-BE49-F238E27FC236}">
                  <a16:creationId xmlns:a16="http://schemas.microsoft.com/office/drawing/2014/main" id="{64F0F471-2961-05A1-10FF-420782A57987}"/>
                </a:ext>
              </a:extLst>
            </p:cNvPr>
            <p:cNvSpPr/>
            <p:nvPr/>
          </p:nvSpPr>
          <p:spPr>
            <a:xfrm>
              <a:off x="4014919" y="2846238"/>
              <a:ext cx="33651" cy="9053"/>
            </a:xfrm>
            <a:custGeom>
              <a:avLst/>
              <a:gdLst/>
              <a:ahLst/>
              <a:cxnLst/>
              <a:rect l="l" t="t" r="r" b="b"/>
              <a:pathLst>
                <a:path w="2826" h="796" extrusionOk="0">
                  <a:moveTo>
                    <a:pt x="2240" y="0"/>
                  </a:moveTo>
                  <a:cubicBezTo>
                    <a:pt x="2240" y="0"/>
                    <a:pt x="1717" y="230"/>
                    <a:pt x="1612" y="230"/>
                  </a:cubicBezTo>
                  <a:cubicBezTo>
                    <a:pt x="1507" y="230"/>
                    <a:pt x="1382" y="105"/>
                    <a:pt x="1382" y="105"/>
                  </a:cubicBezTo>
                  <a:lnTo>
                    <a:pt x="733" y="126"/>
                  </a:lnTo>
                  <a:lnTo>
                    <a:pt x="754" y="293"/>
                  </a:lnTo>
                  <a:cubicBezTo>
                    <a:pt x="775" y="419"/>
                    <a:pt x="231" y="419"/>
                    <a:pt x="22" y="419"/>
                  </a:cubicBezTo>
                  <a:lnTo>
                    <a:pt x="22" y="439"/>
                  </a:lnTo>
                  <a:lnTo>
                    <a:pt x="1" y="481"/>
                  </a:lnTo>
                  <a:lnTo>
                    <a:pt x="85" y="481"/>
                  </a:lnTo>
                  <a:lnTo>
                    <a:pt x="105" y="586"/>
                  </a:lnTo>
                  <a:lnTo>
                    <a:pt x="189" y="586"/>
                  </a:lnTo>
                  <a:lnTo>
                    <a:pt x="231" y="502"/>
                  </a:lnTo>
                  <a:lnTo>
                    <a:pt x="398" y="544"/>
                  </a:lnTo>
                  <a:lnTo>
                    <a:pt x="461" y="544"/>
                  </a:lnTo>
                  <a:lnTo>
                    <a:pt x="545" y="460"/>
                  </a:lnTo>
                  <a:lnTo>
                    <a:pt x="649" y="502"/>
                  </a:lnTo>
                  <a:lnTo>
                    <a:pt x="880" y="711"/>
                  </a:lnTo>
                  <a:lnTo>
                    <a:pt x="984" y="732"/>
                  </a:lnTo>
                  <a:lnTo>
                    <a:pt x="1173" y="691"/>
                  </a:lnTo>
                  <a:lnTo>
                    <a:pt x="1424" y="628"/>
                  </a:lnTo>
                  <a:lnTo>
                    <a:pt x="1507" y="649"/>
                  </a:lnTo>
                  <a:lnTo>
                    <a:pt x="1821" y="649"/>
                  </a:lnTo>
                  <a:lnTo>
                    <a:pt x="1863" y="691"/>
                  </a:lnTo>
                  <a:lnTo>
                    <a:pt x="1863" y="586"/>
                  </a:lnTo>
                  <a:lnTo>
                    <a:pt x="2072" y="502"/>
                  </a:lnTo>
                  <a:lnTo>
                    <a:pt x="2386" y="691"/>
                  </a:lnTo>
                  <a:lnTo>
                    <a:pt x="2595" y="691"/>
                  </a:lnTo>
                  <a:lnTo>
                    <a:pt x="2805" y="795"/>
                  </a:lnTo>
                  <a:lnTo>
                    <a:pt x="2826" y="586"/>
                  </a:lnTo>
                  <a:lnTo>
                    <a:pt x="2742" y="481"/>
                  </a:lnTo>
                  <a:lnTo>
                    <a:pt x="2595" y="377"/>
                  </a:lnTo>
                  <a:lnTo>
                    <a:pt x="2637" y="188"/>
                  </a:lnTo>
                  <a:cubicBezTo>
                    <a:pt x="2628" y="188"/>
                    <a:pt x="2594" y="197"/>
                    <a:pt x="2555" y="197"/>
                  </a:cubicBezTo>
                  <a:cubicBezTo>
                    <a:pt x="2507" y="197"/>
                    <a:pt x="2451" y="184"/>
                    <a:pt x="2428" y="126"/>
                  </a:cubicBezTo>
                  <a:cubicBezTo>
                    <a:pt x="2386" y="21"/>
                    <a:pt x="2240" y="0"/>
                    <a:pt x="224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4" name="Google Shape;1770;p39">
              <a:extLst>
                <a:ext uri="{FF2B5EF4-FFF2-40B4-BE49-F238E27FC236}">
                  <a16:creationId xmlns:a16="http://schemas.microsoft.com/office/drawing/2014/main" id="{13CE4537-D4E6-5060-1741-53429FC06B31}"/>
                </a:ext>
              </a:extLst>
            </p:cNvPr>
            <p:cNvSpPr/>
            <p:nvPr/>
          </p:nvSpPr>
          <p:spPr>
            <a:xfrm>
              <a:off x="4036853" y="2853608"/>
              <a:ext cx="1250" cy="1205"/>
            </a:xfrm>
            <a:custGeom>
              <a:avLst/>
              <a:gdLst/>
              <a:ahLst/>
              <a:cxnLst/>
              <a:rect l="l" t="t" r="r" b="b"/>
              <a:pathLst>
                <a:path w="105" h="106" fill="none" extrusionOk="0">
                  <a:moveTo>
                    <a:pt x="105" y="105"/>
                  </a:moveTo>
                  <a:lnTo>
                    <a:pt x="0" y="1"/>
                  </a:lnTo>
                </a:path>
              </a:pathLst>
            </a:custGeom>
            <a:grp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5" name="Google Shape;1771;p39">
              <a:extLst>
                <a:ext uri="{FF2B5EF4-FFF2-40B4-BE49-F238E27FC236}">
                  <a16:creationId xmlns:a16="http://schemas.microsoft.com/office/drawing/2014/main" id="{9A222EB9-4655-2FDD-2A53-20985519082D}"/>
                </a:ext>
              </a:extLst>
            </p:cNvPr>
            <p:cNvSpPr/>
            <p:nvPr/>
          </p:nvSpPr>
          <p:spPr>
            <a:xfrm>
              <a:off x="4346543" y="2948318"/>
              <a:ext cx="21183" cy="11907"/>
            </a:xfrm>
            <a:custGeom>
              <a:avLst/>
              <a:gdLst/>
              <a:ahLst/>
              <a:cxnLst/>
              <a:rect l="l" t="t" r="r" b="b"/>
              <a:pathLst>
                <a:path w="1779" h="1047" extrusionOk="0">
                  <a:moveTo>
                    <a:pt x="753" y="0"/>
                  </a:moveTo>
                  <a:lnTo>
                    <a:pt x="586" y="21"/>
                  </a:lnTo>
                  <a:lnTo>
                    <a:pt x="314" y="189"/>
                  </a:lnTo>
                  <a:lnTo>
                    <a:pt x="188" y="440"/>
                  </a:lnTo>
                  <a:lnTo>
                    <a:pt x="63" y="502"/>
                  </a:lnTo>
                  <a:lnTo>
                    <a:pt x="63" y="628"/>
                  </a:lnTo>
                  <a:lnTo>
                    <a:pt x="0" y="733"/>
                  </a:lnTo>
                  <a:lnTo>
                    <a:pt x="105" y="921"/>
                  </a:lnTo>
                  <a:lnTo>
                    <a:pt x="314" y="942"/>
                  </a:lnTo>
                  <a:lnTo>
                    <a:pt x="398" y="879"/>
                  </a:lnTo>
                  <a:lnTo>
                    <a:pt x="691" y="1046"/>
                  </a:lnTo>
                  <a:lnTo>
                    <a:pt x="837" y="1046"/>
                  </a:lnTo>
                  <a:lnTo>
                    <a:pt x="942" y="921"/>
                  </a:lnTo>
                  <a:lnTo>
                    <a:pt x="1067" y="879"/>
                  </a:lnTo>
                  <a:lnTo>
                    <a:pt x="1172" y="942"/>
                  </a:lnTo>
                  <a:lnTo>
                    <a:pt x="1381" y="879"/>
                  </a:lnTo>
                  <a:lnTo>
                    <a:pt x="1549" y="921"/>
                  </a:lnTo>
                  <a:lnTo>
                    <a:pt x="1779" y="837"/>
                  </a:lnTo>
                  <a:lnTo>
                    <a:pt x="1779" y="733"/>
                  </a:lnTo>
                  <a:lnTo>
                    <a:pt x="1779" y="565"/>
                  </a:lnTo>
                  <a:lnTo>
                    <a:pt x="1590" y="502"/>
                  </a:lnTo>
                  <a:lnTo>
                    <a:pt x="1590" y="398"/>
                  </a:lnTo>
                  <a:lnTo>
                    <a:pt x="1632" y="230"/>
                  </a:lnTo>
                  <a:lnTo>
                    <a:pt x="1590" y="230"/>
                  </a:lnTo>
                  <a:lnTo>
                    <a:pt x="1528" y="126"/>
                  </a:lnTo>
                  <a:lnTo>
                    <a:pt x="1360" y="105"/>
                  </a:lnTo>
                  <a:lnTo>
                    <a:pt x="1214" y="189"/>
                  </a:lnTo>
                  <a:lnTo>
                    <a:pt x="1109" y="126"/>
                  </a:lnTo>
                  <a:lnTo>
                    <a:pt x="837" y="105"/>
                  </a:lnTo>
                  <a:lnTo>
                    <a:pt x="75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6" name="Google Shape;1772;p39">
              <a:extLst>
                <a:ext uri="{FF2B5EF4-FFF2-40B4-BE49-F238E27FC236}">
                  <a16:creationId xmlns:a16="http://schemas.microsoft.com/office/drawing/2014/main" id="{762D1D1F-FF1F-9230-A549-3B9DA2C6D1DA}"/>
                </a:ext>
              </a:extLst>
            </p:cNvPr>
            <p:cNvSpPr/>
            <p:nvPr/>
          </p:nvSpPr>
          <p:spPr>
            <a:xfrm>
              <a:off x="3878888" y="2847660"/>
              <a:ext cx="16706" cy="13579"/>
            </a:xfrm>
            <a:custGeom>
              <a:avLst/>
              <a:gdLst/>
              <a:ahLst/>
              <a:cxnLst/>
              <a:rect l="l" t="t" r="r" b="b"/>
              <a:pathLst>
                <a:path w="1403" h="1194" extrusionOk="0">
                  <a:moveTo>
                    <a:pt x="900" y="1"/>
                  </a:moveTo>
                  <a:lnTo>
                    <a:pt x="754" y="42"/>
                  </a:lnTo>
                  <a:lnTo>
                    <a:pt x="628" y="42"/>
                  </a:lnTo>
                  <a:lnTo>
                    <a:pt x="419" y="84"/>
                  </a:lnTo>
                  <a:lnTo>
                    <a:pt x="314" y="168"/>
                  </a:lnTo>
                  <a:lnTo>
                    <a:pt x="210" y="189"/>
                  </a:lnTo>
                  <a:lnTo>
                    <a:pt x="42" y="273"/>
                  </a:lnTo>
                  <a:lnTo>
                    <a:pt x="63" y="356"/>
                  </a:lnTo>
                  <a:lnTo>
                    <a:pt x="21" y="398"/>
                  </a:lnTo>
                  <a:lnTo>
                    <a:pt x="21" y="377"/>
                  </a:lnTo>
                  <a:lnTo>
                    <a:pt x="1" y="586"/>
                  </a:lnTo>
                  <a:lnTo>
                    <a:pt x="21" y="796"/>
                  </a:lnTo>
                  <a:lnTo>
                    <a:pt x="126" y="942"/>
                  </a:lnTo>
                  <a:lnTo>
                    <a:pt x="168" y="1089"/>
                  </a:lnTo>
                  <a:lnTo>
                    <a:pt x="314" y="1193"/>
                  </a:lnTo>
                  <a:lnTo>
                    <a:pt x="314" y="1151"/>
                  </a:lnTo>
                  <a:lnTo>
                    <a:pt x="524" y="1026"/>
                  </a:lnTo>
                  <a:lnTo>
                    <a:pt x="691" y="984"/>
                  </a:lnTo>
                  <a:lnTo>
                    <a:pt x="691" y="921"/>
                  </a:lnTo>
                  <a:lnTo>
                    <a:pt x="837" y="838"/>
                  </a:lnTo>
                  <a:lnTo>
                    <a:pt x="1110" y="879"/>
                  </a:lnTo>
                  <a:lnTo>
                    <a:pt x="1256" y="796"/>
                  </a:lnTo>
                  <a:lnTo>
                    <a:pt x="1361" y="775"/>
                  </a:lnTo>
                  <a:lnTo>
                    <a:pt x="1402" y="712"/>
                  </a:lnTo>
                  <a:lnTo>
                    <a:pt x="1402" y="607"/>
                  </a:lnTo>
                  <a:lnTo>
                    <a:pt x="1382" y="461"/>
                  </a:lnTo>
                  <a:lnTo>
                    <a:pt x="1214" y="189"/>
                  </a:lnTo>
                  <a:lnTo>
                    <a:pt x="98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197" name="Google Shape;1773;p39">
              <a:extLst>
                <a:ext uri="{FF2B5EF4-FFF2-40B4-BE49-F238E27FC236}">
                  <a16:creationId xmlns:a16="http://schemas.microsoft.com/office/drawing/2014/main" id="{BB434970-BD67-D0C9-0D5B-C6B0954D53E0}"/>
                </a:ext>
              </a:extLst>
            </p:cNvPr>
            <p:cNvSpPr/>
            <p:nvPr/>
          </p:nvSpPr>
          <p:spPr>
            <a:xfrm>
              <a:off x="3865182" y="2817204"/>
              <a:ext cx="27923" cy="34993"/>
            </a:xfrm>
            <a:custGeom>
              <a:avLst/>
              <a:gdLst/>
              <a:ahLst/>
              <a:cxnLst/>
              <a:rect l="l" t="t" r="r" b="b"/>
              <a:pathLst>
                <a:path w="2345" h="3077" extrusionOk="0">
                  <a:moveTo>
                    <a:pt x="461" y="0"/>
                  </a:moveTo>
                  <a:lnTo>
                    <a:pt x="336" y="105"/>
                  </a:lnTo>
                  <a:lnTo>
                    <a:pt x="315" y="147"/>
                  </a:lnTo>
                  <a:lnTo>
                    <a:pt x="210" y="147"/>
                  </a:lnTo>
                  <a:lnTo>
                    <a:pt x="64" y="210"/>
                  </a:lnTo>
                  <a:lnTo>
                    <a:pt x="1" y="272"/>
                  </a:lnTo>
                  <a:lnTo>
                    <a:pt x="22" y="314"/>
                  </a:lnTo>
                  <a:lnTo>
                    <a:pt x="64" y="461"/>
                  </a:lnTo>
                  <a:lnTo>
                    <a:pt x="105" y="628"/>
                  </a:lnTo>
                  <a:lnTo>
                    <a:pt x="168" y="670"/>
                  </a:lnTo>
                  <a:lnTo>
                    <a:pt x="273" y="691"/>
                  </a:lnTo>
                  <a:lnTo>
                    <a:pt x="273" y="754"/>
                  </a:lnTo>
                  <a:lnTo>
                    <a:pt x="231" y="754"/>
                  </a:lnTo>
                  <a:lnTo>
                    <a:pt x="105" y="775"/>
                  </a:lnTo>
                  <a:lnTo>
                    <a:pt x="126" y="879"/>
                  </a:lnTo>
                  <a:lnTo>
                    <a:pt x="147" y="900"/>
                  </a:lnTo>
                  <a:lnTo>
                    <a:pt x="210" y="879"/>
                  </a:lnTo>
                  <a:lnTo>
                    <a:pt x="273" y="879"/>
                  </a:lnTo>
                  <a:lnTo>
                    <a:pt x="252" y="1047"/>
                  </a:lnTo>
                  <a:lnTo>
                    <a:pt x="147" y="1193"/>
                  </a:lnTo>
                  <a:lnTo>
                    <a:pt x="147" y="1277"/>
                  </a:lnTo>
                  <a:lnTo>
                    <a:pt x="315" y="1402"/>
                  </a:lnTo>
                  <a:lnTo>
                    <a:pt x="419" y="1423"/>
                  </a:lnTo>
                  <a:lnTo>
                    <a:pt x="461" y="1486"/>
                  </a:lnTo>
                  <a:lnTo>
                    <a:pt x="440" y="1570"/>
                  </a:lnTo>
                  <a:lnTo>
                    <a:pt x="336" y="1507"/>
                  </a:lnTo>
                  <a:lnTo>
                    <a:pt x="273" y="1528"/>
                  </a:lnTo>
                  <a:lnTo>
                    <a:pt x="273" y="1674"/>
                  </a:lnTo>
                  <a:lnTo>
                    <a:pt x="419" y="1821"/>
                  </a:lnTo>
                  <a:lnTo>
                    <a:pt x="356" y="1842"/>
                  </a:lnTo>
                  <a:lnTo>
                    <a:pt x="482" y="1988"/>
                  </a:lnTo>
                  <a:lnTo>
                    <a:pt x="482" y="2051"/>
                  </a:lnTo>
                  <a:lnTo>
                    <a:pt x="545" y="2135"/>
                  </a:lnTo>
                  <a:lnTo>
                    <a:pt x="670" y="2135"/>
                  </a:lnTo>
                  <a:lnTo>
                    <a:pt x="754" y="2218"/>
                  </a:lnTo>
                  <a:lnTo>
                    <a:pt x="900" y="2239"/>
                  </a:lnTo>
                  <a:lnTo>
                    <a:pt x="900" y="2365"/>
                  </a:lnTo>
                  <a:lnTo>
                    <a:pt x="838" y="2448"/>
                  </a:lnTo>
                  <a:lnTo>
                    <a:pt x="796" y="2511"/>
                  </a:lnTo>
                  <a:lnTo>
                    <a:pt x="859" y="2532"/>
                  </a:lnTo>
                  <a:lnTo>
                    <a:pt x="942" y="2658"/>
                  </a:lnTo>
                  <a:lnTo>
                    <a:pt x="984" y="2658"/>
                  </a:lnTo>
                  <a:lnTo>
                    <a:pt x="1089" y="2741"/>
                  </a:lnTo>
                  <a:lnTo>
                    <a:pt x="1152" y="2846"/>
                  </a:lnTo>
                  <a:lnTo>
                    <a:pt x="1152" y="2992"/>
                  </a:lnTo>
                  <a:lnTo>
                    <a:pt x="1172" y="3076"/>
                  </a:lnTo>
                  <a:lnTo>
                    <a:pt x="1214" y="3034"/>
                  </a:lnTo>
                  <a:lnTo>
                    <a:pt x="1193" y="2951"/>
                  </a:lnTo>
                  <a:lnTo>
                    <a:pt x="1361" y="2867"/>
                  </a:lnTo>
                  <a:lnTo>
                    <a:pt x="1465" y="2846"/>
                  </a:lnTo>
                  <a:lnTo>
                    <a:pt x="1570" y="2762"/>
                  </a:lnTo>
                  <a:lnTo>
                    <a:pt x="1779" y="2720"/>
                  </a:lnTo>
                  <a:lnTo>
                    <a:pt x="1905" y="2720"/>
                  </a:lnTo>
                  <a:lnTo>
                    <a:pt x="2051" y="2679"/>
                  </a:lnTo>
                  <a:lnTo>
                    <a:pt x="2135" y="2679"/>
                  </a:lnTo>
                  <a:lnTo>
                    <a:pt x="2198" y="2574"/>
                  </a:lnTo>
                  <a:lnTo>
                    <a:pt x="2114" y="2469"/>
                  </a:lnTo>
                  <a:lnTo>
                    <a:pt x="2093" y="2365"/>
                  </a:lnTo>
                  <a:lnTo>
                    <a:pt x="2302" y="2197"/>
                  </a:lnTo>
                  <a:lnTo>
                    <a:pt x="2344" y="2051"/>
                  </a:lnTo>
                  <a:lnTo>
                    <a:pt x="2261" y="1925"/>
                  </a:lnTo>
                  <a:lnTo>
                    <a:pt x="2093" y="1737"/>
                  </a:lnTo>
                  <a:lnTo>
                    <a:pt x="2030" y="1507"/>
                  </a:lnTo>
                  <a:lnTo>
                    <a:pt x="2114" y="1423"/>
                  </a:lnTo>
                  <a:lnTo>
                    <a:pt x="2093" y="1319"/>
                  </a:lnTo>
                  <a:lnTo>
                    <a:pt x="2051" y="1193"/>
                  </a:lnTo>
                  <a:lnTo>
                    <a:pt x="2030" y="1109"/>
                  </a:lnTo>
                  <a:lnTo>
                    <a:pt x="2135" y="984"/>
                  </a:lnTo>
                  <a:lnTo>
                    <a:pt x="1926" y="963"/>
                  </a:lnTo>
                  <a:lnTo>
                    <a:pt x="1842" y="1088"/>
                  </a:lnTo>
                  <a:lnTo>
                    <a:pt x="1737" y="1005"/>
                  </a:lnTo>
                  <a:lnTo>
                    <a:pt x="1633" y="1047"/>
                  </a:lnTo>
                  <a:lnTo>
                    <a:pt x="1591" y="963"/>
                  </a:lnTo>
                  <a:lnTo>
                    <a:pt x="1382" y="879"/>
                  </a:lnTo>
                  <a:lnTo>
                    <a:pt x="1361" y="837"/>
                  </a:lnTo>
                  <a:lnTo>
                    <a:pt x="1424" y="691"/>
                  </a:lnTo>
                  <a:lnTo>
                    <a:pt x="1277" y="565"/>
                  </a:lnTo>
                  <a:lnTo>
                    <a:pt x="1110" y="482"/>
                  </a:lnTo>
                  <a:lnTo>
                    <a:pt x="1089" y="377"/>
                  </a:lnTo>
                  <a:lnTo>
                    <a:pt x="900" y="168"/>
                  </a:lnTo>
                  <a:lnTo>
                    <a:pt x="880" y="105"/>
                  </a:lnTo>
                  <a:lnTo>
                    <a:pt x="754" y="63"/>
                  </a:lnTo>
                  <a:lnTo>
                    <a:pt x="670" y="42"/>
                  </a:lnTo>
                  <a:lnTo>
                    <a:pt x="566" y="21"/>
                  </a:lnTo>
                  <a:lnTo>
                    <a:pt x="4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</p:grpSp>
      <p:sp>
        <p:nvSpPr>
          <p:cNvPr id="277" name="Google Shape;95;p23">
            <a:extLst>
              <a:ext uri="{FF2B5EF4-FFF2-40B4-BE49-F238E27FC236}">
                <a16:creationId xmlns:a16="http://schemas.microsoft.com/office/drawing/2014/main" id="{9C2187EB-E2D2-4B71-3C53-A90972EBF17C}"/>
              </a:ext>
            </a:extLst>
          </p:cNvPr>
          <p:cNvSpPr txBox="1">
            <a:spLocks/>
          </p:cNvSpPr>
          <p:nvPr/>
        </p:nvSpPr>
        <p:spPr>
          <a:xfrm>
            <a:off x="6908419" y="5482766"/>
            <a:ext cx="6217401" cy="1555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5877" tIns="145877" rIns="145877" bIns="145877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主講人：阮芃蓁</a:t>
            </a:r>
            <a:endParaRPr lang="en-US" altLang="zh-TW" sz="40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3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112.3.14</a:t>
            </a:r>
            <a:endParaRPr lang="zh-TW" altLang="en-US" sz="3200" dirty="0">
              <a:solidFill>
                <a:schemeClr val="bg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06A82FC-54D3-AA96-7731-D1DE2737E3FD}"/>
              </a:ext>
            </a:extLst>
          </p:cNvPr>
          <p:cNvSpPr txBox="1">
            <a:spLocks/>
          </p:cNvSpPr>
          <p:nvPr/>
        </p:nvSpPr>
        <p:spPr>
          <a:xfrm>
            <a:off x="-1" y="0"/>
            <a:ext cx="13439775" cy="946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zh-TW" altLang="en-US" sz="40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伍、本計畫推動目標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6ED88B3-51B0-9BDE-3504-76EEBF112765}"/>
              </a:ext>
            </a:extLst>
          </p:cNvPr>
          <p:cNvSpPr/>
          <p:nvPr/>
        </p:nvSpPr>
        <p:spPr>
          <a:xfrm>
            <a:off x="959995" y="1203515"/>
            <a:ext cx="11784239" cy="1479187"/>
          </a:xfrm>
          <a:prstGeom prst="rect">
            <a:avLst/>
          </a:prstGeom>
          <a:ln w="28575">
            <a:solidFill>
              <a:schemeClr val="bg2"/>
            </a:solidFill>
            <a:prstDash val="dash"/>
          </a:ln>
        </p:spPr>
        <p:txBody>
          <a:bodyPr wrap="square">
            <a:spAutoFit/>
          </a:bodyPr>
          <a:lstStyle/>
          <a:p>
            <a:pPr marL="457200" indent="-401638" defTabSz="1007943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綜合前述</a:t>
            </a:r>
            <a:r>
              <a:rPr lang="zh-TW" altLang="en-US" sz="3200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「 </a:t>
            </a:r>
            <a:r>
              <a:rPr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學校資源盤點</a:t>
            </a:r>
            <a:r>
              <a:rPr lang="zh-TW" altLang="en-US" sz="3200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」</a:t>
            </a: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與</a:t>
            </a:r>
            <a:r>
              <a:rPr lang="zh-TW" altLang="en-US" sz="3200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「</a:t>
            </a:r>
            <a:r>
              <a:rPr lang="zh-TW" altLang="en-US" sz="3200" b="1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國際交流現況分析</a:t>
            </a:r>
            <a:r>
              <a:rPr lang="zh-TW" altLang="en-US" sz="3200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」</a:t>
            </a: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擬定</a:t>
            </a:r>
            <a:endParaRPr lang="en-US" altLang="zh-TW" sz="3200" kern="12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409575" indent="-354013" defTabSz="1007943">
              <a:lnSpc>
                <a:spcPct val="150000"/>
              </a:lnSpc>
              <a:buClrTx/>
              <a:buFont typeface="Wingdings" pitchFamily="2" charset="2"/>
              <a:buChar char="Ø"/>
            </a:pP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勾選對應之</a:t>
            </a:r>
            <a:r>
              <a:rPr lang="zh-TW" altLang="en-US" sz="32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國際教育議題實質內涵</a:t>
            </a: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，作為學習目標轉化的依據 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9CA19EE9-F0EA-31AF-EA2C-953FCE7C91B1}"/>
              </a:ext>
            </a:extLst>
          </p:cNvPr>
          <p:cNvSpPr/>
          <p:nvPr/>
        </p:nvSpPr>
        <p:spPr>
          <a:xfrm>
            <a:off x="1524000" y="3072744"/>
            <a:ext cx="11184375" cy="2264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79" indent="-377979" defTabSz="1007943">
              <a:lnSpc>
                <a:spcPct val="150000"/>
              </a:lnSpc>
              <a:spcBef>
                <a:spcPts val="661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根據</a:t>
            </a:r>
            <a:r>
              <a:rPr lang="zh-TW" altLang="en-US" sz="3000" b="1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現況評估</a:t>
            </a: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，規劃合宜的</a:t>
            </a:r>
            <a:r>
              <a:rPr lang="zh-TW" altLang="en-US" sz="30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推動目標</a:t>
            </a: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。</a:t>
            </a:r>
            <a:endParaRPr lang="en-US" altLang="zh-TW" sz="3000" kern="12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377979" indent="-377979" defTabSz="1007943">
              <a:lnSpc>
                <a:spcPct val="150000"/>
              </a:lnSpc>
              <a:spcBef>
                <a:spcPts val="661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請以</a:t>
            </a:r>
            <a:r>
              <a:rPr lang="zh-TW" altLang="en-US" sz="30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條列式</a:t>
            </a: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敘寫，文字簡明扼要為宜。</a:t>
            </a:r>
            <a:endParaRPr lang="en-US" altLang="zh-TW" sz="3000" kern="12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377979" indent="-377979" defTabSz="1007943">
              <a:lnSpc>
                <a:spcPct val="150000"/>
              </a:lnSpc>
              <a:spcBef>
                <a:spcPts val="661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00" b="1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目標</a:t>
            </a: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之設定將為</a:t>
            </a:r>
            <a:r>
              <a:rPr lang="zh-TW" altLang="en-US" sz="30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預期成效</a:t>
            </a:r>
            <a:r>
              <a:rPr lang="zh-TW" altLang="en-US" sz="3000" b="1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之依據</a:t>
            </a:r>
            <a:r>
              <a:rPr lang="zh-TW" altLang="en-US" sz="30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。</a:t>
            </a:r>
            <a:endParaRPr lang="en-US" altLang="zh-TW" sz="3000" kern="1200" dirty="0">
              <a:solidFill>
                <a:prstClr val="black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502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53804"/>
              </p:ext>
            </p:extLst>
          </p:nvPr>
        </p:nvGraphicFramePr>
        <p:xfrm>
          <a:off x="71250" y="847168"/>
          <a:ext cx="13284352" cy="6531333"/>
        </p:xfrm>
        <a:graphic>
          <a:graphicData uri="http://schemas.openxmlformats.org/drawingml/2006/table">
            <a:tbl>
              <a:tblPr firstRow="1" firstCol="1" bandRow="1"/>
              <a:tblGrid>
                <a:gridCol w="1062877">
                  <a:extLst>
                    <a:ext uri="{9D8B030D-6E8A-4147-A177-3AD203B41FA5}">
                      <a16:colId xmlns:a16="http://schemas.microsoft.com/office/drawing/2014/main" val="3112667505"/>
                    </a:ext>
                  </a:extLst>
                </a:gridCol>
                <a:gridCol w="3921967">
                  <a:extLst>
                    <a:ext uri="{9D8B030D-6E8A-4147-A177-3AD203B41FA5}">
                      <a16:colId xmlns:a16="http://schemas.microsoft.com/office/drawing/2014/main" val="1847433055"/>
                    </a:ext>
                  </a:extLst>
                </a:gridCol>
                <a:gridCol w="3998259">
                  <a:extLst>
                    <a:ext uri="{9D8B030D-6E8A-4147-A177-3AD203B41FA5}">
                      <a16:colId xmlns:a16="http://schemas.microsoft.com/office/drawing/2014/main" val="4061576188"/>
                    </a:ext>
                  </a:extLst>
                </a:gridCol>
                <a:gridCol w="4301249">
                  <a:extLst>
                    <a:ext uri="{9D8B030D-6E8A-4147-A177-3AD203B41FA5}">
                      <a16:colId xmlns:a16="http://schemas.microsoft.com/office/drawing/2014/main" val="866058312"/>
                    </a:ext>
                  </a:extLst>
                </a:gridCol>
              </a:tblGrid>
              <a:tr h="437660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sz="10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教育階段</a:t>
                      </a:r>
                      <a:endParaRPr lang="zh-TW" sz="1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0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面向</a:t>
                      </a:r>
                      <a:endParaRPr lang="zh-TW" sz="1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國小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(E)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國中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(J)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高中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(U)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482570"/>
                  </a:ext>
                </a:extLst>
              </a:tr>
              <a:tr h="1353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彰顯</a:t>
                      </a:r>
                      <a:b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國家價值</a:t>
                      </a: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75" indent="-58737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了解我國與世界其他國家的文化特質。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E2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發展具國際視野的本土認同。</a:t>
                      </a:r>
                    </a:p>
                    <a:p>
                      <a:pPr marL="587375" indent="-58737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E3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具備表達我國本土文化特色的能力。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理解我國發展和全球之關聯性。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J2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發展國際視野的國家意識。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J3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展現認同我國國家價值的行動。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635000" indent="-635000" algn="just">
                        <a:spcAft>
                          <a:spcPts val="0"/>
                        </a:spcAft>
                        <a:tabLst>
                          <a:tab pos="476250" algn="l"/>
                        </a:tabLs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從歷史脈絡中理解我國在國際社會的角色與處境。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U2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肯認自己對國家的責任。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U3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參與我國永續發展的行動。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706795"/>
                  </a:ext>
                </a:extLst>
              </a:tr>
              <a:tr h="14976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尊重</a:t>
                      </a:r>
                      <a:b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多元文化與</a:t>
                      </a:r>
                      <a:b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國際理解</a:t>
                      </a: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E4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了解國際文化的多樣性。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E5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發展學習不同文化的意願。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E6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區辨衝突與和平的特質。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J4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認識跨文化與全球競合的現象。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J5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尊重與欣賞世界不同文化的價值。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J6 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評估衝突的情境並提出解決方案。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U4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分析我國在全球競合關係中的地位。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U5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肯認跨文化反思的重要性。</a:t>
                      </a:r>
                    </a:p>
                    <a:p>
                      <a:pPr marL="635000" indent="-63500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U6 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提出維護世界和平的行動方案並落實於日常生活中。</a:t>
                      </a:r>
                      <a:endParaRPr lang="zh-TW" sz="1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383039"/>
                  </a:ext>
                </a:extLst>
              </a:tr>
              <a:tr h="16228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強化</a:t>
                      </a:r>
                      <a:b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國際</a:t>
                      </a:r>
                      <a:b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</a:b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移動力</a:t>
                      </a: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E7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認識各種國際能力。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E8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體認國際能力養成的重要性。</a:t>
                      </a:r>
                    </a:p>
                    <a:p>
                      <a:pPr marL="539750" indent="-53975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E9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運用多元方式參與學校的國際文化活動。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9750" indent="-53975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J7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了解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跨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語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言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與探究學習的重要內涵。</a:t>
                      </a:r>
                    </a:p>
                    <a:p>
                      <a:pPr marL="539750" indent="-53975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J8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覺察外語與探究學習對國際能力養成的重要性。</a:t>
                      </a:r>
                    </a:p>
                    <a:p>
                      <a:pPr marL="539750" indent="-53975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J9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運用跨文化溝通技巧參與國際交流。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U7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理解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跨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語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言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與探究學習的多元途徑。</a:t>
                      </a:r>
                    </a:p>
                    <a:p>
                      <a:pPr marL="635000" indent="-63500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U8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反思自我國際能力的學習歷程與成果。</a:t>
                      </a:r>
                    </a:p>
                    <a:p>
                      <a:pPr marL="457200" indent="-457200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U9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具備跨文化溝通與國際合作的能力。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510933"/>
                  </a:ext>
                </a:extLst>
              </a:tr>
              <a:tr h="1560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善盡全球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公民責任</a:t>
                      </a:r>
                    </a:p>
                  </a:txBody>
                  <a:tcPr marL="59100" marR="59100" marT="904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530225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E10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認識世界基本人權與道德責任。</a:t>
                      </a:r>
                    </a:p>
                    <a:p>
                      <a:pPr marL="530225" indent="-530225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E11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體會國際弱勢者的現象與處境。</a:t>
                      </a:r>
                    </a:p>
                    <a:p>
                      <a:pPr marL="762000" indent="-762000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E12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觀察生活中的全球議題，並構思生活行動策略。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87375" indent="-58737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J10 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了解全球永續發展之理念。</a:t>
                      </a:r>
                    </a:p>
                    <a:p>
                      <a:pPr marL="682625" indent="-68262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J11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尊重與維護不同文化群體的人權與尊嚴。</a:t>
                      </a:r>
                    </a:p>
                    <a:p>
                      <a:pPr marL="682625" indent="-68262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J12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探索全球議題，並構思永續發展的在地行動方案。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530225" indent="-530225" algn="just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U10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辨識</a:t>
                      </a:r>
                      <a:r>
                        <a:rPr lang="zh-TW" alt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全球永續發展的行動策略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</a:p>
                    <a:p>
                      <a:pPr marL="714375" indent="-71437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U11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體認全球生命共同體相互依存的重要性。</a:t>
                      </a:r>
                    </a:p>
                    <a:p>
                      <a:pPr marL="714375" indent="-714375" algn="just">
                        <a:spcAft>
                          <a:spcPts val="0"/>
                        </a:spcAft>
                        <a:tabLst/>
                      </a:pP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國</a:t>
                      </a:r>
                      <a:r>
                        <a:rPr lang="en-US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U12 </a:t>
                      </a:r>
                      <a:r>
                        <a:rPr lang="zh-TW" sz="1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發展解決全球議題方案與評價行動的能力。</a:t>
                      </a:r>
                    </a:p>
                  </a:txBody>
                  <a:tcPr marL="59100" marR="59100" marT="9046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6991325"/>
                  </a:ext>
                </a:extLst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4946805" y="170119"/>
            <a:ext cx="56296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國際教育議題實質內涵</a:t>
            </a:r>
          </a:p>
        </p:txBody>
      </p:sp>
      <p:sp>
        <p:nvSpPr>
          <p:cNvPr id="6" name="Google Shape;652;p29">
            <a:extLst>
              <a:ext uri="{FF2B5EF4-FFF2-40B4-BE49-F238E27FC236}">
                <a16:creationId xmlns:a16="http://schemas.microsoft.com/office/drawing/2014/main" id="{B769A099-F0F4-11F2-8874-83B31A0A5CAD}"/>
              </a:ext>
            </a:extLst>
          </p:cNvPr>
          <p:cNvSpPr/>
          <p:nvPr/>
        </p:nvSpPr>
        <p:spPr>
          <a:xfrm>
            <a:off x="3739710" y="336747"/>
            <a:ext cx="1041120" cy="251517"/>
          </a:xfrm>
          <a:custGeom>
            <a:avLst/>
            <a:gdLst/>
            <a:ahLst/>
            <a:cxnLst/>
            <a:rect l="l" t="t" r="r" b="b"/>
            <a:pathLst>
              <a:path w="27953" h="6753" extrusionOk="0">
                <a:moveTo>
                  <a:pt x="21146" y="1"/>
                </a:moveTo>
                <a:cubicBezTo>
                  <a:pt x="16488" y="1"/>
                  <a:pt x="11754" y="607"/>
                  <a:pt x="7166" y="892"/>
                </a:cubicBezTo>
                <a:cubicBezTo>
                  <a:pt x="5440" y="1003"/>
                  <a:pt x="3660" y="1129"/>
                  <a:pt x="2255" y="1769"/>
                </a:cubicBezTo>
                <a:cubicBezTo>
                  <a:pt x="864" y="2409"/>
                  <a:pt x="1" y="3717"/>
                  <a:pt x="780" y="4844"/>
                </a:cubicBezTo>
                <a:cubicBezTo>
                  <a:pt x="1754" y="6249"/>
                  <a:pt x="4425" y="6500"/>
                  <a:pt x="6596" y="6541"/>
                </a:cubicBezTo>
                <a:cubicBezTo>
                  <a:pt x="10547" y="6597"/>
                  <a:pt x="14484" y="6667"/>
                  <a:pt x="18422" y="6736"/>
                </a:cubicBezTo>
                <a:cubicBezTo>
                  <a:pt x="18896" y="6744"/>
                  <a:pt x="19372" y="6753"/>
                  <a:pt x="19848" y="6753"/>
                </a:cubicBezTo>
                <a:cubicBezTo>
                  <a:pt x="20949" y="6753"/>
                  <a:pt x="22043" y="6707"/>
                  <a:pt x="23082" y="6513"/>
                </a:cubicBezTo>
                <a:cubicBezTo>
                  <a:pt x="24572" y="6235"/>
                  <a:pt x="25963" y="5609"/>
                  <a:pt x="26561" y="4635"/>
                </a:cubicBezTo>
                <a:cubicBezTo>
                  <a:pt x="27952" y="2395"/>
                  <a:pt x="24599" y="30"/>
                  <a:pt x="21455" y="2"/>
                </a:cubicBezTo>
                <a:cubicBezTo>
                  <a:pt x="21352" y="1"/>
                  <a:pt x="21249" y="1"/>
                  <a:pt x="211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7" name="Google Shape;652;p29">
            <a:hlinkClick r:id="" action="ppaction://noaction"/>
            <a:extLst>
              <a:ext uri="{FF2B5EF4-FFF2-40B4-BE49-F238E27FC236}">
                <a16:creationId xmlns:a16="http://schemas.microsoft.com/office/drawing/2014/main" id="{35221710-BA7D-3A31-F765-BB5941429106}"/>
              </a:ext>
            </a:extLst>
          </p:cNvPr>
          <p:cNvSpPr/>
          <p:nvPr/>
        </p:nvSpPr>
        <p:spPr>
          <a:xfrm>
            <a:off x="9321242" y="336747"/>
            <a:ext cx="1041120" cy="251517"/>
          </a:xfrm>
          <a:custGeom>
            <a:avLst/>
            <a:gdLst/>
            <a:ahLst/>
            <a:cxnLst/>
            <a:rect l="l" t="t" r="r" b="b"/>
            <a:pathLst>
              <a:path w="27953" h="6753" extrusionOk="0">
                <a:moveTo>
                  <a:pt x="21146" y="1"/>
                </a:moveTo>
                <a:cubicBezTo>
                  <a:pt x="16488" y="1"/>
                  <a:pt x="11754" y="607"/>
                  <a:pt x="7166" y="892"/>
                </a:cubicBezTo>
                <a:cubicBezTo>
                  <a:pt x="5440" y="1003"/>
                  <a:pt x="3660" y="1129"/>
                  <a:pt x="2255" y="1769"/>
                </a:cubicBezTo>
                <a:cubicBezTo>
                  <a:pt x="864" y="2409"/>
                  <a:pt x="1" y="3717"/>
                  <a:pt x="780" y="4844"/>
                </a:cubicBezTo>
                <a:cubicBezTo>
                  <a:pt x="1754" y="6249"/>
                  <a:pt x="4425" y="6500"/>
                  <a:pt x="6596" y="6541"/>
                </a:cubicBezTo>
                <a:cubicBezTo>
                  <a:pt x="10547" y="6597"/>
                  <a:pt x="14484" y="6667"/>
                  <a:pt x="18422" y="6736"/>
                </a:cubicBezTo>
                <a:cubicBezTo>
                  <a:pt x="18896" y="6744"/>
                  <a:pt x="19372" y="6753"/>
                  <a:pt x="19848" y="6753"/>
                </a:cubicBezTo>
                <a:cubicBezTo>
                  <a:pt x="20949" y="6753"/>
                  <a:pt x="22043" y="6707"/>
                  <a:pt x="23082" y="6513"/>
                </a:cubicBezTo>
                <a:cubicBezTo>
                  <a:pt x="24572" y="6235"/>
                  <a:pt x="25963" y="5609"/>
                  <a:pt x="26561" y="4635"/>
                </a:cubicBezTo>
                <a:cubicBezTo>
                  <a:pt x="27952" y="2395"/>
                  <a:pt x="24599" y="30"/>
                  <a:pt x="21455" y="2"/>
                </a:cubicBezTo>
                <a:cubicBezTo>
                  <a:pt x="21352" y="1"/>
                  <a:pt x="21249" y="1"/>
                  <a:pt x="211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3" name="橢圓 2">
            <a:extLst>
              <a:ext uri="{FF2B5EF4-FFF2-40B4-BE49-F238E27FC236}">
                <a16:creationId xmlns:a16="http://schemas.microsoft.com/office/drawing/2014/main" id="{A62DA1A2-6D01-F85C-6A72-B9E356E7E1B8}"/>
              </a:ext>
            </a:extLst>
          </p:cNvPr>
          <p:cNvSpPr/>
          <p:nvPr/>
        </p:nvSpPr>
        <p:spPr>
          <a:xfrm>
            <a:off x="84173" y="1534382"/>
            <a:ext cx="1135027" cy="914400"/>
          </a:xfrm>
          <a:prstGeom prst="ellipse">
            <a:avLst/>
          </a:prstGeom>
          <a:noFill/>
          <a:ln w="381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5" name="矩形圖說文字 4">
            <a:extLst>
              <a:ext uri="{FF2B5EF4-FFF2-40B4-BE49-F238E27FC236}">
                <a16:creationId xmlns:a16="http://schemas.microsoft.com/office/drawing/2014/main" id="{006F3369-45F8-81F3-9F4A-2FFC118F841F}"/>
              </a:ext>
            </a:extLst>
          </p:cNvPr>
          <p:cNvSpPr/>
          <p:nvPr/>
        </p:nvSpPr>
        <p:spPr>
          <a:xfrm>
            <a:off x="2330010" y="2900460"/>
            <a:ext cx="2819400" cy="1758754"/>
          </a:xfrm>
          <a:prstGeom prst="wedgeRectCallout">
            <a:avLst>
              <a:gd name="adj1" fmla="val -92455"/>
              <a:gd name="adj2" fmla="val -79394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>
              <a:lnSpc>
                <a:spcPts val="4060"/>
              </a:lnSpc>
              <a:spcBef>
                <a:spcPts val="661"/>
              </a:spcBef>
              <a:buClrTx/>
            </a:pPr>
            <a:r>
              <a:rPr lang="zh-TW" altLang="en-US" sz="2800" b="1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必選面向</a:t>
            </a:r>
            <a:r>
              <a:rPr lang="zh-TW" altLang="en-US" sz="2800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，每個計畫皆須選取至少一個。</a:t>
            </a:r>
          </a:p>
        </p:txBody>
      </p:sp>
      <p:sp>
        <p:nvSpPr>
          <p:cNvPr id="8" name="矩形圖說文字 7">
            <a:extLst>
              <a:ext uri="{FF2B5EF4-FFF2-40B4-BE49-F238E27FC236}">
                <a16:creationId xmlns:a16="http://schemas.microsoft.com/office/drawing/2014/main" id="{5954263F-6E2C-B0A3-A82D-77093C06F346}"/>
              </a:ext>
            </a:extLst>
          </p:cNvPr>
          <p:cNvSpPr/>
          <p:nvPr/>
        </p:nvSpPr>
        <p:spPr>
          <a:xfrm>
            <a:off x="9321242" y="1319310"/>
            <a:ext cx="2819400" cy="1758754"/>
          </a:xfrm>
          <a:prstGeom prst="wedgeRectCallout">
            <a:avLst>
              <a:gd name="adj1" fmla="val -92455"/>
              <a:gd name="adj2" fmla="val -79394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>
              <a:lnSpc>
                <a:spcPct val="150000"/>
              </a:lnSpc>
              <a:spcBef>
                <a:spcPts val="661"/>
              </a:spcBef>
              <a:buClrTx/>
            </a:pPr>
            <a:r>
              <a:rPr lang="zh-TW" altLang="en-US" sz="2800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每個計畫大約選取二至三個即可。</a:t>
            </a:r>
          </a:p>
        </p:txBody>
      </p:sp>
    </p:spTree>
    <p:extLst>
      <p:ext uri="{BB962C8B-B14F-4D97-AF65-F5344CB8AC3E}">
        <p14:creationId xmlns:p14="http://schemas.microsoft.com/office/powerpoint/2010/main" val="3140385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65526EF-C5C5-6F20-0CC6-F110EBD9D654}"/>
              </a:ext>
            </a:extLst>
          </p:cNvPr>
          <p:cNvSpPr txBox="1">
            <a:spLocks/>
          </p:cNvSpPr>
          <p:nvPr/>
        </p:nvSpPr>
        <p:spPr>
          <a:xfrm>
            <a:off x="1839446" y="391710"/>
            <a:ext cx="3826247" cy="1259946"/>
          </a:xfrm>
          <a:prstGeom prst="rect">
            <a:avLst/>
          </a:prstGeom>
        </p:spPr>
        <p:txBody>
          <a:bodyPr vert="horz" lIns="100796" tIns="50398" rIns="100796" bIns="50398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1007943">
              <a:buClrTx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陸、組織分工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EC805906-54FD-D22C-FA23-E9E4750C016B}"/>
              </a:ext>
            </a:extLst>
          </p:cNvPr>
          <p:cNvSpPr/>
          <p:nvPr/>
        </p:nvSpPr>
        <p:spPr>
          <a:xfrm>
            <a:off x="5479253" y="771935"/>
            <a:ext cx="8175675" cy="49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79" indent="-377979" defTabSz="1007943">
              <a:buClrTx/>
              <a:buFont typeface="Arial" panose="020B0604020202020204" pitchFamily="34" charset="0"/>
              <a:buChar char="•"/>
            </a:pPr>
            <a:r>
              <a:rPr lang="zh-TW" altLang="en-US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組別規劃與成員依各校的</a:t>
            </a:r>
            <a:r>
              <a:rPr lang="zh-TW" altLang="en-US" sz="2646" b="1" kern="1200" dirty="0">
                <a:solidFill>
                  <a:srgbClr val="CC9900">
                    <a:lumMod val="50000"/>
                  </a:srgbClr>
                </a:solidFill>
                <a:latin typeface="Times New Roman"/>
                <a:ea typeface="標楷體"/>
                <a:cs typeface="+mn-cs"/>
              </a:rPr>
              <a:t>推動需求</a:t>
            </a:r>
            <a:r>
              <a:rPr lang="zh-TW" altLang="en-US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而定。</a:t>
            </a:r>
            <a:endParaRPr lang="en-US" altLang="zh-TW" sz="2646" kern="1200" dirty="0">
              <a:solidFill>
                <a:prstClr val="black"/>
              </a:solidFill>
              <a:latin typeface="Times New Roman"/>
              <a:ea typeface="標楷體"/>
              <a:cs typeface="+mn-cs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273A5F6C-A865-D100-A34F-7639AD84AD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1368605"/>
              </p:ext>
            </p:extLst>
          </p:nvPr>
        </p:nvGraphicFramePr>
        <p:xfrm>
          <a:off x="1685365" y="1651656"/>
          <a:ext cx="10112187" cy="49718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4311">
                  <a:extLst>
                    <a:ext uri="{9D8B030D-6E8A-4147-A177-3AD203B41FA5}">
                      <a16:colId xmlns:a16="http://schemas.microsoft.com/office/drawing/2014/main" val="19206404"/>
                    </a:ext>
                  </a:extLst>
                </a:gridCol>
                <a:gridCol w="2589319">
                  <a:extLst>
                    <a:ext uri="{9D8B030D-6E8A-4147-A177-3AD203B41FA5}">
                      <a16:colId xmlns:a16="http://schemas.microsoft.com/office/drawing/2014/main" val="2305479649"/>
                    </a:ext>
                  </a:extLst>
                </a:gridCol>
                <a:gridCol w="5558557">
                  <a:extLst>
                    <a:ext uri="{9D8B030D-6E8A-4147-A177-3AD203B41FA5}">
                      <a16:colId xmlns:a16="http://schemas.microsoft.com/office/drawing/2014/main" val="3666414455"/>
                    </a:ext>
                  </a:extLst>
                </a:gridCol>
              </a:tblGrid>
              <a:tr h="80467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組別</a:t>
                      </a:r>
                    </a:p>
                  </a:txBody>
                  <a:tcPr marL="100796" marR="100796" marT="50398" marB="50398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職稱</a:t>
                      </a:r>
                    </a:p>
                  </a:txBody>
                  <a:tcPr marL="100796" marR="100796" marT="50398" marB="50398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工作事項</a:t>
                      </a:r>
                    </a:p>
                  </a:txBody>
                  <a:tcPr marL="100796" marR="100796" marT="50398" marB="50398" anchor="ctr"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0414423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6978491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4958596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4756002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4012578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6936381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7041268"/>
                  </a:ext>
                </a:extLst>
              </a:tr>
              <a:tr h="59531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3858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061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手繪多邊形 2"/>
          <p:cNvSpPr/>
          <p:nvPr/>
        </p:nvSpPr>
        <p:spPr>
          <a:xfrm>
            <a:off x="1711401" y="481682"/>
            <a:ext cx="5744448" cy="1060090"/>
          </a:xfrm>
          <a:custGeom>
            <a:avLst/>
            <a:gdLst>
              <a:gd name="connsiteX0" fmla="*/ 0 w 4986215"/>
              <a:gd name="connsiteY0" fmla="*/ 137365 h 1373645"/>
              <a:gd name="connsiteX1" fmla="*/ 137365 w 4986215"/>
              <a:gd name="connsiteY1" fmla="*/ 0 h 1373645"/>
              <a:gd name="connsiteX2" fmla="*/ 4848851 w 4986215"/>
              <a:gd name="connsiteY2" fmla="*/ 0 h 1373645"/>
              <a:gd name="connsiteX3" fmla="*/ 4986216 w 4986215"/>
              <a:gd name="connsiteY3" fmla="*/ 137365 h 1373645"/>
              <a:gd name="connsiteX4" fmla="*/ 4986215 w 4986215"/>
              <a:gd name="connsiteY4" fmla="*/ 1236281 h 1373645"/>
              <a:gd name="connsiteX5" fmla="*/ 4848850 w 4986215"/>
              <a:gd name="connsiteY5" fmla="*/ 1373646 h 1373645"/>
              <a:gd name="connsiteX6" fmla="*/ 137365 w 4986215"/>
              <a:gd name="connsiteY6" fmla="*/ 1373645 h 1373645"/>
              <a:gd name="connsiteX7" fmla="*/ 0 w 4986215"/>
              <a:gd name="connsiteY7" fmla="*/ 1236280 h 1373645"/>
              <a:gd name="connsiteX8" fmla="*/ 0 w 4986215"/>
              <a:gd name="connsiteY8" fmla="*/ 137365 h 13736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86215" h="1373645">
                <a:moveTo>
                  <a:pt x="0" y="137365"/>
                </a:moveTo>
                <a:cubicBezTo>
                  <a:pt x="0" y="61500"/>
                  <a:pt x="61500" y="0"/>
                  <a:pt x="137365" y="0"/>
                </a:cubicBezTo>
                <a:lnTo>
                  <a:pt x="4848851" y="0"/>
                </a:lnTo>
                <a:cubicBezTo>
                  <a:pt x="4924716" y="0"/>
                  <a:pt x="4986216" y="61500"/>
                  <a:pt x="4986216" y="137365"/>
                </a:cubicBezTo>
                <a:cubicBezTo>
                  <a:pt x="4986216" y="503670"/>
                  <a:pt x="4986215" y="869976"/>
                  <a:pt x="4986215" y="1236281"/>
                </a:cubicBezTo>
                <a:cubicBezTo>
                  <a:pt x="4986215" y="1312146"/>
                  <a:pt x="4924715" y="1373646"/>
                  <a:pt x="4848850" y="1373646"/>
                </a:cubicBezTo>
                <a:lnTo>
                  <a:pt x="137365" y="1373645"/>
                </a:lnTo>
                <a:cubicBezTo>
                  <a:pt x="61500" y="1373645"/>
                  <a:pt x="0" y="1312145"/>
                  <a:pt x="0" y="1236280"/>
                </a:cubicBezTo>
                <a:lnTo>
                  <a:pt x="0" y="137365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368749"/>
              <a:satOff val="4187"/>
              <a:lumOff val="3791"/>
              <a:alphaOff val="0"/>
            </a:schemeClr>
          </a:fillRef>
          <a:effectRef idx="0">
            <a:schemeClr val="accent5">
              <a:hueOff val="368749"/>
              <a:satOff val="4187"/>
              <a:lumOff val="379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5145" tIns="145145" rIns="1589690" bIns="145145" numCol="1" spcCol="1270" anchor="ctr" anchorCtr="0">
            <a:noAutofit/>
          </a:bodyPr>
          <a:lstStyle/>
          <a:p>
            <a:pPr algn="ctr" defTabSz="1175934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陸、組織分工</a:t>
            </a:r>
          </a:p>
        </p:txBody>
      </p:sp>
      <p:graphicFrame>
        <p:nvGraphicFramePr>
          <p:cNvPr id="10" name="資料庫圖表 9"/>
          <p:cNvGraphicFramePr/>
          <p:nvPr>
            <p:extLst>
              <p:ext uri="{D42A27DB-BD31-4B8C-83A1-F6EECF244321}">
                <p14:modId xmlns:p14="http://schemas.microsoft.com/office/powerpoint/2010/main" val="1759627618"/>
              </p:ext>
            </p:extLst>
          </p:nvPr>
        </p:nvGraphicFramePr>
        <p:xfrm>
          <a:off x="1892305" y="2546499"/>
          <a:ext cx="10262992" cy="376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文字方塊 1"/>
          <p:cNvSpPr txBox="1"/>
          <p:nvPr/>
        </p:nvSpPr>
        <p:spPr>
          <a:xfrm>
            <a:off x="1683465" y="1819382"/>
            <a:ext cx="10262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>
                <a:latin typeface="+mj-ea"/>
                <a:ea typeface="+mj-ea"/>
              </a:rPr>
              <a:t>※</a:t>
            </a:r>
            <a:r>
              <a:rPr lang="zh-TW" altLang="en-US" sz="2400" dirty="0">
                <a:latin typeface="+mj-ea"/>
                <a:ea typeface="+mj-ea"/>
              </a:rPr>
              <a:t>參考花蓮縣東華附小國際交流推動團隊，學校可依照各自情況進行調整</a:t>
            </a:r>
          </a:p>
        </p:txBody>
      </p:sp>
      <p:grpSp>
        <p:nvGrpSpPr>
          <p:cNvPr id="4" name="群組 3">
            <a:extLst>
              <a:ext uri="{FF2B5EF4-FFF2-40B4-BE49-F238E27FC236}">
                <a16:creationId xmlns:a16="http://schemas.microsoft.com/office/drawing/2014/main" id="{6A094018-EFEC-9835-59E4-DA2258FA3F9E}"/>
              </a:ext>
            </a:extLst>
          </p:cNvPr>
          <p:cNvGrpSpPr/>
          <p:nvPr/>
        </p:nvGrpSpPr>
        <p:grpSpPr>
          <a:xfrm>
            <a:off x="7599112" y="402094"/>
            <a:ext cx="5408277" cy="1435138"/>
            <a:chOff x="7700508" y="335396"/>
            <a:chExt cx="5408277" cy="1435138"/>
          </a:xfrm>
        </p:grpSpPr>
        <p:cxnSp>
          <p:nvCxnSpPr>
            <p:cNvPr id="5" name="Google Shape;93;p23">
              <a:extLst>
                <a:ext uri="{FF2B5EF4-FFF2-40B4-BE49-F238E27FC236}">
                  <a16:creationId xmlns:a16="http://schemas.microsoft.com/office/drawing/2014/main" id="{AB429371-B881-B7C3-0BDC-0BBE2414E4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0508" y="928819"/>
              <a:ext cx="337666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649;p29">
              <a:extLst>
                <a:ext uri="{FF2B5EF4-FFF2-40B4-BE49-F238E27FC236}">
                  <a16:creationId xmlns:a16="http://schemas.microsoft.com/office/drawing/2014/main" id="{48142C8A-C8A5-0993-717B-F7AFB96EA4E3}"/>
                </a:ext>
              </a:extLst>
            </p:cNvPr>
            <p:cNvGrpSpPr/>
            <p:nvPr/>
          </p:nvGrpSpPr>
          <p:grpSpPr>
            <a:xfrm>
              <a:off x="10903254" y="335396"/>
              <a:ext cx="2205531" cy="1435138"/>
              <a:chOff x="8502759" y="854238"/>
              <a:chExt cx="1754577" cy="1141703"/>
            </a:xfrm>
          </p:grpSpPr>
          <p:sp>
            <p:nvSpPr>
              <p:cNvPr id="7" name="Google Shape;650;p29">
                <a:extLst>
                  <a:ext uri="{FF2B5EF4-FFF2-40B4-BE49-F238E27FC236}">
                    <a16:creationId xmlns:a16="http://schemas.microsoft.com/office/drawing/2014/main" id="{F107042D-C16A-1F81-D45C-14E4DE152BEA}"/>
                  </a:ext>
                </a:extLst>
              </p:cNvPr>
              <p:cNvSpPr/>
              <p:nvPr/>
            </p:nvSpPr>
            <p:spPr>
              <a:xfrm>
                <a:off x="8502759" y="854238"/>
                <a:ext cx="1108162" cy="114170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8" name="Google Shape;651;p29">
                <a:extLst>
                  <a:ext uri="{FF2B5EF4-FFF2-40B4-BE49-F238E27FC236}">
                    <a16:creationId xmlns:a16="http://schemas.microsoft.com/office/drawing/2014/main" id="{55BB7F99-A352-3D33-E43B-5FF68B5BADB2}"/>
                  </a:ext>
                </a:extLst>
              </p:cNvPr>
              <p:cNvSpPr/>
              <p:nvPr/>
            </p:nvSpPr>
            <p:spPr>
              <a:xfrm>
                <a:off x="8502759" y="939007"/>
                <a:ext cx="737076" cy="587741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19836" extrusionOk="0">
                    <a:moveTo>
                      <a:pt x="8945" y="0"/>
                    </a:moveTo>
                    <a:cubicBezTo>
                      <a:pt x="4046" y="0"/>
                      <a:pt x="0" y="2591"/>
                      <a:pt x="2545" y="8234"/>
                    </a:cubicBezTo>
                    <a:cubicBezTo>
                      <a:pt x="4173" y="11851"/>
                      <a:pt x="7206" y="15761"/>
                      <a:pt x="10532" y="17945"/>
                    </a:cubicBezTo>
                    <a:cubicBezTo>
                      <a:pt x="12311" y="19108"/>
                      <a:pt x="14458" y="19835"/>
                      <a:pt x="16557" y="19835"/>
                    </a:cubicBezTo>
                    <a:cubicBezTo>
                      <a:pt x="17773" y="19835"/>
                      <a:pt x="18973" y="19591"/>
                      <a:pt x="20076" y="19045"/>
                    </a:cubicBezTo>
                    <a:cubicBezTo>
                      <a:pt x="23165" y="17528"/>
                      <a:pt x="24876" y="13827"/>
                      <a:pt x="24430" y="10404"/>
                    </a:cubicBezTo>
                    <a:cubicBezTo>
                      <a:pt x="23540" y="3462"/>
                      <a:pt x="16305" y="581"/>
                      <a:pt x="10170" y="53"/>
                    </a:cubicBezTo>
                    <a:cubicBezTo>
                      <a:pt x="9758" y="18"/>
                      <a:pt x="9349" y="0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9" name="Google Shape;652;p29">
                <a:extLst>
                  <a:ext uri="{FF2B5EF4-FFF2-40B4-BE49-F238E27FC236}">
                    <a16:creationId xmlns:a16="http://schemas.microsoft.com/office/drawing/2014/main" id="{EEEE9C4D-89F3-7244-7F66-EB882FE86617}"/>
                  </a:ext>
                </a:extLst>
              </p:cNvPr>
              <p:cNvSpPr/>
              <p:nvPr/>
            </p:nvSpPr>
            <p:spPr>
              <a:xfrm>
                <a:off x="9429089" y="1109938"/>
                <a:ext cx="828247" cy="200091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3" extrusionOk="0">
                    <a:moveTo>
                      <a:pt x="21146" y="1"/>
                    </a:moveTo>
                    <a:cubicBezTo>
                      <a:pt x="16488" y="1"/>
                      <a:pt x="11754" y="607"/>
                      <a:pt x="7166" y="892"/>
                    </a:cubicBezTo>
                    <a:cubicBezTo>
                      <a:pt x="5440" y="1003"/>
                      <a:pt x="3660" y="1129"/>
                      <a:pt x="2255" y="1769"/>
                    </a:cubicBezTo>
                    <a:cubicBezTo>
                      <a:pt x="864" y="2409"/>
                      <a:pt x="1" y="3717"/>
                      <a:pt x="780" y="4844"/>
                    </a:cubicBezTo>
                    <a:cubicBezTo>
                      <a:pt x="1754" y="6249"/>
                      <a:pt x="4425" y="6500"/>
                      <a:pt x="6596" y="6541"/>
                    </a:cubicBezTo>
                    <a:cubicBezTo>
                      <a:pt x="10547" y="6597"/>
                      <a:pt x="14484" y="6667"/>
                      <a:pt x="18422" y="6736"/>
                    </a:cubicBezTo>
                    <a:cubicBezTo>
                      <a:pt x="18896" y="6744"/>
                      <a:pt x="19372" y="6753"/>
                      <a:pt x="19848" y="6753"/>
                    </a:cubicBezTo>
                    <a:cubicBezTo>
                      <a:pt x="20949" y="6753"/>
                      <a:pt x="22043" y="6707"/>
                      <a:pt x="23082" y="6513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95"/>
                      <a:pt x="24599" y="30"/>
                      <a:pt x="21455" y="2"/>
                    </a:cubicBezTo>
                    <a:cubicBezTo>
                      <a:pt x="21352" y="1"/>
                      <a:pt x="21249" y="1"/>
                      <a:pt x="21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1" name="Google Shape;653;p29">
                <a:extLst>
                  <a:ext uri="{FF2B5EF4-FFF2-40B4-BE49-F238E27FC236}">
                    <a16:creationId xmlns:a16="http://schemas.microsoft.com/office/drawing/2014/main" id="{3A94345C-F4E9-008E-59A7-523BA47F2D88}"/>
                  </a:ext>
                </a:extLst>
              </p:cNvPr>
              <p:cNvSpPr/>
              <p:nvPr/>
            </p:nvSpPr>
            <p:spPr>
              <a:xfrm>
                <a:off x="9429089" y="1700272"/>
                <a:ext cx="828247" cy="200003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0" extrusionOk="0">
                    <a:moveTo>
                      <a:pt x="21140" y="1"/>
                    </a:moveTo>
                    <a:cubicBezTo>
                      <a:pt x="16483" y="1"/>
                      <a:pt x="11751" y="593"/>
                      <a:pt x="7166" y="892"/>
                    </a:cubicBezTo>
                    <a:cubicBezTo>
                      <a:pt x="5440" y="990"/>
                      <a:pt x="3660" y="1115"/>
                      <a:pt x="2255" y="1755"/>
                    </a:cubicBezTo>
                    <a:cubicBezTo>
                      <a:pt x="864" y="2395"/>
                      <a:pt x="1" y="3717"/>
                      <a:pt x="780" y="4843"/>
                    </a:cubicBezTo>
                    <a:cubicBezTo>
                      <a:pt x="1754" y="6235"/>
                      <a:pt x="4425" y="6485"/>
                      <a:pt x="6596" y="6527"/>
                    </a:cubicBezTo>
                    <a:cubicBezTo>
                      <a:pt x="10547" y="6596"/>
                      <a:pt x="14484" y="6666"/>
                      <a:pt x="18422" y="6735"/>
                    </a:cubicBezTo>
                    <a:cubicBezTo>
                      <a:pt x="18849" y="6743"/>
                      <a:pt x="19277" y="6750"/>
                      <a:pt x="19705" y="6750"/>
                    </a:cubicBezTo>
                    <a:cubicBezTo>
                      <a:pt x="20854" y="6750"/>
                      <a:pt x="21998" y="6702"/>
                      <a:pt x="23082" y="6500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81"/>
                      <a:pt x="24599" y="16"/>
                      <a:pt x="21455" y="1"/>
                    </a:cubicBezTo>
                    <a:cubicBezTo>
                      <a:pt x="21350" y="1"/>
                      <a:pt x="21245" y="1"/>
                      <a:pt x="2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2" name="Google Shape;654;p29">
                <a:extLst>
                  <a:ext uri="{FF2B5EF4-FFF2-40B4-BE49-F238E27FC236}">
                    <a16:creationId xmlns:a16="http://schemas.microsoft.com/office/drawing/2014/main" id="{60B7500A-FF47-6CE4-A3FC-B091BC45969A}"/>
                  </a:ext>
                </a:extLst>
              </p:cNvPr>
              <p:cNvSpPr/>
              <p:nvPr/>
            </p:nvSpPr>
            <p:spPr>
              <a:xfrm>
                <a:off x="9413000" y="1405075"/>
                <a:ext cx="828247" cy="200062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2" extrusionOk="0">
                    <a:moveTo>
                      <a:pt x="8092" y="0"/>
                    </a:moveTo>
                    <a:cubicBezTo>
                      <a:pt x="6991" y="0"/>
                      <a:pt x="5896" y="45"/>
                      <a:pt x="4857" y="240"/>
                    </a:cubicBezTo>
                    <a:cubicBezTo>
                      <a:pt x="3368" y="518"/>
                      <a:pt x="1991" y="1143"/>
                      <a:pt x="1379" y="2117"/>
                    </a:cubicBezTo>
                    <a:cubicBezTo>
                      <a:pt x="1" y="4358"/>
                      <a:pt x="3340" y="6737"/>
                      <a:pt x="6499" y="6751"/>
                    </a:cubicBezTo>
                    <a:cubicBezTo>
                      <a:pt x="6601" y="6752"/>
                      <a:pt x="6704" y="6752"/>
                      <a:pt x="6806" y="6752"/>
                    </a:cubicBezTo>
                    <a:cubicBezTo>
                      <a:pt x="11452" y="6752"/>
                      <a:pt x="16186" y="6146"/>
                      <a:pt x="20787" y="5861"/>
                    </a:cubicBezTo>
                    <a:cubicBezTo>
                      <a:pt x="22499" y="5749"/>
                      <a:pt x="24280" y="5624"/>
                      <a:pt x="25685" y="4984"/>
                    </a:cubicBezTo>
                    <a:cubicBezTo>
                      <a:pt x="27076" y="4358"/>
                      <a:pt x="27953" y="3036"/>
                      <a:pt x="27159" y="1909"/>
                    </a:cubicBezTo>
                    <a:cubicBezTo>
                      <a:pt x="26185" y="503"/>
                      <a:pt x="23514" y="253"/>
                      <a:pt x="21344" y="225"/>
                    </a:cubicBezTo>
                    <a:cubicBezTo>
                      <a:pt x="17407" y="156"/>
                      <a:pt x="13469" y="86"/>
                      <a:pt x="9517" y="17"/>
                    </a:cubicBezTo>
                    <a:cubicBezTo>
                      <a:pt x="9044" y="9"/>
                      <a:pt x="8567" y="0"/>
                      <a:pt x="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47477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3208712A-F309-698A-D8B7-AF9BB682BE8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7974481"/>
              </p:ext>
            </p:extLst>
          </p:nvPr>
        </p:nvGraphicFramePr>
        <p:xfrm>
          <a:off x="5601536" y="273589"/>
          <a:ext cx="7703668" cy="663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矩形 2">
            <a:extLst>
              <a:ext uri="{FF2B5EF4-FFF2-40B4-BE49-F238E27FC236}">
                <a16:creationId xmlns:a16="http://schemas.microsoft.com/office/drawing/2014/main" id="{20379A84-032B-EC18-65C9-CC2F0877BC7B}"/>
              </a:ext>
            </a:extLst>
          </p:cNvPr>
          <p:cNvSpPr/>
          <p:nvPr/>
        </p:nvSpPr>
        <p:spPr>
          <a:xfrm>
            <a:off x="1" y="-42161"/>
            <a:ext cx="5257799" cy="75596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標題 1">
            <a:extLst>
              <a:ext uri="{FF2B5EF4-FFF2-40B4-BE49-F238E27FC236}">
                <a16:creationId xmlns:a16="http://schemas.microsoft.com/office/drawing/2014/main" id="{FBC64188-DAFE-C5D0-5FE7-0FA262E7DEE0}"/>
              </a:ext>
            </a:extLst>
          </p:cNvPr>
          <p:cNvSpPr txBox="1">
            <a:spLocks/>
          </p:cNvSpPr>
          <p:nvPr/>
        </p:nvSpPr>
        <p:spPr>
          <a:xfrm>
            <a:off x="284865" y="503978"/>
            <a:ext cx="4975548" cy="13057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r>
              <a:rPr lang="zh-TW" altLang="en-US" sz="4409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柒、交流方案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D701000-60F4-ED40-B517-B3E2D5CF9C6F}"/>
              </a:ext>
            </a:extLst>
          </p:cNvPr>
          <p:cNvSpPr txBox="1">
            <a:spLocks/>
          </p:cNvSpPr>
          <p:nvPr/>
        </p:nvSpPr>
        <p:spPr>
          <a:xfrm>
            <a:off x="284865" y="2267902"/>
            <a:ext cx="4975548" cy="420157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314982" indent="-314982">
              <a:lnSpc>
                <a:spcPct val="150000"/>
              </a:lnSpc>
              <a:spcBef>
                <a:spcPts val="1323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TW" altLang="en-US" sz="3086" dirty="0">
                <a:solidFill>
                  <a:schemeClr val="bg1"/>
                </a:solidFill>
              </a:rPr>
              <a:t>請依據學校勾選之交流類型，填寫相應的交流方案。</a:t>
            </a:r>
            <a:endParaRPr lang="en-US" altLang="zh-TW" sz="3086" dirty="0">
              <a:solidFill>
                <a:schemeClr val="bg1"/>
              </a:solidFill>
            </a:endParaRPr>
          </a:p>
          <a:p>
            <a:pPr marL="314982" indent="-314982">
              <a:lnSpc>
                <a:spcPct val="150000"/>
              </a:lnSpc>
              <a:spcBef>
                <a:spcPts val="1323"/>
              </a:spcBef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zh-TW" altLang="en-US" sz="3086" dirty="0">
                <a:solidFill>
                  <a:schemeClr val="bg1"/>
                </a:solidFill>
              </a:rPr>
              <a:t>若</a:t>
            </a:r>
            <a:r>
              <a:rPr lang="zh-TW" altLang="en-US" sz="3086" b="1" u="sng" dirty="0">
                <a:solidFill>
                  <a:schemeClr val="bg1"/>
                </a:solidFill>
              </a:rPr>
              <a:t>勾選兩種以上</a:t>
            </a:r>
            <a:r>
              <a:rPr lang="zh-TW" altLang="en-US" sz="3086" dirty="0">
                <a:solidFill>
                  <a:schemeClr val="bg1"/>
                </a:solidFill>
              </a:rPr>
              <a:t>交流類型，則相應的交流方案</a:t>
            </a:r>
            <a:r>
              <a:rPr lang="zh-TW" altLang="en-US" sz="3086" b="1" u="sng" dirty="0">
                <a:solidFill>
                  <a:schemeClr val="bg1"/>
                </a:solidFill>
              </a:rPr>
              <a:t>皆要完整填寫</a:t>
            </a:r>
            <a:r>
              <a:rPr lang="zh-TW" altLang="en-US" sz="3086" dirty="0">
                <a:solidFill>
                  <a:schemeClr val="bg1"/>
                </a:solidFill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42318181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51271" y="1146744"/>
            <a:ext cx="11591502" cy="12087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86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對應議題實質內涵發展學習目標。</a:t>
            </a:r>
            <a:endParaRPr lang="en-US" altLang="zh-TW" sz="3086" kern="1200" dirty="0">
              <a:solidFill>
                <a:schemeClr val="accent2">
                  <a:lumMod val="50000"/>
                </a:schemeClr>
              </a:solidFill>
              <a:latin typeface="Times New Roman"/>
              <a:ea typeface="標楷體"/>
              <a:cs typeface="+mn-cs"/>
            </a:endParaRPr>
          </a:p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86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為評量的依準。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626573"/>
              </p:ext>
            </p:extLst>
          </p:nvPr>
        </p:nvGraphicFramePr>
        <p:xfrm>
          <a:off x="951271" y="2611586"/>
          <a:ext cx="11475571" cy="4200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76380">
                  <a:extLst>
                    <a:ext uri="{9D8B030D-6E8A-4147-A177-3AD203B41FA5}">
                      <a16:colId xmlns:a16="http://schemas.microsoft.com/office/drawing/2014/main" val="741436564"/>
                    </a:ext>
                  </a:extLst>
                </a:gridCol>
                <a:gridCol w="7499191">
                  <a:extLst>
                    <a:ext uri="{9D8B030D-6E8A-4147-A177-3AD203B41FA5}">
                      <a16:colId xmlns:a16="http://schemas.microsoft.com/office/drawing/2014/main" val="4200003420"/>
                    </a:ext>
                  </a:extLst>
                </a:gridCol>
              </a:tblGrid>
              <a:tr h="7186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相關領域</a:t>
                      </a:r>
                      <a:r>
                        <a:rPr lang="en-US" altLang="zh-TW" sz="2600" b="1" dirty="0">
                          <a:solidFill>
                            <a:schemeClr val="bg1"/>
                          </a:solidFill>
                        </a:rPr>
                        <a:t>/</a:t>
                      </a:r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科目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600" b="1" dirty="0"/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312826"/>
                  </a:ext>
                </a:extLst>
              </a:tr>
              <a:tr h="71865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參加對象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600" b="1" dirty="0"/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36777"/>
                  </a:ext>
                </a:extLst>
              </a:tr>
              <a:tr h="9071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交流單位特色簡介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可著重說明與本計畫目標、學生學習目標相關之特色，以</a:t>
                      </a:r>
                      <a:r>
                        <a:rPr lang="en-US" altLang="zh-TW" sz="2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100</a:t>
                      </a:r>
                      <a:r>
                        <a:rPr lang="zh-TW" altLang="en-US" sz="2600" b="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字為限。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2307788"/>
                  </a:ext>
                </a:extLst>
              </a:tr>
              <a:tr h="92819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國際教育</a:t>
                      </a:r>
                      <a:endParaRPr lang="en-US" altLang="zh-TW" sz="2600" b="1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zh-TW" altLang="en-US" sz="2600" b="1" dirty="0">
                          <a:solidFill>
                            <a:schemeClr val="bg1"/>
                          </a:solidFill>
                        </a:rPr>
                        <a:t>議題實質內涵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b="1" dirty="0"/>
                        <a:t>轉化為學生學習目標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619795"/>
                  </a:ext>
                </a:extLst>
              </a:tr>
              <a:tr h="928196">
                <a:tc>
                  <a:txBody>
                    <a:bodyPr/>
                    <a:lstStyle/>
                    <a:p>
                      <a:pPr algn="ctr"/>
                      <a:endParaRPr lang="zh-TW" altLang="en-US" sz="2600" b="1" dirty="0">
                        <a:solidFill>
                          <a:schemeClr val="bg1"/>
                        </a:solidFill>
                      </a:endParaRP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600" b="1" dirty="0"/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45124"/>
                  </a:ext>
                </a:extLst>
              </a:tr>
            </a:tbl>
          </a:graphicData>
        </a:graphic>
      </p:graphicFrame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-1" y="304944"/>
            <a:ext cx="13439775" cy="841800"/>
          </a:xfrm>
          <a:ln w="38100"/>
        </p:spPr>
        <p:txBody>
          <a:bodyPr>
            <a:normAutofit/>
          </a:bodyPr>
          <a:lstStyle/>
          <a:p>
            <a:pPr algn="ctr"/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交流方案學習目標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51271" y="6812457"/>
            <a:ext cx="9646850" cy="49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buClrTx/>
            </a:pPr>
            <a:r>
              <a:rPr lang="en-US" altLang="zh-TW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※</a:t>
            </a:r>
            <a:r>
              <a:rPr lang="zh-TW" altLang="en-US" sz="2646" b="1" kern="1200" dirty="0">
                <a:solidFill>
                  <a:srgbClr val="002060"/>
                </a:solidFill>
                <a:latin typeface="Times New Roman"/>
                <a:ea typeface="標楷體"/>
                <a:cs typeface="+mn-cs"/>
              </a:rPr>
              <a:t>參與國際會議及競賽</a:t>
            </a:r>
            <a:r>
              <a:rPr lang="zh-TW" altLang="en-US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的欄位上方多交流項目可以勾選。</a:t>
            </a:r>
          </a:p>
        </p:txBody>
      </p:sp>
      <p:sp>
        <p:nvSpPr>
          <p:cNvPr id="6" name="圓角矩形 5"/>
          <p:cNvSpPr/>
          <p:nvPr/>
        </p:nvSpPr>
        <p:spPr>
          <a:xfrm>
            <a:off x="951271" y="4043703"/>
            <a:ext cx="11475571" cy="908432"/>
          </a:xfrm>
          <a:prstGeom prst="round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sp>
        <p:nvSpPr>
          <p:cNvPr id="8" name="矩形圖說文字 7">
            <a:extLst>
              <a:ext uri="{FF2B5EF4-FFF2-40B4-BE49-F238E27FC236}">
                <a16:creationId xmlns:a16="http://schemas.microsoft.com/office/drawing/2014/main" id="{F48727D8-AD21-C1C6-7C83-EF739AD56E4D}"/>
              </a:ext>
            </a:extLst>
          </p:cNvPr>
          <p:cNvSpPr/>
          <p:nvPr/>
        </p:nvSpPr>
        <p:spPr>
          <a:xfrm>
            <a:off x="951271" y="2611586"/>
            <a:ext cx="3676650" cy="1776014"/>
          </a:xfrm>
          <a:prstGeom prst="wedgeRectCallout">
            <a:avLst>
              <a:gd name="adj1" fmla="val 6111"/>
              <a:gd name="adj2" fmla="val 93985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zh-TW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國</a:t>
            </a:r>
            <a:r>
              <a:rPr lang="en-US" altLang="zh-TW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</a:rPr>
              <a:t>U1 </a:t>
            </a:r>
            <a:r>
              <a:rPr lang="zh-TW" altLang="zh-TW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從歷史脈絡中理解我國在國際社會的角色與處境。</a:t>
            </a:r>
            <a:r>
              <a:rPr lang="zh-TW" altLang="zh-TW" sz="2800" dirty="0">
                <a:solidFill>
                  <a:schemeClr val="tx1"/>
                </a:solidFill>
                <a:effectLst/>
              </a:rPr>
              <a:t> </a:t>
            </a:r>
            <a:endParaRPr kumimoji="1"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圖說文字 8">
            <a:extLst>
              <a:ext uri="{FF2B5EF4-FFF2-40B4-BE49-F238E27FC236}">
                <a16:creationId xmlns:a16="http://schemas.microsoft.com/office/drawing/2014/main" id="{19033AFE-2BAA-EA9A-64E2-E62800F3251F}"/>
              </a:ext>
            </a:extLst>
          </p:cNvPr>
          <p:cNvSpPr/>
          <p:nvPr/>
        </p:nvSpPr>
        <p:spPr>
          <a:xfrm>
            <a:off x="7448550" y="1543050"/>
            <a:ext cx="5695949" cy="2954869"/>
          </a:xfrm>
          <a:prstGeom prst="wedgeRectCallout">
            <a:avLst>
              <a:gd name="adj1" fmla="val -35804"/>
              <a:gd name="adj2" fmla="val 72710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zh-TW" altLang="en-US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國</a:t>
            </a:r>
            <a:r>
              <a:rPr lang="en-US" altLang="zh-TW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U1-1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   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能夠利用小組討論，了解新冠肺炎疫情中，我國無法加入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WTO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世界衛生組織的原因，以及如何在國際社會中扮演我們的角色。</a:t>
            </a:r>
          </a:p>
          <a:p>
            <a:r>
              <a:rPr lang="zh-TW" altLang="en-US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國</a:t>
            </a:r>
            <a:r>
              <a:rPr lang="en-US" altLang="zh-TW" sz="2800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U1-2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  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能夠舉出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2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標楷體" panose="03000509000000000000"/>
                <a:cs typeface="Times New Roman" panose="02020603050405020304" pitchFamily="18" charset="0"/>
              </a:rPr>
              <a:t>件我國在新冠肺炎疫情中，援助他國的事例。</a:t>
            </a:r>
            <a:r>
              <a:rPr lang="zh-TW" altLang="zh-TW" sz="2800" dirty="0">
                <a:solidFill>
                  <a:schemeClr val="tx1"/>
                </a:solidFill>
                <a:effectLst/>
              </a:rPr>
              <a:t> </a:t>
            </a:r>
            <a:endParaRPr kumimoji="1" lang="zh-TW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7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3BC11C6C-ED95-6EED-9093-AF121FF780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9026757"/>
              </p:ext>
            </p:extLst>
          </p:nvPr>
        </p:nvGraphicFramePr>
        <p:xfrm>
          <a:off x="1003511" y="1973243"/>
          <a:ext cx="11591502" cy="5034997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863834">
                  <a:extLst>
                    <a:ext uri="{9D8B030D-6E8A-4147-A177-3AD203B41FA5}">
                      <a16:colId xmlns:a16="http://schemas.microsoft.com/office/drawing/2014/main" val="3423912252"/>
                    </a:ext>
                  </a:extLst>
                </a:gridCol>
                <a:gridCol w="3863834">
                  <a:extLst>
                    <a:ext uri="{9D8B030D-6E8A-4147-A177-3AD203B41FA5}">
                      <a16:colId xmlns:a16="http://schemas.microsoft.com/office/drawing/2014/main" val="3536055976"/>
                    </a:ext>
                  </a:extLst>
                </a:gridCol>
                <a:gridCol w="3863834">
                  <a:extLst>
                    <a:ext uri="{9D8B030D-6E8A-4147-A177-3AD203B41FA5}">
                      <a16:colId xmlns:a16="http://schemas.microsoft.com/office/drawing/2014/main" val="1502794323"/>
                    </a:ext>
                  </a:extLst>
                </a:gridCol>
              </a:tblGrid>
              <a:tr h="785249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交流類型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特色簡介項目名稱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6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書寫重點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2223667"/>
                  </a:ext>
                </a:extLst>
              </a:tr>
              <a:tr h="785249"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一、</a:t>
                      </a:r>
                      <a:b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辦理外國學校、師生來訪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交流單位特色簡介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可著重說明與本計畫目標、學生學習目標相關之特色，以</a:t>
                      </a: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100</a:t>
                      </a: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字為限。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151415"/>
                  </a:ext>
                </a:extLst>
              </a:tr>
              <a:tr h="785249"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二、</a:t>
                      </a:r>
                      <a:b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辦理本國學校、師生出訪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1681249"/>
                  </a:ext>
                </a:extLst>
              </a:tr>
              <a:tr h="785249"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三、</a:t>
                      </a:r>
                      <a:b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辦理國際網路交流方案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交流單位</a:t>
                      </a: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網路平台</a:t>
                      </a:r>
                      <a:b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特色簡介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74775159"/>
                  </a:ext>
                </a:extLst>
              </a:tr>
              <a:tr h="1108752"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四、參與國際會議及競賽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國際會議</a:t>
                      </a: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競賽</a:t>
                      </a:r>
                    </a:p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重要性與性質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請說明與本計畫目標、學生學習目標相關之重要性與性質，以</a:t>
                      </a: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100</a:t>
                      </a: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字為限。</a:t>
                      </a:r>
                    </a:p>
                  </a:txBody>
                  <a:tcPr marL="100796" marR="100796" marT="50398" marB="5039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5859026"/>
                  </a:ext>
                </a:extLst>
              </a:tr>
              <a:tr h="78524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200" kern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五、辦理外籍人士</a:t>
                      </a:r>
                      <a:br>
                        <a:rPr lang="en-US" altLang="zh-TW" sz="2200" kern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200" kern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　　</a:t>
                      </a:r>
                      <a:r>
                        <a:rPr lang="zh-TW" altLang="zh-TW" sz="2200" kern="12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入校志工服務方案</a:t>
                      </a:r>
                      <a:endParaRPr lang="zh-TW" altLang="zh-TW" sz="2200" b="0" kern="12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無</a:t>
                      </a:r>
                      <a:b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另有「志工相關資訊」表格</a:t>
                      </a:r>
                      <a:r>
                        <a:rPr lang="en-US" altLang="zh-TW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altLang="en-US" sz="2200" dirty="0"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100796" marR="100796" marT="50398" marB="50398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無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2323"/>
                  </a:ext>
                </a:extLst>
              </a:tr>
            </a:tbl>
          </a:graphicData>
        </a:graphic>
      </p:graphicFrame>
      <p:sp>
        <p:nvSpPr>
          <p:cNvPr id="3" name="標題 3">
            <a:extLst>
              <a:ext uri="{FF2B5EF4-FFF2-40B4-BE49-F238E27FC236}">
                <a16:creationId xmlns:a16="http://schemas.microsoft.com/office/drawing/2014/main" id="{BFFCFCE0-1EC5-7691-F1F3-BE437AF0F3B9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3439775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一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交流方案學習目標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46557A00-27E7-5436-41A4-63FD13436643}"/>
              </a:ext>
            </a:extLst>
          </p:cNvPr>
          <p:cNvSpPr/>
          <p:nvPr/>
        </p:nvSpPr>
        <p:spPr>
          <a:xfrm>
            <a:off x="1003511" y="1217368"/>
            <a:ext cx="11591502" cy="56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08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依據不同的交流類型，特色簡介項目名稱稍有差異。</a:t>
            </a:r>
          </a:p>
        </p:txBody>
      </p:sp>
    </p:spTree>
    <p:extLst>
      <p:ext uri="{BB962C8B-B14F-4D97-AF65-F5344CB8AC3E}">
        <p14:creationId xmlns:p14="http://schemas.microsoft.com/office/powerpoint/2010/main" val="1490526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93CBAD8-DC8C-9240-A6E7-E02DAE1FED77}"/>
              </a:ext>
            </a:extLst>
          </p:cNvPr>
          <p:cNvSpPr txBox="1">
            <a:spLocks/>
          </p:cNvSpPr>
          <p:nvPr/>
        </p:nvSpPr>
        <p:spPr>
          <a:xfrm>
            <a:off x="923985" y="402483"/>
            <a:ext cx="11591806" cy="89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二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整體交流方案規劃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582EC151-3DF1-80B8-65D2-680BCAA4A9D7}"/>
              </a:ext>
            </a:extLst>
          </p:cNvPr>
          <p:cNvSpPr/>
          <p:nvPr/>
        </p:nvSpPr>
        <p:spPr>
          <a:xfrm>
            <a:off x="924136" y="1437041"/>
            <a:ext cx="115915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buClrTx/>
              <a:buFont typeface="Wingdings" panose="05000000000000000000" pitchFamily="2" charset="2"/>
              <a:buChar char="ü"/>
            </a:pP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依照交流活動各階段之規劃要項</a:t>
            </a:r>
            <a:r>
              <a:rPr lang="zh-TW" altLang="en-US" sz="3200" b="1" kern="1200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簡要</a:t>
            </a:r>
            <a:r>
              <a:rPr lang="zh-TW" altLang="en-US" sz="3200" kern="1200" dirty="0">
                <a:solidFill>
                  <a:prstClr val="black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說明。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0E312FB5-F2FE-72DD-7B0F-9782C180BB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704748"/>
              </p:ext>
            </p:extLst>
          </p:nvPr>
        </p:nvGraphicFramePr>
        <p:xfrm>
          <a:off x="923985" y="2442663"/>
          <a:ext cx="11459508" cy="428198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64877">
                  <a:extLst>
                    <a:ext uri="{9D8B030D-6E8A-4147-A177-3AD203B41FA5}">
                      <a16:colId xmlns:a16="http://schemas.microsoft.com/office/drawing/2014/main" val="2547061275"/>
                    </a:ext>
                  </a:extLst>
                </a:gridCol>
                <a:gridCol w="2864877">
                  <a:extLst>
                    <a:ext uri="{9D8B030D-6E8A-4147-A177-3AD203B41FA5}">
                      <a16:colId xmlns:a16="http://schemas.microsoft.com/office/drawing/2014/main" val="1266449849"/>
                    </a:ext>
                  </a:extLst>
                </a:gridCol>
                <a:gridCol w="2864877">
                  <a:extLst>
                    <a:ext uri="{9D8B030D-6E8A-4147-A177-3AD203B41FA5}">
                      <a16:colId xmlns:a16="http://schemas.microsoft.com/office/drawing/2014/main" val="932123594"/>
                    </a:ext>
                  </a:extLst>
                </a:gridCol>
                <a:gridCol w="2864877">
                  <a:extLst>
                    <a:ext uri="{9D8B030D-6E8A-4147-A177-3AD203B41FA5}">
                      <a16:colId xmlns:a16="http://schemas.microsoft.com/office/drawing/2014/main" val="2436576945"/>
                    </a:ext>
                  </a:extLst>
                </a:gridCol>
              </a:tblGrid>
              <a:tr h="1108752">
                <a:tc>
                  <a:txBody>
                    <a:bodyPr/>
                    <a:lstStyle/>
                    <a:p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項目</a:t>
                      </a:r>
                      <a:endParaRPr lang="en-US" altLang="zh-TW" sz="2800" dirty="0">
                        <a:solidFill>
                          <a:schemeClr val="bg1"/>
                        </a:solidFill>
                      </a:endParaRPr>
                    </a:p>
                    <a:p>
                      <a:endParaRPr lang="en-US" altLang="zh-TW" sz="28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zh-TW" altLang="en-US" sz="2800" dirty="0">
                          <a:solidFill>
                            <a:schemeClr val="bg1"/>
                          </a:solidFill>
                        </a:rPr>
                        <a:t>                  階段</a:t>
                      </a:r>
                    </a:p>
                  </a:txBody>
                  <a:tcPr marL="100796" marR="100796" marT="50398" marB="5039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</a:rPr>
                        <a:t>行政及夥伴關係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</a:rPr>
                        <a:t>課程及教學實施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b="1" dirty="0">
                          <a:solidFill>
                            <a:schemeClr val="bg1"/>
                          </a:solidFill>
                        </a:rPr>
                        <a:t>評估及修正機制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4106688"/>
                  </a:ext>
                </a:extLst>
              </a:tr>
              <a:tr h="97698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b="1" dirty="0">
                          <a:solidFill>
                            <a:schemeClr val="bg1"/>
                          </a:solidFill>
                        </a:rPr>
                        <a:t>交流前</a:t>
                      </a:r>
                    </a:p>
                  </a:txBody>
                  <a:tcPr marL="100796" marR="100796" marT="50398" marB="5039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493602"/>
                  </a:ext>
                </a:extLst>
              </a:tr>
              <a:tr h="101003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b="1" dirty="0">
                          <a:solidFill>
                            <a:schemeClr val="bg1"/>
                          </a:solidFill>
                        </a:rPr>
                        <a:t>交流中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3795617"/>
                  </a:ext>
                </a:extLst>
              </a:tr>
              <a:tr h="914017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100" b="1" dirty="0">
                          <a:solidFill>
                            <a:schemeClr val="bg1"/>
                          </a:solidFill>
                        </a:rPr>
                        <a:t>交流後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51956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018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" y="0"/>
            <a:ext cx="11087523" cy="742223"/>
          </a:xfrm>
        </p:spPr>
        <p:txBody>
          <a:bodyPr>
            <a:noAutofit/>
          </a:bodyPr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辦理本國學校、師生出訪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」</a:t>
            </a:r>
            <a:r>
              <a:rPr lang="zh-TW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交流機制</a:t>
            </a: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圖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5879350"/>
              </p:ext>
            </p:extLst>
          </p:nvPr>
        </p:nvGraphicFramePr>
        <p:xfrm>
          <a:off x="168021" y="742222"/>
          <a:ext cx="13068081" cy="61617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07087">
                  <a:extLst>
                    <a:ext uri="{9D8B030D-6E8A-4147-A177-3AD203B41FA5}">
                      <a16:colId xmlns:a16="http://schemas.microsoft.com/office/drawing/2014/main" val="2126455189"/>
                    </a:ext>
                  </a:extLst>
                </a:gridCol>
                <a:gridCol w="3389254">
                  <a:extLst>
                    <a:ext uri="{9D8B030D-6E8A-4147-A177-3AD203B41FA5}">
                      <a16:colId xmlns:a16="http://schemas.microsoft.com/office/drawing/2014/main" val="2700522054"/>
                    </a:ext>
                  </a:extLst>
                </a:gridCol>
                <a:gridCol w="3493838">
                  <a:extLst>
                    <a:ext uri="{9D8B030D-6E8A-4147-A177-3AD203B41FA5}">
                      <a16:colId xmlns:a16="http://schemas.microsoft.com/office/drawing/2014/main" val="3969113569"/>
                    </a:ext>
                  </a:extLst>
                </a:gridCol>
                <a:gridCol w="4777902">
                  <a:extLst>
                    <a:ext uri="{9D8B030D-6E8A-4147-A177-3AD203B41FA5}">
                      <a16:colId xmlns:a16="http://schemas.microsoft.com/office/drawing/2014/main" val="1115394373"/>
                    </a:ext>
                  </a:extLst>
                </a:gridCol>
              </a:tblGrid>
              <a:tr h="85660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項目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6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階段</a:t>
                      </a:r>
                    </a:p>
                  </a:txBody>
                  <a:tcPr marL="74997" marR="74997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行政及夥伴機制</a:t>
                      </a:r>
                      <a:endParaRPr lang="zh-TW" altLang="zh-TW" sz="2600" b="1" kern="100" dirty="0">
                        <a:solidFill>
                          <a:schemeClr val="l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課程及教學實施</a:t>
                      </a:r>
                      <a:endParaRPr lang="zh-TW" sz="26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評估及修正機制</a:t>
                      </a:r>
                      <a:endParaRPr lang="zh-TW" sz="26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0804912"/>
                  </a:ext>
                </a:extLst>
              </a:tr>
              <a:tr h="16799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交流前</a:t>
                      </a:r>
                      <a:endParaRPr lang="zh-TW" sz="26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建立國際學習夥伴連繫平台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組織專責行政支援系統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規劃整體國際交流期程</a:t>
                      </a: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規劃並實施國際交流行前課程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與夥伴學校討論課程進行方式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交流課程及主題確認</a:t>
                      </a: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座談會討論並且評估活動進行方式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參考往年的交流建議，修擬今年學習課程內容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邀請專家學者分享及建議活動課程</a:t>
                      </a: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54939"/>
                  </a:ext>
                </a:extLst>
              </a:tr>
              <a:tr h="201591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交流中</a:t>
                      </a:r>
                      <a:endParaRPr lang="zh-TW" altLang="zh-TW" sz="2600" b="1" kern="100" dirty="0">
                        <a:solidFill>
                          <a:schemeClr val="lt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執行活動任務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橫向聯繫活動進行單位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準備活動中的教學材料、設備器材與紀念品</a:t>
                      </a:r>
                      <a:endParaRPr lang="zh-TW" altLang="zh-TW" sz="2200" kern="1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師生積極參與課程與交流活動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學生完成教學活動學習單及相關作業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夥伴教師進行國際教育主題交流對談</a:t>
                      </a: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參訪活動中依實際狀況調整進行方式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當天活動結束後，召開檢討會，分享活動過程收穫與可改進之處</a:t>
                      </a:r>
                      <a:endParaRPr lang="en-US" altLang="zh-TW" sz="2200" kern="1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2251951"/>
                  </a:ext>
                </a:extLst>
              </a:tr>
              <a:tr h="160933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600" b="1" kern="100" dirty="0">
                          <a:solidFill>
                            <a:schemeClr val="lt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交流後</a:t>
                      </a:r>
                      <a:endParaRPr lang="zh-TW" sz="26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027" marR="75027" marT="0" marB="0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藉由問卷和對談了解參訪師生效益與省思</a:t>
                      </a:r>
                    </a:p>
                    <a:p>
                      <a:pPr marL="342900" lvl="0" indent="-342900" algn="just">
                        <a:spcBef>
                          <a:spcPts val="600"/>
                        </a:spcBef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辦理親師生與行政端的檢討會議</a:t>
                      </a: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新細明體" panose="02020500000000000000" pitchFamily="18" charset="-120"/>
                        <a:buChar char="•"/>
                        <a:tabLst/>
                        <a:defRPr/>
                      </a:pPr>
                      <a:r>
                        <a:rPr lang="zh-TW" altLang="zh-TW" sz="2200" kern="100" dirty="0">
                          <a:solidFill>
                            <a:schemeClr val="dk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學生成果發表，可透過繳交學習心得、分享會的方式，和其他學生分享學習成果</a:t>
                      </a: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透過問卷了解學生學習心得與感想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檢討整體活動規劃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新細明體" panose="02020500000000000000" pitchFamily="18" charset="-120"/>
                        <a:buChar char="•"/>
                      </a:pPr>
                      <a:r>
                        <a:rPr lang="zh-TW" sz="22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蒐集學生活動回饋與參訪師生效益及省思</a:t>
                      </a:r>
                      <a:endParaRPr lang="zh-TW" sz="22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4997" marR="74997" marT="0" marB="0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7120452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168021" y="6917948"/>
            <a:ext cx="3339376" cy="4056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zh-TW" sz="1543" kern="1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參考資料：修改龍門國中交流機制圖</a:t>
            </a:r>
          </a:p>
        </p:txBody>
      </p:sp>
    </p:spTree>
    <p:extLst>
      <p:ext uri="{BB962C8B-B14F-4D97-AF65-F5344CB8AC3E}">
        <p14:creationId xmlns:p14="http://schemas.microsoft.com/office/powerpoint/2010/main" val="1757376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D22EBB5-EFD0-4E45-1F38-0909B3A5BABD}"/>
              </a:ext>
            </a:extLst>
          </p:cNvPr>
          <p:cNvSpPr txBox="1">
            <a:spLocks/>
          </p:cNvSpPr>
          <p:nvPr/>
        </p:nvSpPr>
        <p:spPr>
          <a:xfrm>
            <a:off x="0" y="78633"/>
            <a:ext cx="13439775" cy="9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三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交流學生遴選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0F0C0FC3-DAC2-FF1D-76DA-B3666AF034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8158685"/>
              </p:ext>
            </p:extLst>
          </p:nvPr>
        </p:nvGraphicFramePr>
        <p:xfrm>
          <a:off x="924136" y="1185221"/>
          <a:ext cx="11591501" cy="450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31142">
                  <a:extLst>
                    <a:ext uri="{9D8B030D-6E8A-4147-A177-3AD203B41FA5}">
                      <a16:colId xmlns:a16="http://schemas.microsoft.com/office/drawing/2014/main" val="2020656885"/>
                    </a:ext>
                  </a:extLst>
                </a:gridCol>
                <a:gridCol w="8260359">
                  <a:extLst>
                    <a:ext uri="{9D8B030D-6E8A-4147-A177-3AD203B41FA5}">
                      <a16:colId xmlns:a16="http://schemas.microsoft.com/office/drawing/2014/main" val="212331787"/>
                    </a:ext>
                  </a:extLst>
                </a:gridCol>
              </a:tblGrid>
              <a:tr h="1502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學生資格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773803"/>
                  </a:ext>
                </a:extLst>
              </a:tr>
              <a:tr h="1502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遴選條件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3236948"/>
                  </a:ext>
                </a:extLst>
              </a:tr>
              <a:tr h="150233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6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遴選方式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5216031"/>
                  </a:ext>
                </a:extLst>
              </a:tr>
            </a:tbl>
          </a:graphicData>
        </a:graphic>
      </p:graphicFrame>
      <p:sp>
        <p:nvSpPr>
          <p:cNvPr id="5" name="文字方塊 4">
            <a:extLst>
              <a:ext uri="{FF2B5EF4-FFF2-40B4-BE49-F238E27FC236}">
                <a16:creationId xmlns:a16="http://schemas.microsoft.com/office/drawing/2014/main" id="{7572E01C-04B5-466F-2831-3590D7D76336}"/>
              </a:ext>
            </a:extLst>
          </p:cNvPr>
          <p:cNvSpPr txBox="1"/>
          <p:nvPr/>
        </p:nvSpPr>
        <p:spPr>
          <a:xfrm>
            <a:off x="924136" y="5941394"/>
            <a:ext cx="115915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zh-TW" altLang="en-US" sz="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辦理外籍人士入校志工服務方案，基本上為全校參與，無須填寫此項。</a:t>
            </a:r>
          </a:p>
        </p:txBody>
      </p:sp>
    </p:spTree>
    <p:extLst>
      <p:ext uri="{BB962C8B-B14F-4D97-AF65-F5344CB8AC3E}">
        <p14:creationId xmlns:p14="http://schemas.microsoft.com/office/powerpoint/2010/main" val="2560694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E4881755-0A4C-A4DB-EBCD-4536795C4C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2241" y="647005"/>
            <a:ext cx="4760705" cy="6065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CF97A69D-314D-7286-58BE-51F5B9C20C60}"/>
              </a:ext>
            </a:extLst>
          </p:cNvPr>
          <p:cNvSpPr txBox="1">
            <a:spLocks/>
          </p:cNvSpPr>
          <p:nvPr/>
        </p:nvSpPr>
        <p:spPr>
          <a:xfrm>
            <a:off x="916985" y="3478306"/>
            <a:ext cx="6605256" cy="1550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r>
              <a:rPr lang="zh-TW" altLang="en-US" sz="66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國際交流計劃書</a:t>
            </a:r>
          </a:p>
        </p:txBody>
      </p:sp>
    </p:spTree>
    <p:extLst>
      <p:ext uri="{BB962C8B-B14F-4D97-AF65-F5344CB8AC3E}">
        <p14:creationId xmlns:p14="http://schemas.microsoft.com/office/powerpoint/2010/main" val="2805358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54014C50-E4E6-AF35-0A48-F846A425FACA}"/>
              </a:ext>
            </a:extLst>
          </p:cNvPr>
          <p:cNvSpPr txBox="1">
            <a:spLocks/>
          </p:cNvSpPr>
          <p:nvPr/>
        </p:nvSpPr>
        <p:spPr>
          <a:xfrm>
            <a:off x="923985" y="402483"/>
            <a:ext cx="11591806" cy="87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三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志工相關資訊</a:t>
            </a:r>
            <a:endParaRPr lang="zh-TW" altLang="en-US" sz="4400" dirty="0"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3" name="內容版面配置區 3">
            <a:extLst>
              <a:ext uri="{FF2B5EF4-FFF2-40B4-BE49-F238E27FC236}">
                <a16:creationId xmlns:a16="http://schemas.microsoft.com/office/drawing/2014/main" id="{B681D8D5-CC2F-E0D0-D2D5-DFCA93D8E75A}"/>
              </a:ext>
            </a:extLst>
          </p:cNvPr>
          <p:cNvSpPr txBox="1">
            <a:spLocks/>
          </p:cNvSpPr>
          <p:nvPr/>
        </p:nvSpPr>
        <p:spPr>
          <a:xfrm>
            <a:off x="924289" y="1352550"/>
            <a:ext cx="11591502" cy="6226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2514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0" indent="0"/>
            <a:r>
              <a:rPr lang="en-US" altLang="zh-TW" sz="36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僅供辦理</a:t>
            </a:r>
            <a:r>
              <a:rPr lang="zh-TW" altLang="en-US" sz="3600" b="1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外籍人士入校志工服務</a:t>
            </a:r>
            <a:r>
              <a:rPr lang="zh-TW" altLang="en-US" sz="36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方案者填寫。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B0C82675-DBA5-9135-75E6-326FF79519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9783558"/>
              </p:ext>
            </p:extLst>
          </p:nvPr>
        </p:nvGraphicFramePr>
        <p:xfrm>
          <a:off x="924136" y="2421978"/>
          <a:ext cx="11591502" cy="40367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35848">
                  <a:extLst>
                    <a:ext uri="{9D8B030D-6E8A-4147-A177-3AD203B41FA5}">
                      <a16:colId xmlns:a16="http://schemas.microsoft.com/office/drawing/2014/main" val="4182500559"/>
                    </a:ext>
                  </a:extLst>
                </a:gridCol>
                <a:gridCol w="7555654">
                  <a:extLst>
                    <a:ext uri="{9D8B030D-6E8A-4147-A177-3AD203B41FA5}">
                      <a16:colId xmlns:a16="http://schemas.microsoft.com/office/drawing/2014/main" val="571034096"/>
                    </a:ext>
                  </a:extLst>
                </a:gridCol>
              </a:tblGrid>
              <a:tr h="1009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聯繫單位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zh-TW" sz="2600" b="1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3870"/>
                  </a:ext>
                </a:extLst>
              </a:tr>
              <a:tr h="1009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聯繫流程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6358"/>
                  </a:ext>
                </a:extLst>
              </a:tr>
              <a:tr h="1009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志工國籍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TW" altLang="en-US" sz="31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尚未確定者免填寫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60868"/>
                  </a:ext>
                </a:extLst>
              </a:tr>
              <a:tr h="100918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zh-TW" sz="3200" b="0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志工入校期程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850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520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E72203-9A5E-5940-D93F-24EF1474689A}"/>
              </a:ext>
            </a:extLst>
          </p:cNvPr>
          <p:cNvSpPr txBox="1">
            <a:spLocks/>
          </p:cNvSpPr>
          <p:nvPr/>
        </p:nvSpPr>
        <p:spPr>
          <a:xfrm>
            <a:off x="923985" y="135783"/>
            <a:ext cx="11591806" cy="911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四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活動前課程規劃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8ED129F4-06BC-F3D5-383A-7ADB6BB45A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165656"/>
              </p:ext>
            </p:extLst>
          </p:nvPr>
        </p:nvGraphicFramePr>
        <p:xfrm>
          <a:off x="923985" y="2528789"/>
          <a:ext cx="11591501" cy="39469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4339">
                  <a:extLst>
                    <a:ext uri="{9D8B030D-6E8A-4147-A177-3AD203B41FA5}">
                      <a16:colId xmlns:a16="http://schemas.microsoft.com/office/drawing/2014/main" val="4182500559"/>
                    </a:ext>
                  </a:extLst>
                </a:gridCol>
                <a:gridCol w="3022262">
                  <a:extLst>
                    <a:ext uri="{9D8B030D-6E8A-4147-A177-3AD203B41FA5}">
                      <a16:colId xmlns:a16="http://schemas.microsoft.com/office/drawing/2014/main" val="571034096"/>
                    </a:ext>
                  </a:extLst>
                </a:gridCol>
                <a:gridCol w="2318300">
                  <a:extLst>
                    <a:ext uri="{9D8B030D-6E8A-4147-A177-3AD203B41FA5}">
                      <a16:colId xmlns:a16="http://schemas.microsoft.com/office/drawing/2014/main" val="2185981349"/>
                    </a:ext>
                  </a:extLst>
                </a:gridCol>
                <a:gridCol w="2318300">
                  <a:extLst>
                    <a:ext uri="{9D8B030D-6E8A-4147-A177-3AD203B41FA5}">
                      <a16:colId xmlns:a16="http://schemas.microsoft.com/office/drawing/2014/main" val="676838241"/>
                    </a:ext>
                  </a:extLst>
                </a:gridCol>
                <a:gridCol w="2318300">
                  <a:extLst>
                    <a:ext uri="{9D8B030D-6E8A-4147-A177-3AD203B41FA5}">
                      <a16:colId xmlns:a16="http://schemas.microsoft.com/office/drawing/2014/main" val="3271485905"/>
                    </a:ext>
                  </a:extLst>
                </a:gridCol>
              </a:tblGrid>
              <a:tr h="99546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課程</a:t>
                      </a:r>
                      <a:r>
                        <a:rPr lang="en-US" altLang="zh-TW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活動內容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師資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節數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3870"/>
                  </a:ext>
                </a:extLst>
              </a:tr>
              <a:tr h="737881"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6358"/>
                  </a:ext>
                </a:extLst>
              </a:tr>
              <a:tr h="737881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60868"/>
                  </a:ext>
                </a:extLst>
              </a:tr>
              <a:tr h="737881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85042"/>
                  </a:ext>
                </a:extLst>
              </a:tr>
              <a:tr h="737881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1261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711973CD-56B6-158C-CD9C-EBDD1530875A}"/>
              </a:ext>
            </a:extLst>
          </p:cNvPr>
          <p:cNvSpPr/>
          <p:nvPr/>
        </p:nvSpPr>
        <p:spPr>
          <a:xfrm>
            <a:off x="1229089" y="1341481"/>
            <a:ext cx="11591502" cy="821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讓參與者深入理解交流國家的歷史與文化。</a:t>
            </a:r>
          </a:p>
        </p:txBody>
      </p:sp>
      <p:sp>
        <p:nvSpPr>
          <p:cNvPr id="5" name="矩形圖說文字 4">
            <a:extLst>
              <a:ext uri="{FF2B5EF4-FFF2-40B4-BE49-F238E27FC236}">
                <a16:creationId xmlns:a16="http://schemas.microsoft.com/office/drawing/2014/main" id="{50C9D6D0-72E9-FC8F-9224-1395D2C948E9}"/>
              </a:ext>
            </a:extLst>
          </p:cNvPr>
          <p:cNvSpPr/>
          <p:nvPr/>
        </p:nvSpPr>
        <p:spPr>
          <a:xfrm>
            <a:off x="10515600" y="279204"/>
            <a:ext cx="2457391" cy="1758754"/>
          </a:xfrm>
          <a:prstGeom prst="wedgeRectCallout">
            <a:avLst>
              <a:gd name="adj1" fmla="val -20457"/>
              <a:gd name="adj2" fmla="val 84162"/>
            </a:avLst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007943">
              <a:lnSpc>
                <a:spcPts val="4060"/>
              </a:lnSpc>
              <a:spcBef>
                <a:spcPts val="661"/>
              </a:spcBef>
              <a:buClrTx/>
            </a:pPr>
            <a:r>
              <a:rPr lang="zh-TW" altLang="en-US" sz="3200" b="1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要與後面預算表呼應</a:t>
            </a:r>
            <a:r>
              <a:rPr lang="zh-TW" altLang="en-US" sz="3200" kern="1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。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DE1BF77-B6F5-5BEC-63F6-5E9843AFB5AA}"/>
              </a:ext>
            </a:extLst>
          </p:cNvPr>
          <p:cNvSpPr/>
          <p:nvPr/>
        </p:nvSpPr>
        <p:spPr>
          <a:xfrm>
            <a:off x="923985" y="6695696"/>
            <a:ext cx="7436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>
              <a:buClrTx/>
            </a:pPr>
            <a:r>
              <a:rPr lang="en-US" altLang="zh-TW" sz="3200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※</a:t>
            </a:r>
            <a:r>
              <a:rPr lang="zh-TW" altLang="en-US" sz="3200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表格欄位可以依照實施狀況稍加調整</a:t>
            </a:r>
            <a:r>
              <a:rPr lang="zh-TW" altLang="en-US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45498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3ADB276-95F5-164F-5745-722D452B8CBC}"/>
              </a:ext>
            </a:extLst>
          </p:cNvPr>
          <p:cNvSpPr txBox="1">
            <a:spLocks/>
          </p:cNvSpPr>
          <p:nvPr/>
        </p:nvSpPr>
        <p:spPr>
          <a:xfrm>
            <a:off x="923985" y="269133"/>
            <a:ext cx="11591806" cy="8929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交流行程規劃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24137F3-DF32-9491-A5CA-63F2C88881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045162"/>
              </p:ext>
            </p:extLst>
          </p:nvPr>
        </p:nvGraphicFramePr>
        <p:xfrm>
          <a:off x="924136" y="1577917"/>
          <a:ext cx="11591501" cy="43424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7924">
                  <a:extLst>
                    <a:ext uri="{9D8B030D-6E8A-4147-A177-3AD203B41FA5}">
                      <a16:colId xmlns:a16="http://schemas.microsoft.com/office/drawing/2014/main" val="4182500559"/>
                    </a:ext>
                  </a:extLst>
                </a:gridCol>
                <a:gridCol w="3777827">
                  <a:extLst>
                    <a:ext uri="{9D8B030D-6E8A-4147-A177-3AD203B41FA5}">
                      <a16:colId xmlns:a16="http://schemas.microsoft.com/office/drawing/2014/main" val="571034096"/>
                    </a:ext>
                  </a:extLst>
                </a:gridCol>
                <a:gridCol w="2897875">
                  <a:extLst>
                    <a:ext uri="{9D8B030D-6E8A-4147-A177-3AD203B41FA5}">
                      <a16:colId xmlns:a16="http://schemas.microsoft.com/office/drawing/2014/main" val="2185981349"/>
                    </a:ext>
                  </a:extLst>
                </a:gridCol>
                <a:gridCol w="2897875">
                  <a:extLst>
                    <a:ext uri="{9D8B030D-6E8A-4147-A177-3AD203B41FA5}">
                      <a16:colId xmlns:a16="http://schemas.microsoft.com/office/drawing/2014/main" val="676838241"/>
                    </a:ext>
                  </a:extLst>
                </a:gridCol>
              </a:tblGrid>
              <a:tr h="86849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日期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課程</a:t>
                      </a:r>
                      <a:r>
                        <a:rPr lang="en-US" altLang="zh-TW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/</a:t>
                      </a:r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活動內容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師資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地點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3870"/>
                  </a:ext>
                </a:extLst>
              </a:tr>
              <a:tr h="868493"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6358"/>
                  </a:ext>
                </a:extLst>
              </a:tr>
              <a:tr h="868493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60868"/>
                  </a:ext>
                </a:extLst>
              </a:tr>
              <a:tr h="868493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85042"/>
                  </a:ext>
                </a:extLst>
              </a:tr>
              <a:tr h="868493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12611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FA1831C8-EE05-9EC1-130A-6D20404377D3}"/>
              </a:ext>
            </a:extLst>
          </p:cNvPr>
          <p:cNvSpPr/>
          <p:nvPr/>
        </p:nvSpPr>
        <p:spPr>
          <a:xfrm>
            <a:off x="924136" y="6091831"/>
            <a:ext cx="107837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07943">
              <a:buClrTx/>
            </a:pPr>
            <a:r>
              <a:rPr lang="en-US" altLang="zh-TW" sz="3200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※</a:t>
            </a:r>
            <a:r>
              <a:rPr lang="zh-TW" altLang="en-US" sz="3200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辦理外籍人士入校志工服務方案，此表格欄位稍有調整</a:t>
            </a:r>
            <a:r>
              <a:rPr lang="zh-TW" altLang="en-US" sz="2646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56756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2">
            <a:extLst>
              <a:ext uri="{FF2B5EF4-FFF2-40B4-BE49-F238E27FC236}">
                <a16:creationId xmlns:a16="http://schemas.microsoft.com/office/drawing/2014/main" id="{48F588D3-BC5C-F0C5-9C8B-78223CC5FFAE}"/>
              </a:ext>
            </a:extLst>
          </p:cNvPr>
          <p:cNvSpPr txBox="1">
            <a:spLocks/>
          </p:cNvSpPr>
          <p:nvPr/>
        </p:nvSpPr>
        <p:spPr>
          <a:xfrm>
            <a:off x="923985" y="192933"/>
            <a:ext cx="11591806" cy="9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五</a:t>
            </a:r>
            <a:r>
              <a:rPr lang="en-US" altLang="zh-TW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交流行程規劃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B770633-68C4-964A-34B0-E7B6C030FF17}"/>
              </a:ext>
            </a:extLst>
          </p:cNvPr>
          <p:cNvSpPr/>
          <p:nvPr/>
        </p:nvSpPr>
        <p:spPr>
          <a:xfrm>
            <a:off x="924136" y="1270082"/>
            <a:ext cx="11591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93983" indent="-293983" defTabSz="1007943">
              <a:buClrTx/>
            </a:pPr>
            <a:r>
              <a:rPr lang="en-US" altLang="zh-TW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※</a:t>
            </a: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僅供辦理</a:t>
            </a:r>
            <a:r>
              <a:rPr lang="zh-TW" altLang="en-US" sz="36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外籍人士入校志工服務</a:t>
            </a: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方案者填寫。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B1F89DC-D7A4-FF1B-0D1F-E325A175E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976533"/>
              </p:ext>
            </p:extLst>
          </p:nvPr>
        </p:nvGraphicFramePr>
        <p:xfrm>
          <a:off x="923985" y="2138745"/>
          <a:ext cx="11591502" cy="4263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0565">
                  <a:extLst>
                    <a:ext uri="{9D8B030D-6E8A-4147-A177-3AD203B41FA5}">
                      <a16:colId xmlns:a16="http://schemas.microsoft.com/office/drawing/2014/main" val="4182500559"/>
                    </a:ext>
                  </a:extLst>
                </a:gridCol>
                <a:gridCol w="5037103">
                  <a:extLst>
                    <a:ext uri="{9D8B030D-6E8A-4147-A177-3AD203B41FA5}">
                      <a16:colId xmlns:a16="http://schemas.microsoft.com/office/drawing/2014/main" val="571034096"/>
                    </a:ext>
                  </a:extLst>
                </a:gridCol>
                <a:gridCol w="3863834">
                  <a:extLst>
                    <a:ext uri="{9D8B030D-6E8A-4147-A177-3AD203B41FA5}">
                      <a16:colId xmlns:a16="http://schemas.microsoft.com/office/drawing/2014/main" val="2185981349"/>
                    </a:ext>
                  </a:extLst>
                </a:gridCol>
              </a:tblGrid>
              <a:tr h="85269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期程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課程／活動內容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sz="3200" b="1" kern="100" dirty="0">
                          <a:solidFill>
                            <a:schemeClr val="bg1"/>
                          </a:solidFill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服務對象</a:t>
                      </a: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3653870"/>
                  </a:ext>
                </a:extLst>
              </a:tr>
              <a:tr h="852696">
                <a:tc>
                  <a:txBody>
                    <a:bodyPr/>
                    <a:lstStyle/>
                    <a:p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0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zh-TW" sz="2400" kern="1200" dirty="0">
                          <a:solidFill>
                            <a:schemeClr val="bg2">
                              <a:lumMod val="50000"/>
                            </a:schemeClr>
                          </a:solidFill>
                          <a:effectLst/>
                          <a:latin typeface="+mj-ea"/>
                          <a:ea typeface="+mj-ea"/>
                          <a:cs typeface="+mn-cs"/>
                        </a:rPr>
                        <a:t>對象若為學生，應說明學生年段或班級</a:t>
                      </a:r>
                      <a:endParaRPr lang="zh-TW" altLang="en-US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4306358"/>
                  </a:ext>
                </a:extLst>
              </a:tr>
              <a:tr h="852696">
                <a:tc>
                  <a:txBody>
                    <a:bodyPr/>
                    <a:lstStyle/>
                    <a:p>
                      <a:endParaRPr lang="zh-TW" altLang="en-US" sz="220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8660868"/>
                  </a:ext>
                </a:extLst>
              </a:tr>
              <a:tr h="852696">
                <a:tc>
                  <a:txBody>
                    <a:bodyPr/>
                    <a:lstStyle/>
                    <a:p>
                      <a:endParaRPr lang="zh-TW" altLang="en-US" sz="220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>
                        <a:latin typeface="+mj-ea"/>
                        <a:ea typeface="+mj-ea"/>
                      </a:endParaRPr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885042"/>
                  </a:ext>
                </a:extLst>
              </a:tr>
              <a:tr h="852696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98126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320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5BAE2C-3457-F151-65EF-892A0B6801BF}"/>
              </a:ext>
            </a:extLst>
          </p:cNvPr>
          <p:cNvSpPr txBox="1">
            <a:spLocks/>
          </p:cNvSpPr>
          <p:nvPr/>
        </p:nvSpPr>
        <p:spPr>
          <a:xfrm>
            <a:off x="-1" y="154833"/>
            <a:ext cx="13439775" cy="931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(</a:t>
            </a: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六</a:t>
            </a:r>
            <a: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)</a:t>
            </a: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交流後評量實施</a:t>
            </a:r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DCE7603-CD89-188D-5CFD-87B1CF700F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9479488"/>
              </p:ext>
            </p:extLst>
          </p:nvPr>
        </p:nvGraphicFramePr>
        <p:xfrm>
          <a:off x="924136" y="2156098"/>
          <a:ext cx="11591502" cy="4450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63834">
                  <a:extLst>
                    <a:ext uri="{9D8B030D-6E8A-4147-A177-3AD203B41FA5}">
                      <a16:colId xmlns:a16="http://schemas.microsoft.com/office/drawing/2014/main" val="1022958868"/>
                    </a:ext>
                  </a:extLst>
                </a:gridCol>
                <a:gridCol w="3863834">
                  <a:extLst>
                    <a:ext uri="{9D8B030D-6E8A-4147-A177-3AD203B41FA5}">
                      <a16:colId xmlns:a16="http://schemas.microsoft.com/office/drawing/2014/main" val="2989458624"/>
                    </a:ext>
                  </a:extLst>
                </a:gridCol>
                <a:gridCol w="3863834">
                  <a:extLst>
                    <a:ext uri="{9D8B030D-6E8A-4147-A177-3AD203B41FA5}">
                      <a16:colId xmlns:a16="http://schemas.microsoft.com/office/drawing/2014/main" val="4265223673"/>
                    </a:ext>
                  </a:extLst>
                </a:gridCol>
              </a:tblGrid>
              <a:tr h="148345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國際教育</a:t>
                      </a:r>
                      <a:endParaRPr lang="en-US" altLang="zh-TW" sz="3200" b="1" dirty="0">
                        <a:solidFill>
                          <a:schemeClr val="bg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議題實質內涵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學生學習目標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b="1" dirty="0">
                          <a:solidFill>
                            <a:schemeClr val="bg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評量方式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8747352"/>
                  </a:ext>
                </a:extLst>
              </a:tr>
              <a:tr h="1483452"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9519252"/>
                  </a:ext>
                </a:extLst>
              </a:tr>
              <a:tr h="1483452">
                <a:tc>
                  <a:txBody>
                    <a:bodyPr/>
                    <a:lstStyle/>
                    <a:p>
                      <a:endParaRPr lang="zh-TW" altLang="en-US" sz="220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sz="2200" dirty="0"/>
                    </a:p>
                  </a:txBody>
                  <a:tcPr marL="100796" marR="100796" marT="50398" marB="50398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0779"/>
                  </a:ext>
                </a:extLst>
              </a:tr>
            </a:tbl>
          </a:graphicData>
        </a:graphic>
      </p:graphicFrame>
      <p:sp>
        <p:nvSpPr>
          <p:cNvPr id="4" name="矩形 3">
            <a:extLst>
              <a:ext uri="{FF2B5EF4-FFF2-40B4-BE49-F238E27FC236}">
                <a16:creationId xmlns:a16="http://schemas.microsoft.com/office/drawing/2014/main" id="{8D65723A-67DB-A05A-BAFA-D81955D50BE0}"/>
              </a:ext>
            </a:extLst>
          </p:cNvPr>
          <p:cNvSpPr/>
          <p:nvPr/>
        </p:nvSpPr>
        <p:spPr>
          <a:xfrm>
            <a:off x="924136" y="1254600"/>
            <a:ext cx="1159150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依據議題實質內涵與學習目標，發展適切的學習評量。</a:t>
            </a:r>
            <a:endParaRPr lang="en-US" altLang="zh-TW" sz="3600" kern="12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4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群組 32">
            <a:extLst>
              <a:ext uri="{FF2B5EF4-FFF2-40B4-BE49-F238E27FC236}">
                <a16:creationId xmlns:a16="http://schemas.microsoft.com/office/drawing/2014/main" id="{FBC5CA02-3DAA-67C0-178B-1CCB834EECD4}"/>
              </a:ext>
            </a:extLst>
          </p:cNvPr>
          <p:cNvGrpSpPr/>
          <p:nvPr/>
        </p:nvGrpSpPr>
        <p:grpSpPr>
          <a:xfrm>
            <a:off x="2351644" y="2635332"/>
            <a:ext cx="922985" cy="635083"/>
            <a:chOff x="2351644" y="2635332"/>
            <a:chExt cx="922985" cy="635083"/>
          </a:xfrm>
        </p:grpSpPr>
        <p:sp>
          <p:nvSpPr>
            <p:cNvPr id="16" name="橢圓 15"/>
            <p:cNvSpPr/>
            <p:nvPr/>
          </p:nvSpPr>
          <p:spPr>
            <a:xfrm>
              <a:off x="2789246" y="2635332"/>
              <a:ext cx="145673" cy="145673"/>
            </a:xfrm>
            <a:prstGeom prst="ellipse">
              <a:avLst/>
            </a:prstGeom>
          </p:spPr>
          <p:style>
            <a:lnRef idx="1">
              <a:schemeClr val="accent4">
                <a:hueOff val="524067"/>
                <a:satOff val="3893"/>
                <a:lumOff val="8714"/>
                <a:alphaOff val="0"/>
              </a:schemeClr>
            </a:lnRef>
            <a:fillRef idx="3">
              <a:schemeClr val="accent4">
                <a:hueOff val="524067"/>
                <a:satOff val="3893"/>
                <a:lumOff val="8714"/>
                <a:alphaOff val="0"/>
              </a:schemeClr>
            </a:fillRef>
            <a:effectRef idx="2">
              <a:schemeClr val="accent4">
                <a:hueOff val="524067"/>
                <a:satOff val="3893"/>
                <a:lumOff val="871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橢圓 17"/>
            <p:cNvSpPr/>
            <p:nvPr/>
          </p:nvSpPr>
          <p:spPr>
            <a:xfrm>
              <a:off x="3128956" y="2867280"/>
              <a:ext cx="145673" cy="145673"/>
            </a:xfrm>
            <a:prstGeom prst="ellipse">
              <a:avLst/>
            </a:prstGeom>
          </p:spPr>
          <p:style>
            <a:lnRef idx="1">
              <a:schemeClr val="accent4">
                <a:hueOff val="733694"/>
                <a:satOff val="5450"/>
                <a:lumOff val="12200"/>
                <a:alphaOff val="0"/>
              </a:schemeClr>
            </a:lnRef>
            <a:fillRef idx="3">
              <a:schemeClr val="accent4">
                <a:hueOff val="733694"/>
                <a:satOff val="5450"/>
                <a:lumOff val="12200"/>
                <a:alphaOff val="0"/>
              </a:schemeClr>
            </a:fillRef>
            <a:effectRef idx="2">
              <a:schemeClr val="accent4">
                <a:hueOff val="733694"/>
                <a:satOff val="5450"/>
                <a:lumOff val="1220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2" name="群組 31">
              <a:extLst>
                <a:ext uri="{FF2B5EF4-FFF2-40B4-BE49-F238E27FC236}">
                  <a16:creationId xmlns:a16="http://schemas.microsoft.com/office/drawing/2014/main" id="{2D33110C-ABDE-FC22-CA9F-C81796A4DC0F}"/>
                </a:ext>
              </a:extLst>
            </p:cNvPr>
            <p:cNvGrpSpPr/>
            <p:nvPr/>
          </p:nvGrpSpPr>
          <p:grpSpPr>
            <a:xfrm>
              <a:off x="2351644" y="2751305"/>
              <a:ext cx="777312" cy="519110"/>
              <a:chOff x="2351644" y="2751305"/>
              <a:chExt cx="777312" cy="519110"/>
            </a:xfrm>
          </p:grpSpPr>
          <p:sp>
            <p:nvSpPr>
              <p:cNvPr id="14" name="橢圓 13"/>
              <p:cNvSpPr/>
              <p:nvPr/>
            </p:nvSpPr>
            <p:spPr>
              <a:xfrm>
                <a:off x="2351644" y="2867280"/>
                <a:ext cx="145673" cy="145673"/>
              </a:xfrm>
              <a:prstGeom prst="ellipse">
                <a:avLst/>
              </a:prstGeom>
            </p:spPr>
            <p:style>
              <a:lnRef idx="1">
                <a:schemeClr val="accent4">
                  <a:hueOff val="314440"/>
                  <a:satOff val="2336"/>
                  <a:lumOff val="5229"/>
                  <a:alphaOff val="0"/>
                </a:schemeClr>
              </a:lnRef>
              <a:fillRef idx="3">
                <a:schemeClr val="accent4">
                  <a:hueOff val="314440"/>
                  <a:satOff val="2336"/>
                  <a:lumOff val="5229"/>
                  <a:alphaOff val="0"/>
                </a:schemeClr>
              </a:fillRef>
              <a:effectRef idx="2">
                <a:schemeClr val="accent4">
                  <a:hueOff val="314440"/>
                  <a:satOff val="2336"/>
                  <a:lumOff val="5229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橢圓 14"/>
              <p:cNvSpPr/>
              <p:nvPr/>
            </p:nvSpPr>
            <p:spPr>
              <a:xfrm>
                <a:off x="2546264" y="2751305"/>
                <a:ext cx="145673" cy="145673"/>
              </a:xfrm>
              <a:prstGeom prst="ellipse">
                <a:avLst/>
              </a:prstGeom>
            </p:spPr>
            <p:style>
              <a:lnRef idx="1">
                <a:schemeClr val="accent4">
                  <a:hueOff val="419254"/>
                  <a:satOff val="3114"/>
                  <a:lumOff val="6972"/>
                  <a:alphaOff val="0"/>
                </a:schemeClr>
              </a:lnRef>
              <a:fillRef idx="3">
                <a:schemeClr val="accent4">
                  <a:hueOff val="419254"/>
                  <a:satOff val="3114"/>
                  <a:lumOff val="6972"/>
                  <a:alphaOff val="0"/>
                </a:schemeClr>
              </a:fillRef>
              <a:effectRef idx="2">
                <a:schemeClr val="accent4">
                  <a:hueOff val="419254"/>
                  <a:satOff val="3114"/>
                  <a:lumOff val="6972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7" name="橢圓 16"/>
              <p:cNvSpPr/>
              <p:nvPr/>
            </p:nvSpPr>
            <p:spPr>
              <a:xfrm>
                <a:off x="2983283" y="2751305"/>
                <a:ext cx="145673" cy="145673"/>
              </a:xfrm>
              <a:prstGeom prst="ellipse">
                <a:avLst/>
              </a:prstGeom>
            </p:spPr>
            <p:style>
              <a:lnRef idx="1">
                <a:schemeClr val="accent4">
                  <a:hueOff val="628881"/>
                  <a:satOff val="4671"/>
                  <a:lumOff val="10457"/>
                  <a:alphaOff val="0"/>
                </a:schemeClr>
              </a:lnRef>
              <a:fillRef idx="3">
                <a:schemeClr val="accent4">
                  <a:hueOff val="628881"/>
                  <a:satOff val="4671"/>
                  <a:lumOff val="10457"/>
                  <a:alphaOff val="0"/>
                </a:schemeClr>
              </a:fillRef>
              <a:effectRef idx="2">
                <a:schemeClr val="accent4">
                  <a:hueOff val="628881"/>
                  <a:satOff val="4671"/>
                  <a:lumOff val="10457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9" name="橢圓 18"/>
              <p:cNvSpPr/>
              <p:nvPr/>
            </p:nvSpPr>
            <p:spPr>
              <a:xfrm>
                <a:off x="2789246" y="2880037"/>
                <a:ext cx="145673" cy="145673"/>
              </a:xfrm>
              <a:prstGeom prst="ellipse">
                <a:avLst/>
              </a:prstGeom>
            </p:spPr>
            <p:style>
              <a:lnRef idx="1">
                <a:schemeClr val="accent4">
                  <a:hueOff val="838508"/>
                  <a:satOff val="6228"/>
                  <a:lumOff val="13943"/>
                  <a:alphaOff val="0"/>
                </a:schemeClr>
              </a:lnRef>
              <a:fillRef idx="3">
                <a:schemeClr val="accent4">
                  <a:hueOff val="838508"/>
                  <a:satOff val="6228"/>
                  <a:lumOff val="13943"/>
                  <a:alphaOff val="0"/>
                </a:schemeClr>
              </a:fillRef>
              <a:effectRef idx="2">
                <a:schemeClr val="accent4">
                  <a:hueOff val="838508"/>
                  <a:satOff val="6228"/>
                  <a:lumOff val="13943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橢圓 19"/>
              <p:cNvSpPr/>
              <p:nvPr/>
            </p:nvSpPr>
            <p:spPr>
              <a:xfrm>
                <a:off x="2740300" y="3124742"/>
                <a:ext cx="145673" cy="145673"/>
              </a:xfrm>
              <a:prstGeom prst="ellipse">
                <a:avLst/>
              </a:prstGeom>
            </p:spPr>
            <p:style>
              <a:lnRef idx="1">
                <a:schemeClr val="accent4">
                  <a:hueOff val="943321"/>
                  <a:satOff val="7007"/>
                  <a:lumOff val="15686"/>
                  <a:alphaOff val="0"/>
                </a:schemeClr>
              </a:lnRef>
              <a:fillRef idx="3">
                <a:schemeClr val="accent4">
                  <a:hueOff val="943321"/>
                  <a:satOff val="7007"/>
                  <a:lumOff val="15686"/>
                  <a:alphaOff val="0"/>
                </a:schemeClr>
              </a:fillRef>
              <a:effectRef idx="2">
                <a:schemeClr val="accent4">
                  <a:hueOff val="943321"/>
                  <a:satOff val="7007"/>
                  <a:lumOff val="15686"/>
                  <a:alphaOff val="0"/>
                </a:schemeClr>
              </a:effectRef>
              <a:fontRef idx="minor">
                <a:schemeClr val="lt1"/>
              </a:fontRef>
            </p:style>
          </p:sp>
        </p:grpSp>
      </p:grpSp>
      <p:grpSp>
        <p:nvGrpSpPr>
          <p:cNvPr id="30" name="群組 29">
            <a:extLst>
              <a:ext uri="{FF2B5EF4-FFF2-40B4-BE49-F238E27FC236}">
                <a16:creationId xmlns:a16="http://schemas.microsoft.com/office/drawing/2014/main" id="{850A8107-8FAB-AAE4-CA7B-AEB526FF744A}"/>
              </a:ext>
            </a:extLst>
          </p:cNvPr>
          <p:cNvGrpSpPr/>
          <p:nvPr/>
        </p:nvGrpSpPr>
        <p:grpSpPr>
          <a:xfrm>
            <a:off x="732923" y="4925435"/>
            <a:ext cx="5340962" cy="1756394"/>
            <a:chOff x="732923" y="4925435"/>
            <a:chExt cx="5340962" cy="1756394"/>
          </a:xfrm>
        </p:grpSpPr>
        <p:sp>
          <p:nvSpPr>
            <p:cNvPr id="11" name="橢圓 10"/>
            <p:cNvSpPr/>
            <p:nvPr/>
          </p:nvSpPr>
          <p:spPr>
            <a:xfrm>
              <a:off x="2498483" y="4925435"/>
              <a:ext cx="145673" cy="145673"/>
            </a:xfrm>
            <a:prstGeom prst="ellipse">
              <a:avLst/>
            </a:prstGeom>
          </p:spPr>
          <p:style>
            <a:lnRef idx="1">
              <a:schemeClr val="accent4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橢圓 11"/>
            <p:cNvSpPr/>
            <p:nvPr/>
          </p:nvSpPr>
          <p:spPr>
            <a:xfrm>
              <a:off x="2370872" y="5129935"/>
              <a:ext cx="145673" cy="145673"/>
            </a:xfrm>
            <a:prstGeom prst="ellipse">
              <a:avLst/>
            </a:prstGeom>
          </p:spPr>
          <p:style>
            <a:lnRef idx="1">
              <a:schemeClr val="accent4">
                <a:hueOff val="104813"/>
                <a:satOff val="779"/>
                <a:lumOff val="1743"/>
                <a:alphaOff val="0"/>
              </a:schemeClr>
            </a:lnRef>
            <a:fillRef idx="3">
              <a:schemeClr val="accent4">
                <a:hueOff val="104813"/>
                <a:satOff val="779"/>
                <a:lumOff val="1743"/>
                <a:alphaOff val="0"/>
              </a:schemeClr>
            </a:fillRef>
            <a:effectRef idx="2">
              <a:schemeClr val="accent4">
                <a:hueOff val="104813"/>
                <a:satOff val="779"/>
                <a:lumOff val="1743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橢圓 12"/>
            <p:cNvSpPr/>
            <p:nvPr/>
          </p:nvSpPr>
          <p:spPr>
            <a:xfrm>
              <a:off x="2218790" y="5306990"/>
              <a:ext cx="145673" cy="145673"/>
            </a:xfrm>
            <a:prstGeom prst="ellipse">
              <a:avLst/>
            </a:prstGeom>
          </p:spPr>
          <p:style>
            <a:lnRef idx="1">
              <a:schemeClr val="accent4">
                <a:hueOff val="209627"/>
                <a:satOff val="1557"/>
                <a:lumOff val="3486"/>
                <a:alphaOff val="0"/>
              </a:schemeClr>
            </a:lnRef>
            <a:fillRef idx="3">
              <a:schemeClr val="accent4">
                <a:hueOff val="209627"/>
                <a:satOff val="1557"/>
                <a:lumOff val="3486"/>
                <a:alphaOff val="0"/>
              </a:schemeClr>
            </a:fillRef>
            <a:effectRef idx="2">
              <a:schemeClr val="accent4">
                <a:hueOff val="209627"/>
                <a:satOff val="1557"/>
                <a:lumOff val="34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手繪多邊形 20"/>
            <p:cNvSpPr/>
            <p:nvPr/>
          </p:nvSpPr>
          <p:spPr>
            <a:xfrm>
              <a:off x="1604049" y="5583940"/>
              <a:ext cx="4469836" cy="1097889"/>
            </a:xfrm>
            <a:custGeom>
              <a:avLst/>
              <a:gdLst>
                <a:gd name="connsiteX0" fmla="*/ 0 w 2850256"/>
                <a:gd name="connsiteY0" fmla="*/ 127423 h 764523"/>
                <a:gd name="connsiteX1" fmla="*/ 127423 w 2850256"/>
                <a:gd name="connsiteY1" fmla="*/ 0 h 764523"/>
                <a:gd name="connsiteX2" fmla="*/ 2722833 w 2850256"/>
                <a:gd name="connsiteY2" fmla="*/ 0 h 764523"/>
                <a:gd name="connsiteX3" fmla="*/ 2850256 w 2850256"/>
                <a:gd name="connsiteY3" fmla="*/ 127423 h 764523"/>
                <a:gd name="connsiteX4" fmla="*/ 2850256 w 2850256"/>
                <a:gd name="connsiteY4" fmla="*/ 637100 h 764523"/>
                <a:gd name="connsiteX5" fmla="*/ 2722833 w 2850256"/>
                <a:gd name="connsiteY5" fmla="*/ 764523 h 764523"/>
                <a:gd name="connsiteX6" fmla="*/ 127423 w 2850256"/>
                <a:gd name="connsiteY6" fmla="*/ 764523 h 764523"/>
                <a:gd name="connsiteX7" fmla="*/ 0 w 2850256"/>
                <a:gd name="connsiteY7" fmla="*/ 637100 h 764523"/>
                <a:gd name="connsiteX8" fmla="*/ 0 w 2850256"/>
                <a:gd name="connsiteY8" fmla="*/ 127423 h 764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50256" h="764523">
                  <a:moveTo>
                    <a:pt x="0" y="127423"/>
                  </a:moveTo>
                  <a:cubicBezTo>
                    <a:pt x="0" y="57049"/>
                    <a:pt x="57049" y="0"/>
                    <a:pt x="127423" y="0"/>
                  </a:cubicBezTo>
                  <a:lnTo>
                    <a:pt x="2722833" y="0"/>
                  </a:lnTo>
                  <a:cubicBezTo>
                    <a:pt x="2793207" y="0"/>
                    <a:pt x="2850256" y="57049"/>
                    <a:pt x="2850256" y="127423"/>
                  </a:cubicBezTo>
                  <a:lnTo>
                    <a:pt x="2850256" y="637100"/>
                  </a:lnTo>
                  <a:cubicBezTo>
                    <a:pt x="2850256" y="707474"/>
                    <a:pt x="2793207" y="764523"/>
                    <a:pt x="2722833" y="764523"/>
                  </a:cubicBezTo>
                  <a:lnTo>
                    <a:pt x="127423" y="764523"/>
                  </a:lnTo>
                  <a:cubicBezTo>
                    <a:pt x="57049" y="764523"/>
                    <a:pt x="0" y="707474"/>
                    <a:pt x="0" y="637100"/>
                  </a:cubicBezTo>
                  <a:lnTo>
                    <a:pt x="0" y="127423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06170" tIns="116736" rIns="116736" bIns="116736" numCol="1" spcCol="1270" anchor="ctr" anchorCtr="0">
              <a:noAutofit/>
            </a:bodyPr>
            <a:lstStyle/>
            <a:p>
              <a:pPr defTabSz="881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包含</a:t>
              </a:r>
              <a:br>
                <a:rPr lang="en-US" altLang="zh-TW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086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形成性</a:t>
              </a: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與</a:t>
              </a:r>
              <a:r>
                <a:rPr lang="zh-TW" altLang="en-US" sz="3086" b="1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總結性評量</a:t>
              </a:r>
            </a:p>
          </p:txBody>
        </p:sp>
        <p:sp>
          <p:nvSpPr>
            <p:cNvPr id="22" name="橢圓 21"/>
            <p:cNvSpPr/>
            <p:nvPr/>
          </p:nvSpPr>
          <p:spPr>
            <a:xfrm>
              <a:off x="732923" y="5013348"/>
              <a:ext cx="1456732" cy="1456635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5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  <p:sp>
        <p:nvSpPr>
          <p:cNvPr id="23" name="手繪多邊形 22"/>
          <p:cNvSpPr/>
          <p:nvPr/>
        </p:nvSpPr>
        <p:spPr>
          <a:xfrm>
            <a:off x="2932006" y="4190705"/>
            <a:ext cx="3141879" cy="982914"/>
          </a:xfrm>
          <a:custGeom>
            <a:avLst/>
            <a:gdLst>
              <a:gd name="connsiteX0" fmla="*/ 0 w 2850256"/>
              <a:gd name="connsiteY0" fmla="*/ 127423 h 764523"/>
              <a:gd name="connsiteX1" fmla="*/ 127423 w 2850256"/>
              <a:gd name="connsiteY1" fmla="*/ 0 h 764523"/>
              <a:gd name="connsiteX2" fmla="*/ 2722833 w 2850256"/>
              <a:gd name="connsiteY2" fmla="*/ 0 h 764523"/>
              <a:gd name="connsiteX3" fmla="*/ 2850256 w 2850256"/>
              <a:gd name="connsiteY3" fmla="*/ 127423 h 764523"/>
              <a:gd name="connsiteX4" fmla="*/ 2850256 w 2850256"/>
              <a:gd name="connsiteY4" fmla="*/ 637100 h 764523"/>
              <a:gd name="connsiteX5" fmla="*/ 2722833 w 2850256"/>
              <a:gd name="connsiteY5" fmla="*/ 764523 h 764523"/>
              <a:gd name="connsiteX6" fmla="*/ 127423 w 2850256"/>
              <a:gd name="connsiteY6" fmla="*/ 764523 h 764523"/>
              <a:gd name="connsiteX7" fmla="*/ 0 w 2850256"/>
              <a:gd name="connsiteY7" fmla="*/ 637100 h 764523"/>
              <a:gd name="connsiteX8" fmla="*/ 0 w 2850256"/>
              <a:gd name="connsiteY8" fmla="*/ 127423 h 7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850256" h="764523">
                <a:moveTo>
                  <a:pt x="0" y="127423"/>
                </a:moveTo>
                <a:cubicBezTo>
                  <a:pt x="0" y="57049"/>
                  <a:pt x="57049" y="0"/>
                  <a:pt x="127423" y="0"/>
                </a:cubicBezTo>
                <a:lnTo>
                  <a:pt x="2722833" y="0"/>
                </a:lnTo>
                <a:cubicBezTo>
                  <a:pt x="2793207" y="0"/>
                  <a:pt x="2850256" y="57049"/>
                  <a:pt x="2850256" y="127423"/>
                </a:cubicBezTo>
                <a:lnTo>
                  <a:pt x="2850256" y="637100"/>
                </a:lnTo>
                <a:cubicBezTo>
                  <a:pt x="2850256" y="707474"/>
                  <a:pt x="2793207" y="764523"/>
                  <a:pt x="2722833" y="764523"/>
                </a:cubicBezTo>
                <a:lnTo>
                  <a:pt x="127423" y="764523"/>
                </a:lnTo>
                <a:cubicBezTo>
                  <a:pt x="57049" y="764523"/>
                  <a:pt x="0" y="707474"/>
                  <a:pt x="0" y="637100"/>
                </a:cubicBezTo>
                <a:lnTo>
                  <a:pt x="0" y="127423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943321"/>
              <a:satOff val="7007"/>
              <a:lumOff val="15686"/>
              <a:alphaOff val="0"/>
            </a:schemeClr>
          </a:fillRef>
          <a:effectRef idx="2">
            <a:schemeClr val="accent4">
              <a:hueOff val="943321"/>
              <a:satOff val="7007"/>
              <a:lumOff val="15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06170" tIns="116736" rIns="116736" bIns="116736" numCol="1" spcCol="1270" anchor="ctr" anchorCtr="0">
            <a:noAutofit/>
          </a:bodyPr>
          <a:lstStyle/>
          <a:p>
            <a:pPr defTabSz="881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86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採用</a:t>
            </a:r>
            <a:br>
              <a:rPr lang="en-US" altLang="zh-TW" sz="3086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3086" b="1" kern="1200" dirty="0">
                <a:solidFill>
                  <a:srgbClr val="00206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多元評量</a:t>
            </a:r>
          </a:p>
        </p:txBody>
      </p:sp>
      <p:sp>
        <p:nvSpPr>
          <p:cNvPr id="24" name="橢圓 23"/>
          <p:cNvSpPr/>
          <p:nvPr/>
        </p:nvSpPr>
        <p:spPr>
          <a:xfrm>
            <a:off x="2060881" y="3364968"/>
            <a:ext cx="1456732" cy="1456635"/>
          </a:xfrm>
          <a:prstGeom prst="ellips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hueOff val="1128515"/>
              <a:satOff val="11745"/>
              <a:lumOff val="4653"/>
              <a:alphaOff val="0"/>
            </a:schemeClr>
          </a:fillRef>
          <a:effectRef idx="2">
            <a:schemeClr val="accent4">
              <a:tint val="50000"/>
              <a:hueOff val="1128515"/>
              <a:satOff val="11745"/>
              <a:lumOff val="4653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文字方塊 24"/>
          <p:cNvSpPr txBox="1"/>
          <p:nvPr/>
        </p:nvSpPr>
        <p:spPr>
          <a:xfrm>
            <a:off x="732923" y="1735027"/>
            <a:ext cx="5458190" cy="63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86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設計</a:t>
            </a:r>
            <a:r>
              <a:rPr lang="zh-TW" altLang="en-US" sz="3527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評量規準</a:t>
            </a:r>
            <a:r>
              <a:rPr lang="zh-TW" altLang="en-US" sz="3086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檢核學習目標</a:t>
            </a:r>
          </a:p>
        </p:txBody>
      </p:sp>
      <p:sp>
        <p:nvSpPr>
          <p:cNvPr id="27" name="左大括弧 26"/>
          <p:cNvSpPr/>
          <p:nvPr/>
        </p:nvSpPr>
        <p:spPr>
          <a:xfrm>
            <a:off x="6017390" y="3376058"/>
            <a:ext cx="563649" cy="2395573"/>
          </a:xfrm>
          <a:prstGeom prst="leftBrace">
            <a:avLst>
              <a:gd name="adj1" fmla="val 8333"/>
              <a:gd name="adj2" fmla="val 54323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 sz="1543"/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3621872796"/>
              </p:ext>
            </p:extLst>
          </p:nvPr>
        </p:nvGraphicFramePr>
        <p:xfrm>
          <a:off x="6647864" y="2454158"/>
          <a:ext cx="6588238" cy="4293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6" name="群組 25"/>
          <p:cNvGrpSpPr/>
          <p:nvPr/>
        </p:nvGrpSpPr>
        <p:grpSpPr>
          <a:xfrm>
            <a:off x="768043" y="410818"/>
            <a:ext cx="3842058" cy="1055097"/>
            <a:chOff x="1" y="1361"/>
            <a:chExt cx="2949511" cy="955890"/>
          </a:xfrm>
        </p:grpSpPr>
        <p:sp>
          <p:nvSpPr>
            <p:cNvPr id="29" name="圓角矩形 28"/>
            <p:cNvSpPr/>
            <p:nvPr/>
          </p:nvSpPr>
          <p:spPr>
            <a:xfrm>
              <a:off x="1" y="1361"/>
              <a:ext cx="2949511" cy="95589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圓角矩形 4"/>
            <p:cNvSpPr txBox="1"/>
            <p:nvPr/>
          </p:nvSpPr>
          <p:spPr>
            <a:xfrm>
              <a:off x="46663" y="48024"/>
              <a:ext cx="2902847" cy="86256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9593" tIns="159593" rIns="159593" bIns="159593" numCol="1" spcCol="1270" anchor="ctr" anchorCtr="0">
              <a:noAutofit/>
            </a:bodyPr>
            <a:lstStyle/>
            <a:p>
              <a:pPr defTabSz="186189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學習評量方式</a:t>
              </a:r>
              <a:endParaRPr lang="zh-TW" altLang="en-US" sz="4400" b="1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2CD46164-BF8E-B1C9-CEAC-4760091D0C7C}"/>
              </a:ext>
            </a:extLst>
          </p:cNvPr>
          <p:cNvGrpSpPr/>
          <p:nvPr/>
        </p:nvGrpSpPr>
        <p:grpSpPr>
          <a:xfrm>
            <a:off x="4800600" y="344944"/>
            <a:ext cx="8206789" cy="1435138"/>
            <a:chOff x="4901996" y="335396"/>
            <a:chExt cx="8206789" cy="1435138"/>
          </a:xfrm>
        </p:grpSpPr>
        <p:cxnSp>
          <p:nvCxnSpPr>
            <p:cNvPr id="4" name="Google Shape;93;p23">
              <a:extLst>
                <a:ext uri="{FF2B5EF4-FFF2-40B4-BE49-F238E27FC236}">
                  <a16:creationId xmlns:a16="http://schemas.microsoft.com/office/drawing/2014/main" id="{6DBB8508-1C05-4699-36DA-B5381E73AD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901996" y="928819"/>
              <a:ext cx="6175178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oogle Shape;649;p29">
              <a:extLst>
                <a:ext uri="{FF2B5EF4-FFF2-40B4-BE49-F238E27FC236}">
                  <a16:creationId xmlns:a16="http://schemas.microsoft.com/office/drawing/2014/main" id="{FA56B8D7-DFC3-2FCB-D6B0-CE418402100C}"/>
                </a:ext>
              </a:extLst>
            </p:cNvPr>
            <p:cNvGrpSpPr/>
            <p:nvPr/>
          </p:nvGrpSpPr>
          <p:grpSpPr>
            <a:xfrm>
              <a:off x="10903254" y="335396"/>
              <a:ext cx="2205531" cy="1435138"/>
              <a:chOff x="8502759" y="854238"/>
              <a:chExt cx="1754577" cy="1141703"/>
            </a:xfrm>
          </p:grpSpPr>
          <p:sp>
            <p:nvSpPr>
              <p:cNvPr id="6" name="Google Shape;650;p29">
                <a:extLst>
                  <a:ext uri="{FF2B5EF4-FFF2-40B4-BE49-F238E27FC236}">
                    <a16:creationId xmlns:a16="http://schemas.microsoft.com/office/drawing/2014/main" id="{2EC36528-562E-535F-CF8E-5F2C48AD36B2}"/>
                  </a:ext>
                </a:extLst>
              </p:cNvPr>
              <p:cNvSpPr/>
              <p:nvPr/>
            </p:nvSpPr>
            <p:spPr>
              <a:xfrm>
                <a:off x="8502759" y="854238"/>
                <a:ext cx="1108162" cy="114170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7" name="Google Shape;651;p29">
                <a:extLst>
                  <a:ext uri="{FF2B5EF4-FFF2-40B4-BE49-F238E27FC236}">
                    <a16:creationId xmlns:a16="http://schemas.microsoft.com/office/drawing/2014/main" id="{F208AF5F-FD01-7887-DB7D-76E8E0182627}"/>
                  </a:ext>
                </a:extLst>
              </p:cNvPr>
              <p:cNvSpPr/>
              <p:nvPr/>
            </p:nvSpPr>
            <p:spPr>
              <a:xfrm>
                <a:off x="8502759" y="939007"/>
                <a:ext cx="737076" cy="587741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19836" extrusionOk="0">
                    <a:moveTo>
                      <a:pt x="8945" y="0"/>
                    </a:moveTo>
                    <a:cubicBezTo>
                      <a:pt x="4046" y="0"/>
                      <a:pt x="0" y="2591"/>
                      <a:pt x="2545" y="8234"/>
                    </a:cubicBezTo>
                    <a:cubicBezTo>
                      <a:pt x="4173" y="11851"/>
                      <a:pt x="7206" y="15761"/>
                      <a:pt x="10532" y="17945"/>
                    </a:cubicBezTo>
                    <a:cubicBezTo>
                      <a:pt x="12311" y="19108"/>
                      <a:pt x="14458" y="19835"/>
                      <a:pt x="16557" y="19835"/>
                    </a:cubicBezTo>
                    <a:cubicBezTo>
                      <a:pt x="17773" y="19835"/>
                      <a:pt x="18973" y="19591"/>
                      <a:pt x="20076" y="19045"/>
                    </a:cubicBezTo>
                    <a:cubicBezTo>
                      <a:pt x="23165" y="17528"/>
                      <a:pt x="24876" y="13827"/>
                      <a:pt x="24430" y="10404"/>
                    </a:cubicBezTo>
                    <a:cubicBezTo>
                      <a:pt x="23540" y="3462"/>
                      <a:pt x="16305" y="581"/>
                      <a:pt x="10170" y="53"/>
                    </a:cubicBezTo>
                    <a:cubicBezTo>
                      <a:pt x="9758" y="18"/>
                      <a:pt x="9349" y="0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8" name="Google Shape;652;p29">
                <a:extLst>
                  <a:ext uri="{FF2B5EF4-FFF2-40B4-BE49-F238E27FC236}">
                    <a16:creationId xmlns:a16="http://schemas.microsoft.com/office/drawing/2014/main" id="{F1701552-6784-DBCA-A25F-C169F2454941}"/>
                  </a:ext>
                </a:extLst>
              </p:cNvPr>
              <p:cNvSpPr/>
              <p:nvPr/>
            </p:nvSpPr>
            <p:spPr>
              <a:xfrm>
                <a:off x="9429089" y="1109938"/>
                <a:ext cx="828247" cy="200091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3" extrusionOk="0">
                    <a:moveTo>
                      <a:pt x="21146" y="1"/>
                    </a:moveTo>
                    <a:cubicBezTo>
                      <a:pt x="16488" y="1"/>
                      <a:pt x="11754" y="607"/>
                      <a:pt x="7166" y="892"/>
                    </a:cubicBezTo>
                    <a:cubicBezTo>
                      <a:pt x="5440" y="1003"/>
                      <a:pt x="3660" y="1129"/>
                      <a:pt x="2255" y="1769"/>
                    </a:cubicBezTo>
                    <a:cubicBezTo>
                      <a:pt x="864" y="2409"/>
                      <a:pt x="1" y="3717"/>
                      <a:pt x="780" y="4844"/>
                    </a:cubicBezTo>
                    <a:cubicBezTo>
                      <a:pt x="1754" y="6249"/>
                      <a:pt x="4425" y="6500"/>
                      <a:pt x="6596" y="6541"/>
                    </a:cubicBezTo>
                    <a:cubicBezTo>
                      <a:pt x="10547" y="6597"/>
                      <a:pt x="14484" y="6667"/>
                      <a:pt x="18422" y="6736"/>
                    </a:cubicBezTo>
                    <a:cubicBezTo>
                      <a:pt x="18896" y="6744"/>
                      <a:pt x="19372" y="6753"/>
                      <a:pt x="19848" y="6753"/>
                    </a:cubicBezTo>
                    <a:cubicBezTo>
                      <a:pt x="20949" y="6753"/>
                      <a:pt x="22043" y="6707"/>
                      <a:pt x="23082" y="6513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95"/>
                      <a:pt x="24599" y="30"/>
                      <a:pt x="21455" y="2"/>
                    </a:cubicBezTo>
                    <a:cubicBezTo>
                      <a:pt x="21352" y="1"/>
                      <a:pt x="21249" y="1"/>
                      <a:pt x="21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9" name="Google Shape;653;p29">
                <a:extLst>
                  <a:ext uri="{FF2B5EF4-FFF2-40B4-BE49-F238E27FC236}">
                    <a16:creationId xmlns:a16="http://schemas.microsoft.com/office/drawing/2014/main" id="{64293BA6-B436-DF3D-ECBA-F15B49DCED7C}"/>
                  </a:ext>
                </a:extLst>
              </p:cNvPr>
              <p:cNvSpPr/>
              <p:nvPr/>
            </p:nvSpPr>
            <p:spPr>
              <a:xfrm>
                <a:off x="9429089" y="1700272"/>
                <a:ext cx="828247" cy="200003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0" extrusionOk="0">
                    <a:moveTo>
                      <a:pt x="21140" y="1"/>
                    </a:moveTo>
                    <a:cubicBezTo>
                      <a:pt x="16483" y="1"/>
                      <a:pt x="11751" y="593"/>
                      <a:pt x="7166" y="892"/>
                    </a:cubicBezTo>
                    <a:cubicBezTo>
                      <a:pt x="5440" y="990"/>
                      <a:pt x="3660" y="1115"/>
                      <a:pt x="2255" y="1755"/>
                    </a:cubicBezTo>
                    <a:cubicBezTo>
                      <a:pt x="864" y="2395"/>
                      <a:pt x="1" y="3717"/>
                      <a:pt x="780" y="4843"/>
                    </a:cubicBezTo>
                    <a:cubicBezTo>
                      <a:pt x="1754" y="6235"/>
                      <a:pt x="4425" y="6485"/>
                      <a:pt x="6596" y="6527"/>
                    </a:cubicBezTo>
                    <a:cubicBezTo>
                      <a:pt x="10547" y="6596"/>
                      <a:pt x="14484" y="6666"/>
                      <a:pt x="18422" y="6735"/>
                    </a:cubicBezTo>
                    <a:cubicBezTo>
                      <a:pt x="18849" y="6743"/>
                      <a:pt x="19277" y="6750"/>
                      <a:pt x="19705" y="6750"/>
                    </a:cubicBezTo>
                    <a:cubicBezTo>
                      <a:pt x="20854" y="6750"/>
                      <a:pt x="21998" y="6702"/>
                      <a:pt x="23082" y="6500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81"/>
                      <a:pt x="24599" y="16"/>
                      <a:pt x="21455" y="1"/>
                    </a:cubicBezTo>
                    <a:cubicBezTo>
                      <a:pt x="21350" y="1"/>
                      <a:pt x="21245" y="1"/>
                      <a:pt x="2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28" name="Google Shape;654;p29">
                <a:extLst>
                  <a:ext uri="{FF2B5EF4-FFF2-40B4-BE49-F238E27FC236}">
                    <a16:creationId xmlns:a16="http://schemas.microsoft.com/office/drawing/2014/main" id="{F932EB21-1979-5D7D-2D6F-E1E1630670E4}"/>
                  </a:ext>
                </a:extLst>
              </p:cNvPr>
              <p:cNvSpPr/>
              <p:nvPr/>
            </p:nvSpPr>
            <p:spPr>
              <a:xfrm>
                <a:off x="9413000" y="1405075"/>
                <a:ext cx="828247" cy="200062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2" extrusionOk="0">
                    <a:moveTo>
                      <a:pt x="8092" y="0"/>
                    </a:moveTo>
                    <a:cubicBezTo>
                      <a:pt x="6991" y="0"/>
                      <a:pt x="5896" y="45"/>
                      <a:pt x="4857" y="240"/>
                    </a:cubicBezTo>
                    <a:cubicBezTo>
                      <a:pt x="3368" y="518"/>
                      <a:pt x="1991" y="1143"/>
                      <a:pt x="1379" y="2117"/>
                    </a:cubicBezTo>
                    <a:cubicBezTo>
                      <a:pt x="1" y="4358"/>
                      <a:pt x="3340" y="6737"/>
                      <a:pt x="6499" y="6751"/>
                    </a:cubicBezTo>
                    <a:cubicBezTo>
                      <a:pt x="6601" y="6752"/>
                      <a:pt x="6704" y="6752"/>
                      <a:pt x="6806" y="6752"/>
                    </a:cubicBezTo>
                    <a:cubicBezTo>
                      <a:pt x="11452" y="6752"/>
                      <a:pt x="16186" y="6146"/>
                      <a:pt x="20787" y="5861"/>
                    </a:cubicBezTo>
                    <a:cubicBezTo>
                      <a:pt x="22499" y="5749"/>
                      <a:pt x="24280" y="5624"/>
                      <a:pt x="25685" y="4984"/>
                    </a:cubicBezTo>
                    <a:cubicBezTo>
                      <a:pt x="27076" y="4358"/>
                      <a:pt x="27953" y="3036"/>
                      <a:pt x="27159" y="1909"/>
                    </a:cubicBezTo>
                    <a:cubicBezTo>
                      <a:pt x="26185" y="503"/>
                      <a:pt x="23514" y="253"/>
                      <a:pt x="21344" y="225"/>
                    </a:cubicBezTo>
                    <a:cubicBezTo>
                      <a:pt x="17407" y="156"/>
                      <a:pt x="13469" y="86"/>
                      <a:pt x="9517" y="17"/>
                    </a:cubicBezTo>
                    <a:cubicBezTo>
                      <a:pt x="9044" y="9"/>
                      <a:pt x="8567" y="0"/>
                      <a:pt x="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3171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4136" y="524475"/>
            <a:ext cx="11591502" cy="960716"/>
          </a:xfrm>
        </p:spPr>
        <p:txBody>
          <a:bodyPr/>
          <a:lstStyle/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「城市探索報告」評量規準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47244"/>
              </p:ext>
            </p:extLst>
          </p:nvPr>
        </p:nvGraphicFramePr>
        <p:xfrm>
          <a:off x="1061357" y="1506071"/>
          <a:ext cx="11119757" cy="49300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30421">
                  <a:extLst>
                    <a:ext uri="{9D8B030D-6E8A-4147-A177-3AD203B41FA5}">
                      <a16:colId xmlns:a16="http://schemas.microsoft.com/office/drawing/2014/main" val="3141930104"/>
                    </a:ext>
                  </a:extLst>
                </a:gridCol>
                <a:gridCol w="2947765">
                  <a:extLst>
                    <a:ext uri="{9D8B030D-6E8A-4147-A177-3AD203B41FA5}">
                      <a16:colId xmlns:a16="http://schemas.microsoft.com/office/drawing/2014/main" val="2428455079"/>
                    </a:ext>
                  </a:extLst>
                </a:gridCol>
                <a:gridCol w="3037114">
                  <a:extLst>
                    <a:ext uri="{9D8B030D-6E8A-4147-A177-3AD203B41FA5}">
                      <a16:colId xmlns:a16="http://schemas.microsoft.com/office/drawing/2014/main" val="934922113"/>
                    </a:ext>
                  </a:extLst>
                </a:gridCol>
                <a:gridCol w="3004457">
                  <a:extLst>
                    <a:ext uri="{9D8B030D-6E8A-4147-A177-3AD203B41FA5}">
                      <a16:colId xmlns:a16="http://schemas.microsoft.com/office/drawing/2014/main" val="1368888492"/>
                    </a:ext>
                  </a:extLst>
                </a:gridCol>
              </a:tblGrid>
              <a:tr h="7888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+mj-ea"/>
                          <a:ea typeface="+mj-ea"/>
                        </a:rPr>
                        <a:t> </a:t>
                      </a:r>
                      <a:endParaRPr lang="zh-TW" sz="2200" kern="100" dirty="0">
                        <a:effectLst/>
                        <a:latin typeface="+mj-ea"/>
                        <a:ea typeface="+mj-ea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優秀</a:t>
                      </a:r>
                      <a:endParaRPr lang="zh-TW" sz="2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尚可</a:t>
                      </a:r>
                      <a:endParaRPr lang="zh-TW" sz="2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待加強</a:t>
                      </a:r>
                      <a:endParaRPr lang="zh-TW" sz="28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331152"/>
                  </a:ext>
                </a:extLst>
              </a:tr>
              <a:tr h="13805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1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探究規劃</a:t>
                      </a:r>
                      <a:endParaRPr lang="zh-TW" sz="31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規劃探究主題，並設計相關探究問題，探索異國城市</a:t>
                      </a:r>
                      <a:endParaRPr lang="en-US" alt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規劃探究主題，設計與主題較無關之問題，探索異國城市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無法規劃探究主題，也無法提出探究問題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extLst>
                  <a:ext uri="{0D108BD9-81ED-4DB2-BD59-A6C34878D82A}">
                    <a16:rowId xmlns:a16="http://schemas.microsoft.com/office/drawing/2014/main" val="2405692392"/>
                  </a:ext>
                </a:extLst>
              </a:tr>
              <a:tr h="13461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1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外語使用</a:t>
                      </a:r>
                      <a:endParaRPr lang="zh-TW" sz="31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運用流利外語能力，與</a:t>
                      </a: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個外國人或商家進行外語交流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運用不太流利的外語能力，與</a:t>
                      </a: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個外國人或商家進行外語交流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無法使用外語進行溝通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extLst>
                  <a:ext uri="{0D108BD9-81ED-4DB2-BD59-A6C34878D82A}">
                    <a16:rowId xmlns:a16="http://schemas.microsoft.com/office/drawing/2014/main" val="4073782919"/>
                  </a:ext>
                </a:extLst>
              </a:tr>
              <a:tr h="141444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31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跨文化反思</a:t>
                      </a:r>
                      <a:endParaRPr lang="zh-TW" sz="31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呈現跨文化反思，並能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具體舉出</a:t>
                      </a: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項文化差異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部分內容</a:t>
                      </a: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呈現跨文化反思，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並能舉出</a:t>
                      </a: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項文化差異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無法跨文化反思，也無法舉出文化差異例子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/>
                </a:tc>
                <a:extLst>
                  <a:ext uri="{0D108BD9-81ED-4DB2-BD59-A6C34878D82A}">
                    <a16:rowId xmlns:a16="http://schemas.microsoft.com/office/drawing/2014/main" val="580422051"/>
                  </a:ext>
                </a:extLst>
              </a:tr>
            </a:tbl>
          </a:graphicData>
        </a:graphic>
      </p:graphicFrame>
      <p:sp>
        <p:nvSpPr>
          <p:cNvPr id="7" name="文字方塊 6">
            <a:extLst>
              <a:ext uri="{FF2B5EF4-FFF2-40B4-BE49-F238E27FC236}">
                <a16:creationId xmlns:a16="http://schemas.microsoft.com/office/drawing/2014/main" id="{14FF54CA-0473-4FF4-BFC7-E554B3B28716}"/>
              </a:ext>
            </a:extLst>
          </p:cNvPr>
          <p:cNvSpPr txBox="1"/>
          <p:nvPr/>
        </p:nvSpPr>
        <p:spPr>
          <a:xfrm>
            <a:off x="1061357" y="6773590"/>
            <a:ext cx="104797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zh-TW" altLang="en-US" sz="2800" b="0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可以利用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  <a:hlinkClick r:id="rId3"/>
              </a:rPr>
              <a:t>評量規準檢索平臺</a:t>
            </a:r>
            <a:r>
              <a:rPr lang="zh-TW" altLang="en-US" sz="2800" b="0" i="0" dirty="0">
                <a:solidFill>
                  <a:schemeClr val="tx1"/>
                </a:solidFill>
                <a:effectLst/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來設計評量規準</a:t>
            </a:r>
          </a:p>
        </p:txBody>
      </p:sp>
      <p:sp>
        <p:nvSpPr>
          <p:cNvPr id="8" name="圓角矩形圖說文字 7">
            <a:extLst>
              <a:ext uri="{FF2B5EF4-FFF2-40B4-BE49-F238E27FC236}">
                <a16:creationId xmlns:a16="http://schemas.microsoft.com/office/drawing/2014/main" id="{EF0E5713-3818-F6D3-ABF8-9299A12281CB}"/>
              </a:ext>
            </a:extLst>
          </p:cNvPr>
          <p:cNvSpPr/>
          <p:nvPr/>
        </p:nvSpPr>
        <p:spPr>
          <a:xfrm>
            <a:off x="9287435" y="138874"/>
            <a:ext cx="2893679" cy="960716"/>
          </a:xfrm>
          <a:prstGeom prst="wedgeRoundRectCallout">
            <a:avLst>
              <a:gd name="adj1" fmla="val -128025"/>
              <a:gd name="adj2" fmla="val 3616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28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挑選重要的評量來設計</a:t>
            </a:r>
          </a:p>
        </p:txBody>
      </p:sp>
    </p:spTree>
    <p:extLst>
      <p:ext uri="{BB962C8B-B14F-4D97-AF65-F5344CB8AC3E}">
        <p14:creationId xmlns:p14="http://schemas.microsoft.com/office/powerpoint/2010/main" val="216740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6047BE-421A-429C-EACC-D2088815D4A7}"/>
              </a:ext>
            </a:extLst>
          </p:cNvPr>
          <p:cNvSpPr txBox="1">
            <a:spLocks/>
          </p:cNvSpPr>
          <p:nvPr/>
        </p:nvSpPr>
        <p:spPr>
          <a:xfrm>
            <a:off x="1076829" y="116126"/>
            <a:ext cx="11409974" cy="89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捌、計畫期程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2CA2658E-B501-E982-5765-8CB8992ABA91}"/>
              </a:ext>
            </a:extLst>
          </p:cNvPr>
          <p:cNvSpPr/>
          <p:nvPr/>
        </p:nvSpPr>
        <p:spPr>
          <a:xfrm>
            <a:off x="1286380" y="831067"/>
            <a:ext cx="8681870" cy="1652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呈現一學年度的期程規畫。</a:t>
            </a:r>
            <a:endParaRPr lang="en-US" altLang="zh-TW" sz="3600" kern="1200" dirty="0">
              <a:solidFill>
                <a:schemeClr val="accent2">
                  <a:lumMod val="50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+mn-cs"/>
            </a:endParaRPr>
          </a:p>
          <a:p>
            <a:pPr marL="314982" indent="-314982" defTabSz="1007943"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以</a:t>
            </a:r>
            <a:r>
              <a:rPr lang="zh-TW" altLang="en-US" sz="36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甘特圖</a:t>
            </a:r>
            <a:r>
              <a:rPr lang="zh-TW" altLang="en-US" sz="36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呈現工作進程。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F1E0E16-0EDC-1926-EFF1-A989192D58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9267193"/>
              </p:ext>
            </p:extLst>
          </p:nvPr>
        </p:nvGraphicFramePr>
        <p:xfrm>
          <a:off x="1014901" y="2676617"/>
          <a:ext cx="11409972" cy="42936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388082">
                  <a:extLst>
                    <a:ext uri="{9D8B030D-6E8A-4147-A177-3AD203B41FA5}">
                      <a16:colId xmlns:a16="http://schemas.microsoft.com/office/drawing/2014/main" val="518847715"/>
                    </a:ext>
                  </a:extLst>
                </a:gridCol>
                <a:gridCol w="611522">
                  <a:extLst>
                    <a:ext uri="{9D8B030D-6E8A-4147-A177-3AD203B41FA5}">
                      <a16:colId xmlns:a16="http://schemas.microsoft.com/office/drawing/2014/main" val="2437475027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1966191945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463186304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2753581262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2907438922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3092985218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3723035444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3449060265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577734205"/>
                    </a:ext>
                  </a:extLst>
                </a:gridCol>
                <a:gridCol w="533607">
                  <a:extLst>
                    <a:ext uri="{9D8B030D-6E8A-4147-A177-3AD203B41FA5}">
                      <a16:colId xmlns:a16="http://schemas.microsoft.com/office/drawing/2014/main" val="336343792"/>
                    </a:ext>
                  </a:extLst>
                </a:gridCol>
                <a:gridCol w="517782">
                  <a:extLst>
                    <a:ext uri="{9D8B030D-6E8A-4147-A177-3AD203B41FA5}">
                      <a16:colId xmlns:a16="http://schemas.microsoft.com/office/drawing/2014/main" val="267323454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1737679906"/>
                    </a:ext>
                  </a:extLst>
                </a:gridCol>
                <a:gridCol w="518623">
                  <a:extLst>
                    <a:ext uri="{9D8B030D-6E8A-4147-A177-3AD203B41FA5}">
                      <a16:colId xmlns:a16="http://schemas.microsoft.com/office/drawing/2014/main" val="3364402214"/>
                    </a:ext>
                  </a:extLst>
                </a:gridCol>
              </a:tblGrid>
              <a:tr h="6719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工作項目</a:t>
                      </a:r>
                      <a:endParaRPr 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r>
                        <a:rPr lang="zh-TW" altLang="zh-TW" sz="2200" kern="1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月</a:t>
                      </a:r>
                      <a:endParaRPr lang="zh-TW" altLang="zh-TW" sz="22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2143047"/>
                  </a:ext>
                </a:extLst>
              </a:tr>
              <a:tr h="836772">
                <a:tc gridSpan="2">
                  <a:txBody>
                    <a:bodyPr/>
                    <a:lstStyle/>
                    <a:p>
                      <a:pPr marL="179705" indent="-178435" algn="just">
                        <a:spcAft>
                          <a:spcPts val="0"/>
                        </a:spcAft>
                      </a:pPr>
                      <a:endParaRPr lang="zh-TW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9432592"/>
                  </a:ext>
                </a:extLst>
              </a:tr>
              <a:tr h="565111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zh-TW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624385"/>
                  </a:ext>
                </a:extLst>
              </a:tr>
              <a:tr h="836772">
                <a:tc gridSpan="2">
                  <a:txBody>
                    <a:bodyPr/>
                    <a:lstStyle/>
                    <a:p>
                      <a:pPr marL="179705" indent="-178435" algn="just">
                        <a:spcAft>
                          <a:spcPts val="0"/>
                        </a:spcAft>
                      </a:pPr>
                      <a:endParaRPr lang="zh-TW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0408968"/>
                  </a:ext>
                </a:extLst>
              </a:tr>
              <a:tr h="836772">
                <a:tc gridSpan="2">
                  <a:txBody>
                    <a:bodyPr/>
                    <a:lstStyle/>
                    <a:p>
                      <a:pPr marL="179705" indent="-178435" algn="just">
                        <a:spcAft>
                          <a:spcPts val="0"/>
                        </a:spcAft>
                      </a:pPr>
                      <a:endParaRPr lang="zh-TW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159010"/>
                  </a:ext>
                </a:extLst>
              </a:tr>
              <a:tr h="546225"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91465" algn="l"/>
                        </a:tabLst>
                      </a:pPr>
                      <a:endParaRPr lang="zh-TW" sz="1800" kern="1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1300" kern="100" dirty="0">
                          <a:effectLst/>
                        </a:rPr>
                        <a:t>V</a:t>
                      </a:r>
                      <a:endParaRPr lang="zh-TW" sz="13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75597" marR="7559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3199771"/>
                  </a:ext>
                </a:extLst>
              </a:tr>
            </a:tbl>
          </a:graphicData>
        </a:graphic>
      </p:graphicFrame>
      <p:sp>
        <p:nvSpPr>
          <p:cNvPr id="5" name="圓角矩形圖說文字 4">
            <a:extLst>
              <a:ext uri="{FF2B5EF4-FFF2-40B4-BE49-F238E27FC236}">
                <a16:creationId xmlns:a16="http://schemas.microsoft.com/office/drawing/2014/main" id="{02B8E611-4A47-CC4F-EC54-1257C6F1C333}"/>
              </a:ext>
            </a:extLst>
          </p:cNvPr>
          <p:cNvSpPr/>
          <p:nvPr/>
        </p:nvSpPr>
        <p:spPr>
          <a:xfrm>
            <a:off x="129343" y="4847804"/>
            <a:ext cx="1894972" cy="2065286"/>
          </a:xfrm>
          <a:prstGeom prst="wedgeRoundRectCallout">
            <a:avLst>
              <a:gd name="adj1" fmla="val 107333"/>
              <a:gd name="adj2" fmla="val -5847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依</a:t>
            </a:r>
            <a:r>
              <a:rPr kumimoji="1" lang="zh-TW" altLang="en-US" sz="3200" b="1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時序</a:t>
            </a:r>
            <a:r>
              <a:rPr kumimoji="1" lang="zh-TW" altLang="en-US" sz="3200" dirty="0">
                <a:solidFill>
                  <a:schemeClr val="tx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列出工作項目</a:t>
            </a:r>
          </a:p>
        </p:txBody>
      </p:sp>
    </p:spTree>
    <p:extLst>
      <p:ext uri="{BB962C8B-B14F-4D97-AF65-F5344CB8AC3E}">
        <p14:creationId xmlns:p14="http://schemas.microsoft.com/office/powerpoint/2010/main" val="1372163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BB604-5257-0CC9-3984-91AA744E3917}"/>
              </a:ext>
            </a:extLst>
          </p:cNvPr>
          <p:cNvSpPr txBox="1">
            <a:spLocks/>
          </p:cNvSpPr>
          <p:nvPr/>
        </p:nvSpPr>
        <p:spPr>
          <a:xfrm>
            <a:off x="0" y="192326"/>
            <a:ext cx="13439775" cy="8554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玖、預期成效</a:t>
            </a: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A27877F5-DE62-3919-3495-00C7E4A15CF9}"/>
              </a:ext>
            </a:extLst>
          </p:cNvPr>
          <p:cNvSpPr/>
          <p:nvPr/>
        </p:nvSpPr>
        <p:spPr>
          <a:xfrm>
            <a:off x="1877594" y="1083075"/>
            <a:ext cx="10108972" cy="1344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依據前面設定之</a:t>
            </a:r>
            <a:r>
              <a:rPr lang="zh-TW" altLang="en-US" sz="3527" b="1" kern="12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目標</a:t>
            </a: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，說明</a:t>
            </a:r>
            <a:r>
              <a:rPr lang="zh-TW" altLang="en-US" sz="3527" b="1" kern="12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對應之關鍵成果</a:t>
            </a: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。</a:t>
            </a:r>
            <a:endParaRPr lang="en-US" altLang="zh-TW" sz="3527" kern="1200" dirty="0">
              <a:solidFill>
                <a:schemeClr val="accent2">
                  <a:lumMod val="50000"/>
                </a:schemeClr>
              </a:solidFill>
              <a:latin typeface="Times New Roman"/>
              <a:ea typeface="標楷體"/>
              <a:cs typeface="+mn-cs"/>
            </a:endParaRPr>
          </a:p>
          <a:p>
            <a:pPr marL="314982" indent="-314982" defTabSz="1007943"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需以</a:t>
            </a:r>
            <a:r>
              <a:rPr lang="zh-TW" altLang="en-US" sz="3527" b="1" kern="12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條列式</a:t>
            </a: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說明，文字敘寫</a:t>
            </a:r>
            <a:r>
              <a:rPr lang="zh-TW" altLang="en-US" sz="3527" b="1" kern="12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簡明扼要</a:t>
            </a:r>
            <a:r>
              <a:rPr lang="zh-TW" altLang="en-US" sz="3527" kern="1200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標楷體"/>
                <a:cs typeface="+mn-cs"/>
              </a:rPr>
              <a:t>為宜。</a:t>
            </a:r>
          </a:p>
        </p:txBody>
      </p:sp>
      <p:sp>
        <p:nvSpPr>
          <p:cNvPr id="4" name="手繪多邊形 3">
            <a:extLst>
              <a:ext uri="{FF2B5EF4-FFF2-40B4-BE49-F238E27FC236}">
                <a16:creationId xmlns:a16="http://schemas.microsoft.com/office/drawing/2014/main" id="{3B16A513-AA0F-6A75-0EF4-33C4801882BB}"/>
              </a:ext>
            </a:extLst>
          </p:cNvPr>
          <p:cNvSpPr/>
          <p:nvPr/>
        </p:nvSpPr>
        <p:spPr>
          <a:xfrm>
            <a:off x="2129544" y="3042492"/>
            <a:ext cx="3793069" cy="3434108"/>
          </a:xfrm>
          <a:custGeom>
            <a:avLst/>
            <a:gdLst>
              <a:gd name="connsiteX0" fmla="*/ 0 w 4023360"/>
              <a:gd name="connsiteY0" fmla="*/ 270873 h 1625203"/>
              <a:gd name="connsiteX1" fmla="*/ 270873 w 4023360"/>
              <a:gd name="connsiteY1" fmla="*/ 0 h 1625203"/>
              <a:gd name="connsiteX2" fmla="*/ 3752487 w 4023360"/>
              <a:gd name="connsiteY2" fmla="*/ 0 h 1625203"/>
              <a:gd name="connsiteX3" fmla="*/ 4023360 w 4023360"/>
              <a:gd name="connsiteY3" fmla="*/ 270873 h 1625203"/>
              <a:gd name="connsiteX4" fmla="*/ 4023360 w 4023360"/>
              <a:gd name="connsiteY4" fmla="*/ 1354330 h 1625203"/>
              <a:gd name="connsiteX5" fmla="*/ 3752487 w 4023360"/>
              <a:gd name="connsiteY5" fmla="*/ 1625203 h 1625203"/>
              <a:gd name="connsiteX6" fmla="*/ 270873 w 4023360"/>
              <a:gd name="connsiteY6" fmla="*/ 1625203 h 1625203"/>
              <a:gd name="connsiteX7" fmla="*/ 0 w 4023360"/>
              <a:gd name="connsiteY7" fmla="*/ 1354330 h 1625203"/>
              <a:gd name="connsiteX8" fmla="*/ 0 w 4023360"/>
              <a:gd name="connsiteY8" fmla="*/ 270873 h 16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3360" h="1625203">
                <a:moveTo>
                  <a:pt x="0" y="270873"/>
                </a:moveTo>
                <a:cubicBezTo>
                  <a:pt x="0" y="121274"/>
                  <a:pt x="121274" y="0"/>
                  <a:pt x="270873" y="0"/>
                </a:cubicBezTo>
                <a:lnTo>
                  <a:pt x="3752487" y="0"/>
                </a:lnTo>
                <a:cubicBezTo>
                  <a:pt x="3902086" y="0"/>
                  <a:pt x="4023360" y="121274"/>
                  <a:pt x="4023360" y="270873"/>
                </a:cubicBezTo>
                <a:lnTo>
                  <a:pt x="4023360" y="1354330"/>
                </a:lnTo>
                <a:cubicBezTo>
                  <a:pt x="4023360" y="1503929"/>
                  <a:pt x="3902086" y="1625203"/>
                  <a:pt x="3752487" y="1625203"/>
                </a:cubicBezTo>
                <a:lnTo>
                  <a:pt x="270873" y="1625203"/>
                </a:lnTo>
                <a:cubicBezTo>
                  <a:pt x="121274" y="1625203"/>
                  <a:pt x="0" y="1503929"/>
                  <a:pt x="0" y="1354330"/>
                </a:cubicBezTo>
                <a:lnTo>
                  <a:pt x="0" y="270873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037" tIns="101813" rIns="138037" bIns="101813" numCol="1" spcCol="1270" anchor="t" anchorCtr="0">
            <a:noAutofit/>
          </a:bodyPr>
          <a:lstStyle/>
          <a:p>
            <a:pPr indent="17463" defTabSz="845203">
              <a:lnSpc>
                <a:spcPct val="110000"/>
              </a:lnSpc>
              <a:spcBef>
                <a:spcPct val="0"/>
              </a:spcBef>
              <a:spcAft>
                <a:spcPct val="35000"/>
              </a:spcAft>
              <a:buClrTx/>
            </a:pPr>
            <a:r>
              <a:rPr lang="zh-TW" altLang="en-US" sz="3968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目標</a:t>
            </a:r>
            <a:br>
              <a:rPr lang="en-US" altLang="zh-TW" sz="2646" kern="1200" dirty="0">
                <a:solidFill>
                  <a:prstClr val="white"/>
                </a:solidFill>
                <a:latin typeface="Times New Roman"/>
                <a:ea typeface="標楷體"/>
              </a:rPr>
            </a:br>
            <a:r>
              <a:rPr lang="zh-TW" altLang="en-US" sz="3086" kern="1200" dirty="0">
                <a:solidFill>
                  <a:prstClr val="white"/>
                </a:solidFill>
                <a:latin typeface="Times New Roman"/>
                <a:ea typeface="標楷體"/>
              </a:rPr>
              <a:t>提供實施方向</a:t>
            </a:r>
            <a:br>
              <a:rPr lang="en-US" altLang="zh-TW" sz="3086" kern="1200" dirty="0">
                <a:solidFill>
                  <a:prstClr val="white"/>
                </a:solidFill>
                <a:latin typeface="Times New Roman"/>
                <a:ea typeface="標楷體"/>
              </a:rPr>
            </a:br>
            <a:r>
              <a:rPr lang="zh-TW" altLang="zh-TW" sz="3086" kern="1200" dirty="0">
                <a:solidFill>
                  <a:prstClr val="white"/>
                </a:solidFill>
                <a:latin typeface="Times New Roman"/>
                <a:ea typeface="標楷體"/>
              </a:rPr>
              <a:t>不一定是</a:t>
            </a:r>
            <a:br>
              <a:rPr lang="en-US" altLang="zh-TW" sz="3086" kern="1200" dirty="0">
                <a:solidFill>
                  <a:prstClr val="white"/>
                </a:solidFill>
                <a:latin typeface="Times New Roman"/>
                <a:ea typeface="標楷體"/>
              </a:rPr>
            </a:br>
            <a:r>
              <a:rPr lang="zh-TW" altLang="zh-TW" sz="3086" kern="1200" dirty="0">
                <a:solidFill>
                  <a:prstClr val="white"/>
                </a:solidFill>
                <a:latin typeface="Times New Roman"/>
                <a:ea typeface="標楷體"/>
              </a:rPr>
              <a:t>確切的、可測量的</a:t>
            </a:r>
            <a:br>
              <a:rPr lang="en-US" altLang="zh-TW" sz="3086" kern="1200" dirty="0">
                <a:solidFill>
                  <a:prstClr val="white"/>
                </a:solidFill>
                <a:latin typeface="Times New Roman"/>
                <a:ea typeface="標楷體"/>
              </a:rPr>
            </a:br>
            <a:r>
              <a:rPr lang="zh-TW" altLang="zh-TW" sz="3086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必須具有</a:t>
            </a:r>
            <a:br>
              <a:rPr lang="en-US" altLang="zh-TW" sz="3086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</a:br>
            <a:r>
              <a:rPr lang="zh-TW" altLang="zh-TW" sz="3086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挑戰性與理想性</a:t>
            </a:r>
            <a:endParaRPr lang="zh-TW" altLang="en-US" sz="3086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標楷體"/>
            </a:endParaRPr>
          </a:p>
        </p:txBody>
      </p:sp>
      <p:sp>
        <p:nvSpPr>
          <p:cNvPr id="5" name="手繪多邊形 4">
            <a:extLst>
              <a:ext uri="{FF2B5EF4-FFF2-40B4-BE49-F238E27FC236}">
                <a16:creationId xmlns:a16="http://schemas.microsoft.com/office/drawing/2014/main" id="{7F275869-C551-AA17-35BF-0BCFAA8CE2FD}"/>
              </a:ext>
            </a:extLst>
          </p:cNvPr>
          <p:cNvSpPr/>
          <p:nvPr/>
        </p:nvSpPr>
        <p:spPr>
          <a:xfrm>
            <a:off x="7065431" y="3061542"/>
            <a:ext cx="3793069" cy="3415058"/>
          </a:xfrm>
          <a:custGeom>
            <a:avLst/>
            <a:gdLst>
              <a:gd name="connsiteX0" fmla="*/ 0 w 4023360"/>
              <a:gd name="connsiteY0" fmla="*/ 270873 h 1625203"/>
              <a:gd name="connsiteX1" fmla="*/ 270873 w 4023360"/>
              <a:gd name="connsiteY1" fmla="*/ 0 h 1625203"/>
              <a:gd name="connsiteX2" fmla="*/ 3752487 w 4023360"/>
              <a:gd name="connsiteY2" fmla="*/ 0 h 1625203"/>
              <a:gd name="connsiteX3" fmla="*/ 4023360 w 4023360"/>
              <a:gd name="connsiteY3" fmla="*/ 270873 h 1625203"/>
              <a:gd name="connsiteX4" fmla="*/ 4023360 w 4023360"/>
              <a:gd name="connsiteY4" fmla="*/ 1354330 h 1625203"/>
              <a:gd name="connsiteX5" fmla="*/ 3752487 w 4023360"/>
              <a:gd name="connsiteY5" fmla="*/ 1625203 h 1625203"/>
              <a:gd name="connsiteX6" fmla="*/ 270873 w 4023360"/>
              <a:gd name="connsiteY6" fmla="*/ 1625203 h 1625203"/>
              <a:gd name="connsiteX7" fmla="*/ 0 w 4023360"/>
              <a:gd name="connsiteY7" fmla="*/ 1354330 h 1625203"/>
              <a:gd name="connsiteX8" fmla="*/ 0 w 4023360"/>
              <a:gd name="connsiteY8" fmla="*/ 270873 h 1625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23360" h="1625203">
                <a:moveTo>
                  <a:pt x="0" y="270873"/>
                </a:moveTo>
                <a:cubicBezTo>
                  <a:pt x="0" y="121274"/>
                  <a:pt x="121274" y="0"/>
                  <a:pt x="270873" y="0"/>
                </a:cubicBezTo>
                <a:lnTo>
                  <a:pt x="3752487" y="0"/>
                </a:lnTo>
                <a:cubicBezTo>
                  <a:pt x="3902086" y="0"/>
                  <a:pt x="4023360" y="121274"/>
                  <a:pt x="4023360" y="270873"/>
                </a:cubicBezTo>
                <a:lnTo>
                  <a:pt x="4023360" y="1354330"/>
                </a:lnTo>
                <a:cubicBezTo>
                  <a:pt x="4023360" y="1503929"/>
                  <a:pt x="3902086" y="1625203"/>
                  <a:pt x="3752487" y="1625203"/>
                </a:cubicBezTo>
                <a:lnTo>
                  <a:pt x="270873" y="1625203"/>
                </a:lnTo>
                <a:cubicBezTo>
                  <a:pt x="121274" y="1625203"/>
                  <a:pt x="0" y="1503929"/>
                  <a:pt x="0" y="1354330"/>
                </a:cubicBezTo>
                <a:lnTo>
                  <a:pt x="0" y="270873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8037" tIns="101813" rIns="138037" bIns="101813" numCol="1" spcCol="1270" anchor="t" anchorCtr="0">
            <a:noAutofit/>
          </a:bodyPr>
          <a:lstStyle/>
          <a:p>
            <a:pPr defTabSz="845203">
              <a:lnSpc>
                <a:spcPct val="140000"/>
              </a:lnSpc>
              <a:spcBef>
                <a:spcPct val="0"/>
              </a:spcBef>
              <a:spcAft>
                <a:spcPts val="2867"/>
              </a:spcAft>
              <a:buClrTx/>
            </a:pPr>
            <a:r>
              <a:rPr lang="zh-TW" altLang="en-US" sz="3968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關鍵成果</a:t>
            </a:r>
            <a:br>
              <a:rPr lang="en-US" altLang="zh-TW" sz="2646" kern="1200" dirty="0">
                <a:solidFill>
                  <a:prstClr val="white"/>
                </a:solidFill>
                <a:latin typeface="Times New Roman"/>
                <a:ea typeface="標楷體"/>
              </a:rPr>
            </a:br>
            <a:br>
              <a:rPr lang="en-US" altLang="zh-TW" sz="3086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</a:br>
            <a:r>
              <a:rPr lang="zh-TW" altLang="zh-TW" sz="3086" b="1" kern="1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標楷體"/>
              </a:rPr>
              <a:t>必須具體且可衡量</a:t>
            </a:r>
            <a:endParaRPr lang="zh-TW" altLang="en-US" sz="3086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標楷體"/>
            </a:endParaRPr>
          </a:p>
        </p:txBody>
      </p:sp>
    </p:spTree>
    <p:extLst>
      <p:ext uri="{BB962C8B-B14F-4D97-AF65-F5344CB8AC3E}">
        <p14:creationId xmlns:p14="http://schemas.microsoft.com/office/powerpoint/2010/main" val="20856444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54310"/>
              </p:ext>
            </p:extLst>
          </p:nvPr>
        </p:nvGraphicFramePr>
        <p:xfrm>
          <a:off x="1295401" y="2457450"/>
          <a:ext cx="10650644" cy="35096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49">
                  <a:extLst>
                    <a:ext uri="{9D8B030D-6E8A-4147-A177-3AD203B41FA5}">
                      <a16:colId xmlns:a16="http://schemas.microsoft.com/office/drawing/2014/main" val="3144362751"/>
                    </a:ext>
                  </a:extLst>
                </a:gridCol>
                <a:gridCol w="6364395">
                  <a:extLst>
                    <a:ext uri="{9D8B030D-6E8A-4147-A177-3AD203B41FA5}">
                      <a16:colId xmlns:a16="http://schemas.microsoft.com/office/drawing/2014/main" val="2899035305"/>
                    </a:ext>
                  </a:extLst>
                </a:gridCol>
              </a:tblGrid>
              <a:tr h="100965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目標</a:t>
                      </a:r>
                    </a:p>
                  </a:txBody>
                  <a:tcPr marL="75597" marR="75597" marT="37798" marB="37798" anchor="ctr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關鍵成果</a:t>
                      </a:r>
                    </a:p>
                  </a:txBody>
                  <a:tcPr marL="75597" marR="75597" marT="37798" marB="37798" anchor="ctr"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425656"/>
                  </a:ext>
                </a:extLst>
              </a:tr>
              <a:tr h="791332">
                <a:tc rowSpan="2"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en-US" altLang="zh-TW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1.</a:t>
                      </a:r>
                    </a:p>
                    <a:p>
                      <a:pPr marL="315913" indent="0">
                        <a:buFont typeface="+mj-lt"/>
                        <a:buNone/>
                        <a:tabLst/>
                      </a:pPr>
                      <a:r>
                        <a:rPr lang="zh-TW" altLang="en-US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課程融入永續發展議題並運用科技進行教室連結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2438" indent="-452438">
                        <a:buFont typeface="+mj-lt"/>
                        <a:buNone/>
                      </a:pPr>
                      <a:r>
                        <a:rPr lang="en-US" altLang="zh-TW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1-1 </a:t>
                      </a:r>
                      <a:r>
                        <a:rPr lang="zh-TW" altLang="en-US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設計發展出一套</a:t>
                      </a:r>
                      <a:r>
                        <a:rPr lang="en-US" altLang="zh-TW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SDGs</a:t>
                      </a:r>
                      <a:r>
                        <a:rPr lang="zh-TW" altLang="en-US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議題探究課程。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6532838"/>
                  </a:ext>
                </a:extLst>
              </a:tr>
              <a:tr h="1297847">
                <a:tc vMerge="1">
                  <a:txBody>
                    <a:bodyPr/>
                    <a:lstStyle/>
                    <a:p>
                      <a:pPr marL="457200" indent="-457200">
                        <a:buFont typeface="+mj-lt"/>
                        <a:buAutoNum type="arabicPeriod" startAt="2"/>
                      </a:pPr>
                      <a:endParaRPr lang="zh-TW" alt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2438" marR="0" indent="-452438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3224213" algn="l"/>
                        </a:tabLst>
                        <a:defRPr/>
                      </a:pPr>
                      <a:r>
                        <a:rPr lang="en-US" altLang="zh-TW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1-2</a:t>
                      </a:r>
                      <a:r>
                        <a:rPr lang="en-US" altLang="zh-TW" sz="3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zh-TW" altLang="en-US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運用</a:t>
                      </a:r>
                      <a:r>
                        <a:rPr lang="en-US" altLang="zh-TW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ICT</a:t>
                      </a:r>
                      <a:r>
                        <a:rPr lang="zh-TW" altLang="en-US" sz="320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Times New Roman" panose="02020603050405020304" pitchFamily="18" charset="0"/>
                        </a:rPr>
                        <a:t>與國外姊妹校進行課程共備與學習探究。</a:t>
                      </a:r>
                    </a:p>
                  </a:txBody>
                  <a:tcPr marL="75597" marR="75597" marT="37798" marB="37798">
                    <a:lnL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568963"/>
                  </a:ext>
                </a:extLst>
              </a:tr>
            </a:tbl>
          </a:graphicData>
        </a:graphic>
      </p:graphicFrame>
      <p:grpSp>
        <p:nvGrpSpPr>
          <p:cNvPr id="2" name="群組 1">
            <a:extLst>
              <a:ext uri="{FF2B5EF4-FFF2-40B4-BE49-F238E27FC236}">
                <a16:creationId xmlns:a16="http://schemas.microsoft.com/office/drawing/2014/main" id="{942266EA-A079-F30F-0A65-1D908522CBD5}"/>
              </a:ext>
            </a:extLst>
          </p:cNvPr>
          <p:cNvGrpSpPr/>
          <p:nvPr/>
        </p:nvGrpSpPr>
        <p:grpSpPr>
          <a:xfrm>
            <a:off x="6849979" y="344944"/>
            <a:ext cx="6157410" cy="1435138"/>
            <a:chOff x="6951375" y="335396"/>
            <a:chExt cx="6157410" cy="1435138"/>
          </a:xfrm>
        </p:grpSpPr>
        <p:cxnSp>
          <p:nvCxnSpPr>
            <p:cNvPr id="3" name="Google Shape;93;p23">
              <a:extLst>
                <a:ext uri="{FF2B5EF4-FFF2-40B4-BE49-F238E27FC236}">
                  <a16:creationId xmlns:a16="http://schemas.microsoft.com/office/drawing/2014/main" id="{04D7EA0E-D1F7-0A84-DEC1-45BB8A45AF0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51375" y="928819"/>
              <a:ext cx="4125799" cy="24159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4" name="Google Shape;649;p29">
              <a:extLst>
                <a:ext uri="{FF2B5EF4-FFF2-40B4-BE49-F238E27FC236}">
                  <a16:creationId xmlns:a16="http://schemas.microsoft.com/office/drawing/2014/main" id="{97BD9560-2EEE-C238-4ED4-630B9D42091D}"/>
                </a:ext>
              </a:extLst>
            </p:cNvPr>
            <p:cNvGrpSpPr/>
            <p:nvPr/>
          </p:nvGrpSpPr>
          <p:grpSpPr>
            <a:xfrm>
              <a:off x="10903254" y="335396"/>
              <a:ext cx="2205531" cy="1435138"/>
              <a:chOff x="8502759" y="854238"/>
              <a:chExt cx="1754577" cy="1141703"/>
            </a:xfrm>
          </p:grpSpPr>
          <p:sp>
            <p:nvSpPr>
              <p:cNvPr id="5" name="Google Shape;650;p29">
                <a:extLst>
                  <a:ext uri="{FF2B5EF4-FFF2-40B4-BE49-F238E27FC236}">
                    <a16:creationId xmlns:a16="http://schemas.microsoft.com/office/drawing/2014/main" id="{7C1365BB-B00C-6324-F824-2200BBC01855}"/>
                  </a:ext>
                </a:extLst>
              </p:cNvPr>
              <p:cNvSpPr/>
              <p:nvPr/>
            </p:nvSpPr>
            <p:spPr>
              <a:xfrm>
                <a:off x="8502759" y="854238"/>
                <a:ext cx="1108162" cy="114170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6" name="Google Shape;651;p29">
                <a:extLst>
                  <a:ext uri="{FF2B5EF4-FFF2-40B4-BE49-F238E27FC236}">
                    <a16:creationId xmlns:a16="http://schemas.microsoft.com/office/drawing/2014/main" id="{EFDE70C2-515A-60F9-23CC-648A0A0BF80E}"/>
                  </a:ext>
                </a:extLst>
              </p:cNvPr>
              <p:cNvSpPr/>
              <p:nvPr/>
            </p:nvSpPr>
            <p:spPr>
              <a:xfrm>
                <a:off x="8502759" y="939007"/>
                <a:ext cx="737076" cy="587741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19836" extrusionOk="0">
                    <a:moveTo>
                      <a:pt x="8945" y="0"/>
                    </a:moveTo>
                    <a:cubicBezTo>
                      <a:pt x="4046" y="0"/>
                      <a:pt x="0" y="2591"/>
                      <a:pt x="2545" y="8234"/>
                    </a:cubicBezTo>
                    <a:cubicBezTo>
                      <a:pt x="4173" y="11851"/>
                      <a:pt x="7206" y="15761"/>
                      <a:pt x="10532" y="17945"/>
                    </a:cubicBezTo>
                    <a:cubicBezTo>
                      <a:pt x="12311" y="19108"/>
                      <a:pt x="14458" y="19835"/>
                      <a:pt x="16557" y="19835"/>
                    </a:cubicBezTo>
                    <a:cubicBezTo>
                      <a:pt x="17773" y="19835"/>
                      <a:pt x="18973" y="19591"/>
                      <a:pt x="20076" y="19045"/>
                    </a:cubicBezTo>
                    <a:cubicBezTo>
                      <a:pt x="23165" y="17528"/>
                      <a:pt x="24876" y="13827"/>
                      <a:pt x="24430" y="10404"/>
                    </a:cubicBezTo>
                    <a:cubicBezTo>
                      <a:pt x="23540" y="3462"/>
                      <a:pt x="16305" y="581"/>
                      <a:pt x="10170" y="53"/>
                    </a:cubicBezTo>
                    <a:cubicBezTo>
                      <a:pt x="9758" y="18"/>
                      <a:pt x="9349" y="0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7" name="Google Shape;652;p29">
                <a:extLst>
                  <a:ext uri="{FF2B5EF4-FFF2-40B4-BE49-F238E27FC236}">
                    <a16:creationId xmlns:a16="http://schemas.microsoft.com/office/drawing/2014/main" id="{91D22A27-9825-DB4A-E1BF-4067A0E34622}"/>
                  </a:ext>
                </a:extLst>
              </p:cNvPr>
              <p:cNvSpPr/>
              <p:nvPr/>
            </p:nvSpPr>
            <p:spPr>
              <a:xfrm>
                <a:off x="9429089" y="1109938"/>
                <a:ext cx="828247" cy="200091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3" extrusionOk="0">
                    <a:moveTo>
                      <a:pt x="21146" y="1"/>
                    </a:moveTo>
                    <a:cubicBezTo>
                      <a:pt x="16488" y="1"/>
                      <a:pt x="11754" y="607"/>
                      <a:pt x="7166" y="892"/>
                    </a:cubicBezTo>
                    <a:cubicBezTo>
                      <a:pt x="5440" y="1003"/>
                      <a:pt x="3660" y="1129"/>
                      <a:pt x="2255" y="1769"/>
                    </a:cubicBezTo>
                    <a:cubicBezTo>
                      <a:pt x="864" y="2409"/>
                      <a:pt x="1" y="3717"/>
                      <a:pt x="780" y="4844"/>
                    </a:cubicBezTo>
                    <a:cubicBezTo>
                      <a:pt x="1754" y="6249"/>
                      <a:pt x="4425" y="6500"/>
                      <a:pt x="6596" y="6541"/>
                    </a:cubicBezTo>
                    <a:cubicBezTo>
                      <a:pt x="10547" y="6597"/>
                      <a:pt x="14484" y="6667"/>
                      <a:pt x="18422" y="6736"/>
                    </a:cubicBezTo>
                    <a:cubicBezTo>
                      <a:pt x="18896" y="6744"/>
                      <a:pt x="19372" y="6753"/>
                      <a:pt x="19848" y="6753"/>
                    </a:cubicBezTo>
                    <a:cubicBezTo>
                      <a:pt x="20949" y="6753"/>
                      <a:pt x="22043" y="6707"/>
                      <a:pt x="23082" y="6513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95"/>
                      <a:pt x="24599" y="30"/>
                      <a:pt x="21455" y="2"/>
                    </a:cubicBezTo>
                    <a:cubicBezTo>
                      <a:pt x="21352" y="1"/>
                      <a:pt x="21249" y="1"/>
                      <a:pt x="21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8" name="Google Shape;653;p29">
                <a:extLst>
                  <a:ext uri="{FF2B5EF4-FFF2-40B4-BE49-F238E27FC236}">
                    <a16:creationId xmlns:a16="http://schemas.microsoft.com/office/drawing/2014/main" id="{67671DCF-F2FF-2D83-345C-EE3F5422F503}"/>
                  </a:ext>
                </a:extLst>
              </p:cNvPr>
              <p:cNvSpPr/>
              <p:nvPr/>
            </p:nvSpPr>
            <p:spPr>
              <a:xfrm>
                <a:off x="9429089" y="1700272"/>
                <a:ext cx="828247" cy="200003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0" extrusionOk="0">
                    <a:moveTo>
                      <a:pt x="21140" y="1"/>
                    </a:moveTo>
                    <a:cubicBezTo>
                      <a:pt x="16483" y="1"/>
                      <a:pt x="11751" y="593"/>
                      <a:pt x="7166" y="892"/>
                    </a:cubicBezTo>
                    <a:cubicBezTo>
                      <a:pt x="5440" y="990"/>
                      <a:pt x="3660" y="1115"/>
                      <a:pt x="2255" y="1755"/>
                    </a:cubicBezTo>
                    <a:cubicBezTo>
                      <a:pt x="864" y="2395"/>
                      <a:pt x="1" y="3717"/>
                      <a:pt x="780" y="4843"/>
                    </a:cubicBezTo>
                    <a:cubicBezTo>
                      <a:pt x="1754" y="6235"/>
                      <a:pt x="4425" y="6485"/>
                      <a:pt x="6596" y="6527"/>
                    </a:cubicBezTo>
                    <a:cubicBezTo>
                      <a:pt x="10547" y="6596"/>
                      <a:pt x="14484" y="6666"/>
                      <a:pt x="18422" y="6735"/>
                    </a:cubicBezTo>
                    <a:cubicBezTo>
                      <a:pt x="18849" y="6743"/>
                      <a:pt x="19277" y="6750"/>
                      <a:pt x="19705" y="6750"/>
                    </a:cubicBezTo>
                    <a:cubicBezTo>
                      <a:pt x="20854" y="6750"/>
                      <a:pt x="21998" y="6702"/>
                      <a:pt x="23082" y="6500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81"/>
                      <a:pt x="24599" y="16"/>
                      <a:pt x="21455" y="1"/>
                    </a:cubicBezTo>
                    <a:cubicBezTo>
                      <a:pt x="21350" y="1"/>
                      <a:pt x="21245" y="1"/>
                      <a:pt x="2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9" name="Google Shape;654;p29">
                <a:extLst>
                  <a:ext uri="{FF2B5EF4-FFF2-40B4-BE49-F238E27FC236}">
                    <a16:creationId xmlns:a16="http://schemas.microsoft.com/office/drawing/2014/main" id="{3408F63A-19D8-4B9C-35AB-B817134A07F0}"/>
                  </a:ext>
                </a:extLst>
              </p:cNvPr>
              <p:cNvSpPr/>
              <p:nvPr/>
            </p:nvSpPr>
            <p:spPr>
              <a:xfrm>
                <a:off x="9413000" y="1405075"/>
                <a:ext cx="828247" cy="200062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2" extrusionOk="0">
                    <a:moveTo>
                      <a:pt x="8092" y="0"/>
                    </a:moveTo>
                    <a:cubicBezTo>
                      <a:pt x="6991" y="0"/>
                      <a:pt x="5896" y="45"/>
                      <a:pt x="4857" y="240"/>
                    </a:cubicBezTo>
                    <a:cubicBezTo>
                      <a:pt x="3368" y="518"/>
                      <a:pt x="1991" y="1143"/>
                      <a:pt x="1379" y="2117"/>
                    </a:cubicBezTo>
                    <a:cubicBezTo>
                      <a:pt x="1" y="4358"/>
                      <a:pt x="3340" y="6737"/>
                      <a:pt x="6499" y="6751"/>
                    </a:cubicBezTo>
                    <a:cubicBezTo>
                      <a:pt x="6601" y="6752"/>
                      <a:pt x="6704" y="6752"/>
                      <a:pt x="6806" y="6752"/>
                    </a:cubicBezTo>
                    <a:cubicBezTo>
                      <a:pt x="11452" y="6752"/>
                      <a:pt x="16186" y="6146"/>
                      <a:pt x="20787" y="5861"/>
                    </a:cubicBezTo>
                    <a:cubicBezTo>
                      <a:pt x="22499" y="5749"/>
                      <a:pt x="24280" y="5624"/>
                      <a:pt x="25685" y="4984"/>
                    </a:cubicBezTo>
                    <a:cubicBezTo>
                      <a:pt x="27076" y="4358"/>
                      <a:pt x="27953" y="3036"/>
                      <a:pt x="27159" y="1909"/>
                    </a:cubicBezTo>
                    <a:cubicBezTo>
                      <a:pt x="26185" y="503"/>
                      <a:pt x="23514" y="253"/>
                      <a:pt x="21344" y="225"/>
                    </a:cubicBezTo>
                    <a:cubicBezTo>
                      <a:pt x="17407" y="156"/>
                      <a:pt x="13469" y="86"/>
                      <a:pt x="9517" y="17"/>
                    </a:cubicBezTo>
                    <a:cubicBezTo>
                      <a:pt x="9044" y="9"/>
                      <a:pt x="8567" y="0"/>
                      <a:pt x="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425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1BDDA22-6BE8-2384-7702-9293246698A8}"/>
              </a:ext>
            </a:extLst>
          </p:cNvPr>
          <p:cNvSpPr/>
          <p:nvPr/>
        </p:nvSpPr>
        <p:spPr>
          <a:xfrm>
            <a:off x="-1" y="-1"/>
            <a:ext cx="5880847" cy="75596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2342523-5C07-CBBF-13AE-040BD403BA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63" y="-230991"/>
            <a:ext cx="6383726" cy="7790665"/>
          </a:xfrm>
          <a:prstGeom prst="rect">
            <a:avLst/>
          </a:prstGeom>
        </p:spPr>
      </p:pic>
      <p:sp>
        <p:nvSpPr>
          <p:cNvPr id="6" name="圓角矩形 5">
            <a:extLst>
              <a:ext uri="{FF2B5EF4-FFF2-40B4-BE49-F238E27FC236}">
                <a16:creationId xmlns:a16="http://schemas.microsoft.com/office/drawing/2014/main" id="{83480EAB-DCCB-BA1B-2897-48E88BC1457F}"/>
              </a:ext>
            </a:extLst>
          </p:cNvPr>
          <p:cNvSpPr/>
          <p:nvPr/>
        </p:nvSpPr>
        <p:spPr>
          <a:xfrm>
            <a:off x="6450332" y="1835759"/>
            <a:ext cx="6219681" cy="589177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sp>
        <p:nvSpPr>
          <p:cNvPr id="7" name="圓角矩形 6">
            <a:extLst>
              <a:ext uri="{FF2B5EF4-FFF2-40B4-BE49-F238E27FC236}">
                <a16:creationId xmlns:a16="http://schemas.microsoft.com/office/drawing/2014/main" id="{412BFFD4-6489-C786-3ADE-1CCBE38AB25E}"/>
              </a:ext>
            </a:extLst>
          </p:cNvPr>
          <p:cNvSpPr/>
          <p:nvPr/>
        </p:nvSpPr>
        <p:spPr>
          <a:xfrm>
            <a:off x="6507593" y="2994625"/>
            <a:ext cx="6219681" cy="1569978"/>
          </a:xfrm>
          <a:prstGeom prst="roundRect">
            <a:avLst/>
          </a:pr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B5BF6CB4-2314-4A76-AE84-3B2978CAD94F}"/>
              </a:ext>
            </a:extLst>
          </p:cNvPr>
          <p:cNvSpPr txBox="1">
            <a:spLocks/>
          </p:cNvSpPr>
          <p:nvPr/>
        </p:nvSpPr>
        <p:spPr>
          <a:xfrm>
            <a:off x="285034" y="503978"/>
            <a:ext cx="4975417" cy="11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壹、學校基本資料表</a:t>
            </a:r>
          </a:p>
        </p:txBody>
      </p:sp>
      <p:sp>
        <p:nvSpPr>
          <p:cNvPr id="10" name="文字版面配置區 3">
            <a:extLst>
              <a:ext uri="{FF2B5EF4-FFF2-40B4-BE49-F238E27FC236}">
                <a16:creationId xmlns:a16="http://schemas.microsoft.com/office/drawing/2014/main" id="{F9E9980D-E338-BFF1-3BFB-18AC4F616A94}"/>
              </a:ext>
            </a:extLst>
          </p:cNvPr>
          <p:cNvSpPr txBox="1">
            <a:spLocks/>
          </p:cNvSpPr>
          <p:nvPr/>
        </p:nvSpPr>
        <p:spPr>
          <a:xfrm>
            <a:off x="285034" y="1820234"/>
            <a:ext cx="5380660" cy="544117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76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68350" indent="-768350"/>
            <a:r>
              <a:rPr lang="zh-TW" altLang="en-US" sz="2800" dirty="0">
                <a:solidFill>
                  <a:schemeClr val="bg1"/>
                </a:solidFill>
              </a:rPr>
              <a:t>一、「學校類型」填寫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最高教育階段</a:t>
            </a:r>
            <a:r>
              <a:rPr lang="zh-TW" altLang="en-US" sz="2800" dirty="0">
                <a:solidFill>
                  <a:schemeClr val="bg1"/>
                </a:solidFill>
              </a:rPr>
              <a:t>。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marL="804863" indent="-804863"/>
            <a:r>
              <a:rPr lang="zh-TW" altLang="en-US" sz="2800" dirty="0">
                <a:solidFill>
                  <a:schemeClr val="bg1"/>
                </a:solidFill>
              </a:rPr>
              <a:t>二、「國際交流實際實施階段（可複選）」填寫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計劃書內容實際包含</a:t>
            </a:r>
            <a:r>
              <a:rPr lang="zh-TW" altLang="en-US" sz="2800" dirty="0">
                <a:solidFill>
                  <a:schemeClr val="bg1"/>
                </a:solidFill>
              </a:rPr>
              <a:t>的教育階段。</a:t>
            </a:r>
            <a:endParaRPr lang="en-US" altLang="zh-TW" sz="2800" dirty="0">
              <a:solidFill>
                <a:schemeClr val="bg1"/>
              </a:solidFill>
            </a:endParaRPr>
          </a:p>
          <a:p>
            <a:pPr marL="714375" indent="-714375"/>
            <a:r>
              <a:rPr lang="zh-TW" altLang="en-US" sz="2800" dirty="0">
                <a:solidFill>
                  <a:schemeClr val="bg1"/>
                </a:solidFill>
              </a:rPr>
              <a:t>三、「學校規模」請以</a:t>
            </a:r>
            <a:r>
              <a:rPr lang="zh-TW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全校資訊</a:t>
            </a:r>
            <a:r>
              <a:rPr lang="zh-TW" altLang="en-US" sz="2800" dirty="0">
                <a:solidFill>
                  <a:schemeClr val="bg1"/>
                </a:solidFill>
              </a:rPr>
              <a:t>進行書寫。</a:t>
            </a:r>
            <a:endParaRPr lang="en-US" altLang="zh-TW" sz="2800" dirty="0">
              <a:solidFill>
                <a:schemeClr val="bg1"/>
              </a:solidFill>
            </a:endParaRPr>
          </a:p>
          <a:p>
            <a:r>
              <a:rPr lang="zh-TW" altLang="en-US" sz="2800" dirty="0">
                <a:solidFill>
                  <a:schemeClr val="bg1"/>
                </a:solidFill>
              </a:rPr>
              <a:t>若學校包含多個教育階段或類型，需詳細列出各類型班級數及學生數之資訊，</a:t>
            </a:r>
            <a:br>
              <a:rPr lang="zh-TW" altLang="en-US" sz="2800" dirty="0">
                <a:solidFill>
                  <a:schemeClr val="bg1"/>
                </a:solidFill>
              </a:rPr>
            </a:br>
            <a:r>
              <a:rPr lang="zh-TW" altLang="en-US" sz="2800" dirty="0">
                <a:solidFill>
                  <a:schemeClr val="bg1"/>
                </a:solidFill>
              </a:rPr>
              <a:t>例如：國中部○○班、高中部○○班、國中部○○人、高中部○○人。</a:t>
            </a:r>
          </a:p>
          <a:p>
            <a:endParaRPr lang="zh-TW" altLang="en-US" dirty="0"/>
          </a:p>
        </p:txBody>
      </p:sp>
      <p:sp>
        <p:nvSpPr>
          <p:cNvPr id="11" name="圓角矩形 10">
            <a:extLst>
              <a:ext uri="{FF2B5EF4-FFF2-40B4-BE49-F238E27FC236}">
                <a16:creationId xmlns:a16="http://schemas.microsoft.com/office/drawing/2014/main" id="{8B0B25F0-FC54-49B1-2456-3917A5B2AFDE}"/>
              </a:ext>
            </a:extLst>
          </p:cNvPr>
          <p:cNvSpPr/>
          <p:nvPr/>
        </p:nvSpPr>
        <p:spPr>
          <a:xfrm>
            <a:off x="6450332" y="2371854"/>
            <a:ext cx="6219681" cy="589177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cxnSp>
        <p:nvCxnSpPr>
          <p:cNvPr id="12" name="直線單箭頭接點 15">
            <a:extLst>
              <a:ext uri="{FF2B5EF4-FFF2-40B4-BE49-F238E27FC236}">
                <a16:creationId xmlns:a16="http://schemas.microsoft.com/office/drawing/2014/main" id="{531836F6-9D90-843E-2752-9905CB9C53F2}"/>
              </a:ext>
            </a:extLst>
          </p:cNvPr>
          <p:cNvCxnSpPr/>
          <p:nvPr/>
        </p:nvCxnSpPr>
        <p:spPr>
          <a:xfrm>
            <a:off x="5418886" y="2055152"/>
            <a:ext cx="866103" cy="15038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單箭頭接點 15">
            <a:extLst>
              <a:ext uri="{FF2B5EF4-FFF2-40B4-BE49-F238E27FC236}">
                <a16:creationId xmlns:a16="http://schemas.microsoft.com/office/drawing/2014/main" id="{CB0369EC-2A5B-77D1-7C12-BB2B95785D53}"/>
              </a:ext>
            </a:extLst>
          </p:cNvPr>
          <p:cNvCxnSpPr>
            <a:cxnSpLocks/>
          </p:cNvCxnSpPr>
          <p:nvPr/>
        </p:nvCxnSpPr>
        <p:spPr>
          <a:xfrm flipV="1">
            <a:off x="5420029" y="2666442"/>
            <a:ext cx="916018" cy="34414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5">
            <a:extLst>
              <a:ext uri="{FF2B5EF4-FFF2-40B4-BE49-F238E27FC236}">
                <a16:creationId xmlns:a16="http://schemas.microsoft.com/office/drawing/2014/main" id="{3634FA5A-DBE4-F7FF-4FFB-A830A5FDDEA8}"/>
              </a:ext>
            </a:extLst>
          </p:cNvPr>
          <p:cNvCxnSpPr>
            <a:cxnSpLocks/>
          </p:cNvCxnSpPr>
          <p:nvPr/>
        </p:nvCxnSpPr>
        <p:spPr>
          <a:xfrm flipV="1">
            <a:off x="5444986" y="4025776"/>
            <a:ext cx="840003" cy="15478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86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uiExpand="1" build="p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>
            <a:extLst>
              <a:ext uri="{FF2B5EF4-FFF2-40B4-BE49-F238E27FC236}">
                <a16:creationId xmlns:a16="http://schemas.microsoft.com/office/drawing/2014/main" id="{FA89954C-6BD9-4658-A769-A038A6C703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6249" y="-1"/>
            <a:ext cx="7933350" cy="10663565"/>
          </a:xfrm>
          <a:prstGeom prst="rect">
            <a:avLst/>
          </a:prstGeom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FB0CBA5-BDB0-1CAB-D475-8EA25BA877C0}"/>
              </a:ext>
            </a:extLst>
          </p:cNvPr>
          <p:cNvSpPr txBox="1">
            <a:spLocks/>
          </p:cNvSpPr>
          <p:nvPr/>
        </p:nvSpPr>
        <p:spPr>
          <a:xfrm>
            <a:off x="133350" y="171450"/>
            <a:ext cx="52578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marL="149225"/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壹拾、經費需求</a:t>
            </a:r>
          </a:p>
        </p:txBody>
      </p:sp>
      <p:sp>
        <p:nvSpPr>
          <p:cNvPr id="4" name="圓角矩形 3">
            <a:extLst>
              <a:ext uri="{FF2B5EF4-FFF2-40B4-BE49-F238E27FC236}">
                <a16:creationId xmlns:a16="http://schemas.microsoft.com/office/drawing/2014/main" id="{4EDA6999-AEE5-51F4-D64F-B834655B3196}"/>
              </a:ext>
            </a:extLst>
          </p:cNvPr>
          <p:cNvSpPr/>
          <p:nvPr/>
        </p:nvSpPr>
        <p:spPr>
          <a:xfrm>
            <a:off x="6719887" y="2046003"/>
            <a:ext cx="1028015" cy="2753075"/>
          </a:xfrm>
          <a:prstGeom prst="round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D60C13C-F235-1102-E56D-D0804EF4A293}"/>
              </a:ext>
            </a:extLst>
          </p:cNvPr>
          <p:cNvSpPr/>
          <p:nvPr/>
        </p:nvSpPr>
        <p:spPr>
          <a:xfrm>
            <a:off x="337499" y="1259946"/>
            <a:ext cx="4973166" cy="4872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77979" indent="-377979" defTabSz="1007943">
              <a:lnSpc>
                <a:spcPct val="150000"/>
              </a:lnSpc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kern="1400" dirty="0">
                <a:solidFill>
                  <a:srgbClr val="C0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本次表格新增二級用途。</a:t>
            </a:r>
            <a:endParaRPr lang="en-US" altLang="zh-TW" sz="2800" b="1" kern="1400" dirty="0">
              <a:solidFill>
                <a:srgbClr val="C0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377979" indent="-377979" defTabSz="1007943">
              <a:lnSpc>
                <a:spcPct val="150000"/>
              </a:lnSpc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b="1" kern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國際交流</a:t>
            </a:r>
            <a:r>
              <a:rPr lang="zh-TW" altLang="en-US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每學年最高核定</a:t>
            </a:r>
            <a:r>
              <a:rPr lang="zh-TW" altLang="en-US" sz="2800" b="1" kern="14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五十萬元</a:t>
            </a:r>
            <a:r>
              <a:rPr lang="zh-TW" altLang="en-US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。</a:t>
            </a:r>
            <a:endParaRPr lang="en-US" altLang="zh-TW" sz="2800" kern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+mn-cs"/>
            </a:endParaRPr>
          </a:p>
          <a:p>
            <a:pPr marL="377979" indent="-377979" defTabSz="1007943">
              <a:lnSpc>
                <a:spcPct val="150000"/>
              </a:lnSpc>
              <a:spcBef>
                <a:spcPts val="1323"/>
              </a:spcBef>
              <a:buClrTx/>
              <a:buFont typeface="Arial" panose="020B0604020202020204" pitchFamily="34" charset="0"/>
              <a:buChar char="•"/>
            </a:pPr>
            <a:r>
              <a:rPr lang="zh-TW" altLang="en-US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詳細規範請閱讀</a:t>
            </a:r>
            <a:br>
              <a:rPr lang="en-US" altLang="zh-TW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</a:br>
            <a:r>
              <a:rPr lang="en-US" altLang="zh-TW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《</a:t>
            </a:r>
            <a:r>
              <a:rPr lang="zh-TW" altLang="en-US" sz="2800" b="1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教育部國民及學前教育署補助推動國際教育經費作業要點修正規定</a:t>
            </a:r>
            <a:r>
              <a:rPr lang="en-US" altLang="zh-TW" sz="2800" kern="1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+mn-cs"/>
              </a:rPr>
              <a:t>》</a:t>
            </a:r>
            <a:endParaRPr lang="zh-TW" altLang="en-US" sz="2800" kern="1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標楷體"/>
              <a:cs typeface="+mn-cs"/>
            </a:endParaRPr>
          </a:p>
        </p:txBody>
      </p:sp>
      <p:cxnSp>
        <p:nvCxnSpPr>
          <p:cNvPr id="7" name="直線箭頭接點 6">
            <a:extLst>
              <a:ext uri="{FF2B5EF4-FFF2-40B4-BE49-F238E27FC236}">
                <a16:creationId xmlns:a16="http://schemas.microsoft.com/office/drawing/2014/main" id="{068C3CD0-0152-08A8-3BFA-08C2EDE103E3}"/>
              </a:ext>
            </a:extLst>
          </p:cNvPr>
          <p:cNvCxnSpPr>
            <a:cxnSpLocks/>
          </p:cNvCxnSpPr>
          <p:nvPr/>
        </p:nvCxnSpPr>
        <p:spPr>
          <a:xfrm>
            <a:off x="4800600" y="1676400"/>
            <a:ext cx="1752600" cy="895350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圓角矩形圖說文字 8">
            <a:extLst>
              <a:ext uri="{FF2B5EF4-FFF2-40B4-BE49-F238E27FC236}">
                <a16:creationId xmlns:a16="http://schemas.microsoft.com/office/drawing/2014/main" id="{8C2D4DD2-6CFA-7481-B36B-DB7B8F0F37EA}"/>
              </a:ext>
            </a:extLst>
          </p:cNvPr>
          <p:cNvSpPr/>
          <p:nvPr/>
        </p:nvSpPr>
        <p:spPr>
          <a:xfrm>
            <a:off x="9472924" y="1026828"/>
            <a:ext cx="3342715" cy="2038350"/>
          </a:xfrm>
          <a:prstGeom prst="wedgeRoundRectCallout">
            <a:avLst>
              <a:gd name="adj1" fmla="val -97742"/>
              <a:gd name="adj2" fmla="val 36820"/>
              <a:gd name="adj3" fmla="val 16667"/>
            </a:avLst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zh-TW" altLang="en-US" sz="32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如：旅費、講座鐘點費、文具紙張、成果集等</a:t>
            </a:r>
          </a:p>
        </p:txBody>
      </p:sp>
    </p:spTree>
    <p:extLst>
      <p:ext uri="{BB962C8B-B14F-4D97-AF65-F5344CB8AC3E}">
        <p14:creationId xmlns:p14="http://schemas.microsoft.com/office/powerpoint/2010/main" val="127354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6026" y="2480725"/>
            <a:ext cx="2469266" cy="2039805"/>
          </a:xfrm>
        </p:spPr>
        <p:txBody>
          <a:bodyPr>
            <a:normAutofit fontScale="90000"/>
          </a:bodyPr>
          <a:lstStyle/>
          <a:p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學校本位</a:t>
            </a:r>
            <a:b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</a:t>
            </a:r>
            <a:br>
              <a:rPr lang="en-US" altLang="zh-TW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sz="4409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發展程序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DD0DB-9D1D-49BD-808E-0C3B6BAF294F}" type="slidenum">
              <a:rPr lang="zh-TW" altLang="en-US" smtClean="0"/>
              <a:t>31</a:t>
            </a:fld>
            <a:endParaRPr lang="zh-TW" altLang="en-US"/>
          </a:p>
        </p:txBody>
      </p:sp>
      <p:grpSp>
        <p:nvGrpSpPr>
          <p:cNvPr id="63" name="群組 62"/>
          <p:cNvGrpSpPr/>
          <p:nvPr/>
        </p:nvGrpSpPr>
        <p:grpSpPr>
          <a:xfrm>
            <a:off x="3508271" y="996416"/>
            <a:ext cx="8742623" cy="5973076"/>
            <a:chOff x="4156075" y="719666"/>
            <a:chExt cx="7931149" cy="5418666"/>
          </a:xfrm>
        </p:grpSpPr>
        <p:sp>
          <p:nvSpPr>
            <p:cNvPr id="64" name="手繪多邊形 63"/>
            <p:cNvSpPr/>
            <p:nvPr/>
          </p:nvSpPr>
          <p:spPr>
            <a:xfrm>
              <a:off x="4156075" y="719666"/>
              <a:ext cx="6106985" cy="899160"/>
            </a:xfrm>
            <a:custGeom>
              <a:avLst/>
              <a:gdLst>
                <a:gd name="connsiteX0" fmla="*/ 0 w 6106985"/>
                <a:gd name="connsiteY0" fmla="*/ 97536 h 975360"/>
                <a:gd name="connsiteX1" fmla="*/ 97536 w 6106985"/>
                <a:gd name="connsiteY1" fmla="*/ 0 h 975360"/>
                <a:gd name="connsiteX2" fmla="*/ 6009449 w 6106985"/>
                <a:gd name="connsiteY2" fmla="*/ 0 h 975360"/>
                <a:gd name="connsiteX3" fmla="*/ 6106985 w 6106985"/>
                <a:gd name="connsiteY3" fmla="*/ 97536 h 975360"/>
                <a:gd name="connsiteX4" fmla="*/ 6106985 w 6106985"/>
                <a:gd name="connsiteY4" fmla="*/ 877824 h 975360"/>
                <a:gd name="connsiteX5" fmla="*/ 6009449 w 6106985"/>
                <a:gd name="connsiteY5" fmla="*/ 975360 h 975360"/>
                <a:gd name="connsiteX6" fmla="*/ 97536 w 6106985"/>
                <a:gd name="connsiteY6" fmla="*/ 975360 h 975360"/>
                <a:gd name="connsiteX7" fmla="*/ 0 w 6106985"/>
                <a:gd name="connsiteY7" fmla="*/ 877824 h 975360"/>
                <a:gd name="connsiteX8" fmla="*/ 0 w 6106985"/>
                <a:gd name="connsiteY8" fmla="*/ 97536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985" h="975360">
                  <a:moveTo>
                    <a:pt x="0" y="97536"/>
                  </a:moveTo>
                  <a:cubicBezTo>
                    <a:pt x="0" y="43668"/>
                    <a:pt x="43668" y="0"/>
                    <a:pt x="97536" y="0"/>
                  </a:cubicBezTo>
                  <a:lnTo>
                    <a:pt x="6009449" y="0"/>
                  </a:lnTo>
                  <a:cubicBezTo>
                    <a:pt x="6063317" y="0"/>
                    <a:pt x="6106985" y="43668"/>
                    <a:pt x="6106985" y="97536"/>
                  </a:cubicBezTo>
                  <a:lnTo>
                    <a:pt x="6106985" y="877824"/>
                  </a:lnTo>
                  <a:cubicBezTo>
                    <a:pt x="6106985" y="931692"/>
                    <a:pt x="6063317" y="975360"/>
                    <a:pt x="6009449" y="975360"/>
                  </a:cubicBezTo>
                  <a:lnTo>
                    <a:pt x="97536" y="975360"/>
                  </a:lnTo>
                  <a:cubicBezTo>
                    <a:pt x="43668" y="975360"/>
                    <a:pt x="0" y="931692"/>
                    <a:pt x="0" y="877824"/>
                  </a:cubicBezTo>
                  <a:lnTo>
                    <a:pt x="0" y="975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85" tIns="149085" rIns="1372072" bIns="149085" numCol="1" spcCol="1270" anchor="ctr" anchorCtr="0">
              <a:noAutofit/>
            </a:bodyPr>
            <a:lstStyle/>
            <a:p>
              <a:pPr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情境分析</a:t>
              </a:r>
            </a:p>
          </p:txBody>
        </p:sp>
        <p:sp>
          <p:nvSpPr>
            <p:cNvPr id="65" name="手繪多邊形 64"/>
            <p:cNvSpPr/>
            <p:nvPr/>
          </p:nvSpPr>
          <p:spPr>
            <a:xfrm>
              <a:off x="4612116" y="1830492"/>
              <a:ext cx="6106985" cy="975360"/>
            </a:xfrm>
            <a:custGeom>
              <a:avLst/>
              <a:gdLst>
                <a:gd name="connsiteX0" fmla="*/ 0 w 6106985"/>
                <a:gd name="connsiteY0" fmla="*/ 97536 h 975360"/>
                <a:gd name="connsiteX1" fmla="*/ 97536 w 6106985"/>
                <a:gd name="connsiteY1" fmla="*/ 0 h 975360"/>
                <a:gd name="connsiteX2" fmla="*/ 6009449 w 6106985"/>
                <a:gd name="connsiteY2" fmla="*/ 0 h 975360"/>
                <a:gd name="connsiteX3" fmla="*/ 6106985 w 6106985"/>
                <a:gd name="connsiteY3" fmla="*/ 97536 h 975360"/>
                <a:gd name="connsiteX4" fmla="*/ 6106985 w 6106985"/>
                <a:gd name="connsiteY4" fmla="*/ 877824 h 975360"/>
                <a:gd name="connsiteX5" fmla="*/ 6009449 w 6106985"/>
                <a:gd name="connsiteY5" fmla="*/ 975360 h 975360"/>
                <a:gd name="connsiteX6" fmla="*/ 97536 w 6106985"/>
                <a:gd name="connsiteY6" fmla="*/ 975360 h 975360"/>
                <a:gd name="connsiteX7" fmla="*/ 0 w 6106985"/>
                <a:gd name="connsiteY7" fmla="*/ 877824 h 975360"/>
                <a:gd name="connsiteX8" fmla="*/ 0 w 6106985"/>
                <a:gd name="connsiteY8" fmla="*/ 97536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985" h="975360">
                  <a:moveTo>
                    <a:pt x="0" y="97536"/>
                  </a:moveTo>
                  <a:cubicBezTo>
                    <a:pt x="0" y="43668"/>
                    <a:pt x="43668" y="0"/>
                    <a:pt x="97536" y="0"/>
                  </a:cubicBezTo>
                  <a:lnTo>
                    <a:pt x="6009449" y="0"/>
                  </a:lnTo>
                  <a:cubicBezTo>
                    <a:pt x="6063317" y="0"/>
                    <a:pt x="6106985" y="43668"/>
                    <a:pt x="6106985" y="97536"/>
                  </a:cubicBezTo>
                  <a:lnTo>
                    <a:pt x="6106985" y="877824"/>
                  </a:lnTo>
                  <a:cubicBezTo>
                    <a:pt x="6106985" y="931692"/>
                    <a:pt x="6063317" y="975360"/>
                    <a:pt x="6009449" y="975360"/>
                  </a:cubicBezTo>
                  <a:lnTo>
                    <a:pt x="97536" y="975360"/>
                  </a:lnTo>
                  <a:cubicBezTo>
                    <a:pt x="43668" y="975360"/>
                    <a:pt x="0" y="931692"/>
                    <a:pt x="0" y="877824"/>
                  </a:cubicBezTo>
                  <a:lnTo>
                    <a:pt x="0" y="975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65030"/>
                <a:satOff val="-6791"/>
                <a:lumOff val="-2059"/>
                <a:alphaOff val="0"/>
              </a:schemeClr>
            </a:fillRef>
            <a:effectRef idx="0">
              <a:schemeClr val="accent3">
                <a:hueOff val="365030"/>
                <a:satOff val="-6791"/>
                <a:lumOff val="-205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85" tIns="149085" rIns="1350635" bIns="149085" numCol="1" spcCol="1270" anchor="ctr" anchorCtr="0">
              <a:noAutofit/>
            </a:bodyPr>
            <a:lstStyle/>
            <a:p>
              <a:pPr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目標擬定</a:t>
              </a:r>
            </a:p>
          </p:txBody>
        </p:sp>
        <p:sp>
          <p:nvSpPr>
            <p:cNvPr id="66" name="手繪多邊形 65"/>
            <p:cNvSpPr/>
            <p:nvPr/>
          </p:nvSpPr>
          <p:spPr>
            <a:xfrm>
              <a:off x="5068157" y="2941319"/>
              <a:ext cx="6106985" cy="975360"/>
            </a:xfrm>
            <a:custGeom>
              <a:avLst/>
              <a:gdLst>
                <a:gd name="connsiteX0" fmla="*/ 0 w 6106985"/>
                <a:gd name="connsiteY0" fmla="*/ 97536 h 975360"/>
                <a:gd name="connsiteX1" fmla="*/ 97536 w 6106985"/>
                <a:gd name="connsiteY1" fmla="*/ 0 h 975360"/>
                <a:gd name="connsiteX2" fmla="*/ 6009449 w 6106985"/>
                <a:gd name="connsiteY2" fmla="*/ 0 h 975360"/>
                <a:gd name="connsiteX3" fmla="*/ 6106985 w 6106985"/>
                <a:gd name="connsiteY3" fmla="*/ 97536 h 975360"/>
                <a:gd name="connsiteX4" fmla="*/ 6106985 w 6106985"/>
                <a:gd name="connsiteY4" fmla="*/ 877824 h 975360"/>
                <a:gd name="connsiteX5" fmla="*/ 6009449 w 6106985"/>
                <a:gd name="connsiteY5" fmla="*/ 975360 h 975360"/>
                <a:gd name="connsiteX6" fmla="*/ 97536 w 6106985"/>
                <a:gd name="connsiteY6" fmla="*/ 975360 h 975360"/>
                <a:gd name="connsiteX7" fmla="*/ 0 w 6106985"/>
                <a:gd name="connsiteY7" fmla="*/ 877824 h 975360"/>
                <a:gd name="connsiteX8" fmla="*/ 0 w 6106985"/>
                <a:gd name="connsiteY8" fmla="*/ 97536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985" h="975360">
                  <a:moveTo>
                    <a:pt x="0" y="97536"/>
                  </a:moveTo>
                  <a:cubicBezTo>
                    <a:pt x="0" y="43668"/>
                    <a:pt x="43668" y="0"/>
                    <a:pt x="97536" y="0"/>
                  </a:cubicBezTo>
                  <a:lnTo>
                    <a:pt x="6009449" y="0"/>
                  </a:lnTo>
                  <a:cubicBezTo>
                    <a:pt x="6063317" y="0"/>
                    <a:pt x="6106985" y="43668"/>
                    <a:pt x="6106985" y="97536"/>
                  </a:cubicBezTo>
                  <a:lnTo>
                    <a:pt x="6106985" y="877824"/>
                  </a:lnTo>
                  <a:cubicBezTo>
                    <a:pt x="6106985" y="931692"/>
                    <a:pt x="6063317" y="975360"/>
                    <a:pt x="6009449" y="975360"/>
                  </a:cubicBezTo>
                  <a:lnTo>
                    <a:pt x="97536" y="975360"/>
                  </a:lnTo>
                  <a:cubicBezTo>
                    <a:pt x="43668" y="975360"/>
                    <a:pt x="0" y="931692"/>
                    <a:pt x="0" y="877824"/>
                  </a:cubicBezTo>
                  <a:lnTo>
                    <a:pt x="0" y="975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730060"/>
                <a:satOff val="-13582"/>
                <a:lumOff val="-4118"/>
                <a:alphaOff val="0"/>
              </a:schemeClr>
            </a:fillRef>
            <a:effectRef idx="0">
              <a:schemeClr val="accent3">
                <a:hueOff val="730060"/>
                <a:satOff val="-13582"/>
                <a:lumOff val="-4118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85" tIns="149085" rIns="1350635" bIns="149085" numCol="1" spcCol="1270" anchor="ctr" anchorCtr="0">
              <a:noAutofit/>
            </a:bodyPr>
            <a:lstStyle/>
            <a:p>
              <a:pPr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交流方案設計</a:t>
              </a:r>
            </a:p>
          </p:txBody>
        </p:sp>
        <p:sp>
          <p:nvSpPr>
            <p:cNvPr id="67" name="手繪多邊形 66"/>
            <p:cNvSpPr/>
            <p:nvPr/>
          </p:nvSpPr>
          <p:spPr>
            <a:xfrm>
              <a:off x="5524198" y="4052146"/>
              <a:ext cx="6106985" cy="975360"/>
            </a:xfrm>
            <a:custGeom>
              <a:avLst/>
              <a:gdLst>
                <a:gd name="connsiteX0" fmla="*/ 0 w 6106985"/>
                <a:gd name="connsiteY0" fmla="*/ 97536 h 975360"/>
                <a:gd name="connsiteX1" fmla="*/ 97536 w 6106985"/>
                <a:gd name="connsiteY1" fmla="*/ 0 h 975360"/>
                <a:gd name="connsiteX2" fmla="*/ 6009449 w 6106985"/>
                <a:gd name="connsiteY2" fmla="*/ 0 h 975360"/>
                <a:gd name="connsiteX3" fmla="*/ 6106985 w 6106985"/>
                <a:gd name="connsiteY3" fmla="*/ 97536 h 975360"/>
                <a:gd name="connsiteX4" fmla="*/ 6106985 w 6106985"/>
                <a:gd name="connsiteY4" fmla="*/ 877824 h 975360"/>
                <a:gd name="connsiteX5" fmla="*/ 6009449 w 6106985"/>
                <a:gd name="connsiteY5" fmla="*/ 975360 h 975360"/>
                <a:gd name="connsiteX6" fmla="*/ 97536 w 6106985"/>
                <a:gd name="connsiteY6" fmla="*/ 975360 h 975360"/>
                <a:gd name="connsiteX7" fmla="*/ 0 w 6106985"/>
                <a:gd name="connsiteY7" fmla="*/ 877824 h 975360"/>
                <a:gd name="connsiteX8" fmla="*/ 0 w 6106985"/>
                <a:gd name="connsiteY8" fmla="*/ 97536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985" h="975360">
                  <a:moveTo>
                    <a:pt x="0" y="97536"/>
                  </a:moveTo>
                  <a:cubicBezTo>
                    <a:pt x="0" y="43668"/>
                    <a:pt x="43668" y="0"/>
                    <a:pt x="97536" y="0"/>
                  </a:cubicBezTo>
                  <a:lnTo>
                    <a:pt x="6009449" y="0"/>
                  </a:lnTo>
                  <a:cubicBezTo>
                    <a:pt x="6063317" y="0"/>
                    <a:pt x="6106985" y="43668"/>
                    <a:pt x="6106985" y="97536"/>
                  </a:cubicBezTo>
                  <a:lnTo>
                    <a:pt x="6106985" y="877824"/>
                  </a:lnTo>
                  <a:cubicBezTo>
                    <a:pt x="6106985" y="931692"/>
                    <a:pt x="6063317" y="975360"/>
                    <a:pt x="6009449" y="975360"/>
                  </a:cubicBezTo>
                  <a:lnTo>
                    <a:pt x="97536" y="975360"/>
                  </a:lnTo>
                  <a:cubicBezTo>
                    <a:pt x="43668" y="975360"/>
                    <a:pt x="0" y="931692"/>
                    <a:pt x="0" y="877824"/>
                  </a:cubicBezTo>
                  <a:lnTo>
                    <a:pt x="0" y="975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095090"/>
                <a:satOff val="-20373"/>
                <a:lumOff val="-6176"/>
                <a:alphaOff val="0"/>
              </a:schemeClr>
            </a:fillRef>
            <a:effectRef idx="0">
              <a:schemeClr val="accent3">
                <a:hueOff val="1095090"/>
                <a:satOff val="-20373"/>
                <a:lumOff val="-617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85" tIns="149085" rIns="1350635" bIns="149085" numCol="1" spcCol="1270" anchor="ctr" anchorCtr="0">
              <a:noAutofit/>
            </a:bodyPr>
            <a:lstStyle/>
            <a:p>
              <a:pPr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交流方案</a:t>
              </a:r>
              <a:r>
                <a:rPr lang="zh-TW" altLang="en-US" sz="3086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實施</a:t>
              </a:r>
            </a:p>
          </p:txBody>
        </p:sp>
        <p:sp>
          <p:nvSpPr>
            <p:cNvPr id="68" name="手繪多邊形 67"/>
            <p:cNvSpPr/>
            <p:nvPr/>
          </p:nvSpPr>
          <p:spPr>
            <a:xfrm>
              <a:off x="5980239" y="5162972"/>
              <a:ext cx="6106985" cy="975360"/>
            </a:xfrm>
            <a:custGeom>
              <a:avLst/>
              <a:gdLst>
                <a:gd name="connsiteX0" fmla="*/ 0 w 6106985"/>
                <a:gd name="connsiteY0" fmla="*/ 97536 h 975360"/>
                <a:gd name="connsiteX1" fmla="*/ 97536 w 6106985"/>
                <a:gd name="connsiteY1" fmla="*/ 0 h 975360"/>
                <a:gd name="connsiteX2" fmla="*/ 6009449 w 6106985"/>
                <a:gd name="connsiteY2" fmla="*/ 0 h 975360"/>
                <a:gd name="connsiteX3" fmla="*/ 6106985 w 6106985"/>
                <a:gd name="connsiteY3" fmla="*/ 97536 h 975360"/>
                <a:gd name="connsiteX4" fmla="*/ 6106985 w 6106985"/>
                <a:gd name="connsiteY4" fmla="*/ 877824 h 975360"/>
                <a:gd name="connsiteX5" fmla="*/ 6009449 w 6106985"/>
                <a:gd name="connsiteY5" fmla="*/ 975360 h 975360"/>
                <a:gd name="connsiteX6" fmla="*/ 97536 w 6106985"/>
                <a:gd name="connsiteY6" fmla="*/ 975360 h 975360"/>
                <a:gd name="connsiteX7" fmla="*/ 0 w 6106985"/>
                <a:gd name="connsiteY7" fmla="*/ 877824 h 975360"/>
                <a:gd name="connsiteX8" fmla="*/ 0 w 6106985"/>
                <a:gd name="connsiteY8" fmla="*/ 97536 h 975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06985" h="975360">
                  <a:moveTo>
                    <a:pt x="0" y="97536"/>
                  </a:moveTo>
                  <a:cubicBezTo>
                    <a:pt x="0" y="43668"/>
                    <a:pt x="43668" y="0"/>
                    <a:pt x="97536" y="0"/>
                  </a:cubicBezTo>
                  <a:lnTo>
                    <a:pt x="6009449" y="0"/>
                  </a:lnTo>
                  <a:cubicBezTo>
                    <a:pt x="6063317" y="0"/>
                    <a:pt x="6106985" y="43668"/>
                    <a:pt x="6106985" y="97536"/>
                  </a:cubicBezTo>
                  <a:lnTo>
                    <a:pt x="6106985" y="877824"/>
                  </a:lnTo>
                  <a:cubicBezTo>
                    <a:pt x="6106985" y="931692"/>
                    <a:pt x="6063317" y="975360"/>
                    <a:pt x="6009449" y="975360"/>
                  </a:cubicBezTo>
                  <a:lnTo>
                    <a:pt x="97536" y="975360"/>
                  </a:lnTo>
                  <a:cubicBezTo>
                    <a:pt x="43668" y="975360"/>
                    <a:pt x="0" y="931692"/>
                    <a:pt x="0" y="877824"/>
                  </a:cubicBezTo>
                  <a:lnTo>
                    <a:pt x="0" y="97536"/>
                  </a:lnTo>
                  <a:close/>
                </a:path>
              </a:pathLst>
            </a:cu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460120"/>
                <a:satOff val="-27164"/>
                <a:lumOff val="-8235"/>
                <a:alphaOff val="0"/>
              </a:schemeClr>
            </a:fillRef>
            <a:effectRef idx="0">
              <a:schemeClr val="accent3">
                <a:hueOff val="1460120"/>
                <a:satOff val="-27164"/>
                <a:lumOff val="-8235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49085" tIns="149085" rIns="1350635" bIns="149085" numCol="1" spcCol="1270" anchor="ctr" anchorCtr="0">
              <a:noAutofit/>
            </a:bodyPr>
            <a:lstStyle/>
            <a:p>
              <a:pPr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86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交流方案成效評估</a:t>
              </a:r>
              <a:endParaRPr lang="zh-TW" altLang="en-US" sz="3086" kern="1200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69" name="手繪多邊形 68"/>
            <p:cNvSpPr/>
            <p:nvPr/>
          </p:nvSpPr>
          <p:spPr>
            <a:xfrm>
              <a:off x="9629076" y="1432220"/>
              <a:ext cx="633984" cy="633984"/>
            </a:xfrm>
            <a:custGeom>
              <a:avLst/>
              <a:gdLst>
                <a:gd name="connsiteX0" fmla="*/ 0 w 633984"/>
                <a:gd name="connsiteY0" fmla="*/ 348691 h 633984"/>
                <a:gd name="connsiteX1" fmla="*/ 142646 w 633984"/>
                <a:gd name="connsiteY1" fmla="*/ 348691 h 633984"/>
                <a:gd name="connsiteX2" fmla="*/ 142646 w 633984"/>
                <a:gd name="connsiteY2" fmla="*/ 0 h 633984"/>
                <a:gd name="connsiteX3" fmla="*/ 491338 w 633984"/>
                <a:gd name="connsiteY3" fmla="*/ 0 h 633984"/>
                <a:gd name="connsiteX4" fmla="*/ 491338 w 633984"/>
                <a:gd name="connsiteY4" fmla="*/ 348691 h 633984"/>
                <a:gd name="connsiteX5" fmla="*/ 633984 w 633984"/>
                <a:gd name="connsiteY5" fmla="*/ 348691 h 633984"/>
                <a:gd name="connsiteX6" fmla="*/ 316992 w 633984"/>
                <a:gd name="connsiteY6" fmla="*/ 633984 h 633984"/>
                <a:gd name="connsiteX7" fmla="*/ 0 w 633984"/>
                <a:gd name="connsiteY7" fmla="*/ 348691 h 6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984" h="633984">
                  <a:moveTo>
                    <a:pt x="0" y="348691"/>
                  </a:moveTo>
                  <a:lnTo>
                    <a:pt x="142646" y="348691"/>
                  </a:lnTo>
                  <a:lnTo>
                    <a:pt x="142646" y="0"/>
                  </a:lnTo>
                  <a:lnTo>
                    <a:pt x="491338" y="0"/>
                  </a:lnTo>
                  <a:lnTo>
                    <a:pt x="491338" y="348691"/>
                  </a:lnTo>
                  <a:lnTo>
                    <a:pt x="633984" y="348691"/>
                  </a:lnTo>
                  <a:lnTo>
                    <a:pt x="316992" y="633984"/>
                  </a:lnTo>
                  <a:lnTo>
                    <a:pt x="0" y="34869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239" tIns="41998" rIns="199239" bIns="214964" numCol="1" spcCol="1270" anchor="ctr" anchorCtr="0">
              <a:noAutofit/>
            </a:bodyPr>
            <a:lstStyle/>
            <a:p>
              <a:pPr algn="ctr" defTabSz="1469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7" b="1" kern="1200">
                <a:latin typeface="+mj-ea"/>
                <a:ea typeface="+mj-ea"/>
              </a:endParaRPr>
            </a:p>
          </p:txBody>
        </p:sp>
        <p:sp>
          <p:nvSpPr>
            <p:cNvPr id="70" name="手繪多邊形 69"/>
            <p:cNvSpPr/>
            <p:nvPr/>
          </p:nvSpPr>
          <p:spPr>
            <a:xfrm>
              <a:off x="10085117" y="2543047"/>
              <a:ext cx="633984" cy="633984"/>
            </a:xfrm>
            <a:custGeom>
              <a:avLst/>
              <a:gdLst>
                <a:gd name="connsiteX0" fmla="*/ 0 w 633984"/>
                <a:gd name="connsiteY0" fmla="*/ 348691 h 633984"/>
                <a:gd name="connsiteX1" fmla="*/ 142646 w 633984"/>
                <a:gd name="connsiteY1" fmla="*/ 348691 h 633984"/>
                <a:gd name="connsiteX2" fmla="*/ 142646 w 633984"/>
                <a:gd name="connsiteY2" fmla="*/ 0 h 633984"/>
                <a:gd name="connsiteX3" fmla="*/ 491338 w 633984"/>
                <a:gd name="connsiteY3" fmla="*/ 0 h 633984"/>
                <a:gd name="connsiteX4" fmla="*/ 491338 w 633984"/>
                <a:gd name="connsiteY4" fmla="*/ 348691 h 633984"/>
                <a:gd name="connsiteX5" fmla="*/ 633984 w 633984"/>
                <a:gd name="connsiteY5" fmla="*/ 348691 h 633984"/>
                <a:gd name="connsiteX6" fmla="*/ 316992 w 633984"/>
                <a:gd name="connsiteY6" fmla="*/ 633984 h 633984"/>
                <a:gd name="connsiteX7" fmla="*/ 0 w 633984"/>
                <a:gd name="connsiteY7" fmla="*/ 348691 h 6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984" h="633984">
                  <a:moveTo>
                    <a:pt x="0" y="348691"/>
                  </a:moveTo>
                  <a:lnTo>
                    <a:pt x="142646" y="348691"/>
                  </a:lnTo>
                  <a:lnTo>
                    <a:pt x="142646" y="0"/>
                  </a:lnTo>
                  <a:lnTo>
                    <a:pt x="491338" y="0"/>
                  </a:lnTo>
                  <a:lnTo>
                    <a:pt x="491338" y="348691"/>
                  </a:lnTo>
                  <a:lnTo>
                    <a:pt x="633984" y="348691"/>
                  </a:lnTo>
                  <a:lnTo>
                    <a:pt x="316992" y="633984"/>
                  </a:lnTo>
                  <a:lnTo>
                    <a:pt x="0" y="34869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tint val="40000"/>
                <a:alpha val="90000"/>
                <a:hueOff val="558475"/>
                <a:satOff val="-7315"/>
                <a:lumOff val="-761"/>
                <a:alphaOff val="0"/>
              </a:schemeClr>
            </a:lnRef>
            <a:fillRef idx="1">
              <a:schemeClr val="accent3">
                <a:tint val="40000"/>
                <a:alpha val="90000"/>
                <a:hueOff val="558475"/>
                <a:satOff val="-7315"/>
                <a:lumOff val="-761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558475"/>
                <a:satOff val="-7315"/>
                <a:lumOff val="-761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239" tIns="41998" rIns="199239" bIns="214964" numCol="1" spcCol="1270" anchor="ctr" anchorCtr="0">
              <a:noAutofit/>
            </a:bodyPr>
            <a:lstStyle/>
            <a:p>
              <a:pPr algn="ctr" defTabSz="1469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7" kern="1200">
                <a:latin typeface="+mj-ea"/>
                <a:ea typeface="+mj-ea"/>
              </a:endParaRPr>
            </a:p>
          </p:txBody>
        </p:sp>
        <p:sp>
          <p:nvSpPr>
            <p:cNvPr id="71" name="手繪多邊形 70"/>
            <p:cNvSpPr/>
            <p:nvPr/>
          </p:nvSpPr>
          <p:spPr>
            <a:xfrm>
              <a:off x="10541158" y="3637618"/>
              <a:ext cx="633984" cy="633984"/>
            </a:xfrm>
            <a:custGeom>
              <a:avLst/>
              <a:gdLst>
                <a:gd name="connsiteX0" fmla="*/ 0 w 633984"/>
                <a:gd name="connsiteY0" fmla="*/ 348691 h 633984"/>
                <a:gd name="connsiteX1" fmla="*/ 142646 w 633984"/>
                <a:gd name="connsiteY1" fmla="*/ 348691 h 633984"/>
                <a:gd name="connsiteX2" fmla="*/ 142646 w 633984"/>
                <a:gd name="connsiteY2" fmla="*/ 0 h 633984"/>
                <a:gd name="connsiteX3" fmla="*/ 491338 w 633984"/>
                <a:gd name="connsiteY3" fmla="*/ 0 h 633984"/>
                <a:gd name="connsiteX4" fmla="*/ 491338 w 633984"/>
                <a:gd name="connsiteY4" fmla="*/ 348691 h 633984"/>
                <a:gd name="connsiteX5" fmla="*/ 633984 w 633984"/>
                <a:gd name="connsiteY5" fmla="*/ 348691 h 633984"/>
                <a:gd name="connsiteX6" fmla="*/ 316992 w 633984"/>
                <a:gd name="connsiteY6" fmla="*/ 633984 h 633984"/>
                <a:gd name="connsiteX7" fmla="*/ 0 w 633984"/>
                <a:gd name="connsiteY7" fmla="*/ 348691 h 6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984" h="633984">
                  <a:moveTo>
                    <a:pt x="0" y="348691"/>
                  </a:moveTo>
                  <a:lnTo>
                    <a:pt x="142646" y="348691"/>
                  </a:lnTo>
                  <a:lnTo>
                    <a:pt x="142646" y="0"/>
                  </a:lnTo>
                  <a:lnTo>
                    <a:pt x="491338" y="0"/>
                  </a:lnTo>
                  <a:lnTo>
                    <a:pt x="491338" y="348691"/>
                  </a:lnTo>
                  <a:lnTo>
                    <a:pt x="633984" y="348691"/>
                  </a:lnTo>
                  <a:lnTo>
                    <a:pt x="316992" y="633984"/>
                  </a:lnTo>
                  <a:lnTo>
                    <a:pt x="0" y="34869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tint val="40000"/>
                <a:alpha val="90000"/>
                <a:hueOff val="1116950"/>
                <a:satOff val="-14629"/>
                <a:lumOff val="-1523"/>
                <a:alphaOff val="0"/>
              </a:schemeClr>
            </a:lnRef>
            <a:fillRef idx="1">
              <a:schemeClr val="accent3">
                <a:tint val="40000"/>
                <a:alpha val="90000"/>
                <a:hueOff val="1116950"/>
                <a:satOff val="-14629"/>
                <a:lumOff val="-1523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116950"/>
                <a:satOff val="-14629"/>
                <a:lumOff val="-1523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239" tIns="41998" rIns="199239" bIns="214964" numCol="1" spcCol="1270" anchor="ctr" anchorCtr="0">
              <a:noAutofit/>
            </a:bodyPr>
            <a:lstStyle/>
            <a:p>
              <a:pPr algn="ctr" defTabSz="1469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7" kern="1200">
                <a:latin typeface="+mj-ea"/>
                <a:ea typeface="+mj-ea"/>
              </a:endParaRPr>
            </a:p>
          </p:txBody>
        </p:sp>
        <p:sp>
          <p:nvSpPr>
            <p:cNvPr id="72" name="手繪多邊形 71"/>
            <p:cNvSpPr/>
            <p:nvPr/>
          </p:nvSpPr>
          <p:spPr>
            <a:xfrm>
              <a:off x="10997199" y="4759282"/>
              <a:ext cx="633984" cy="633984"/>
            </a:xfrm>
            <a:custGeom>
              <a:avLst/>
              <a:gdLst>
                <a:gd name="connsiteX0" fmla="*/ 0 w 633984"/>
                <a:gd name="connsiteY0" fmla="*/ 348691 h 633984"/>
                <a:gd name="connsiteX1" fmla="*/ 142646 w 633984"/>
                <a:gd name="connsiteY1" fmla="*/ 348691 h 633984"/>
                <a:gd name="connsiteX2" fmla="*/ 142646 w 633984"/>
                <a:gd name="connsiteY2" fmla="*/ 0 h 633984"/>
                <a:gd name="connsiteX3" fmla="*/ 491338 w 633984"/>
                <a:gd name="connsiteY3" fmla="*/ 0 h 633984"/>
                <a:gd name="connsiteX4" fmla="*/ 491338 w 633984"/>
                <a:gd name="connsiteY4" fmla="*/ 348691 h 633984"/>
                <a:gd name="connsiteX5" fmla="*/ 633984 w 633984"/>
                <a:gd name="connsiteY5" fmla="*/ 348691 h 633984"/>
                <a:gd name="connsiteX6" fmla="*/ 316992 w 633984"/>
                <a:gd name="connsiteY6" fmla="*/ 633984 h 633984"/>
                <a:gd name="connsiteX7" fmla="*/ 0 w 633984"/>
                <a:gd name="connsiteY7" fmla="*/ 348691 h 633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3984" h="633984">
                  <a:moveTo>
                    <a:pt x="0" y="348691"/>
                  </a:moveTo>
                  <a:lnTo>
                    <a:pt x="142646" y="348691"/>
                  </a:lnTo>
                  <a:lnTo>
                    <a:pt x="142646" y="0"/>
                  </a:lnTo>
                  <a:lnTo>
                    <a:pt x="491338" y="0"/>
                  </a:lnTo>
                  <a:lnTo>
                    <a:pt x="491338" y="348691"/>
                  </a:lnTo>
                  <a:lnTo>
                    <a:pt x="633984" y="348691"/>
                  </a:lnTo>
                  <a:lnTo>
                    <a:pt x="316992" y="633984"/>
                  </a:lnTo>
                  <a:lnTo>
                    <a:pt x="0" y="348691"/>
                  </a:lnTo>
                  <a:close/>
                </a:path>
              </a:pathLst>
            </a:custGeom>
            <a:solidFill>
              <a:schemeClr val="bg2">
                <a:lumMod val="60000"/>
                <a:lumOff val="40000"/>
                <a:alpha val="9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3">
                <a:tint val="40000"/>
                <a:alpha val="90000"/>
                <a:hueOff val="1675425"/>
                <a:satOff val="-21944"/>
                <a:lumOff val="-2284"/>
                <a:alphaOff val="0"/>
              </a:schemeClr>
            </a:lnRef>
            <a:fillRef idx="1">
              <a:schemeClr val="accent3">
                <a:tint val="40000"/>
                <a:alpha val="90000"/>
                <a:hueOff val="1675425"/>
                <a:satOff val="-21944"/>
                <a:lumOff val="-2284"/>
                <a:alphaOff val="0"/>
              </a:schemeClr>
            </a:fillRef>
            <a:effectRef idx="0">
              <a:schemeClr val="accent3">
                <a:tint val="40000"/>
                <a:alpha val="90000"/>
                <a:hueOff val="1675425"/>
                <a:satOff val="-21944"/>
                <a:lumOff val="-2284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239" tIns="41998" rIns="199239" bIns="214964" numCol="1" spcCol="1270" anchor="ctr" anchorCtr="0">
              <a:noAutofit/>
            </a:bodyPr>
            <a:lstStyle/>
            <a:p>
              <a:pPr algn="ctr" defTabSz="1469917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sz="3307" kern="1200">
                <a:latin typeface="+mj-ea"/>
                <a:ea typeface="+mj-ea"/>
              </a:endParaRPr>
            </a:p>
          </p:txBody>
        </p:sp>
      </p:grpSp>
      <p:sp>
        <p:nvSpPr>
          <p:cNvPr id="73" name="右彎箭號 72"/>
          <p:cNvSpPr/>
          <p:nvPr/>
        </p:nvSpPr>
        <p:spPr>
          <a:xfrm rot="16200000">
            <a:off x="1693128" y="3231854"/>
            <a:ext cx="4651767" cy="2163205"/>
          </a:xfrm>
          <a:prstGeom prst="bentArrow">
            <a:avLst>
              <a:gd name="adj1" fmla="val 17385"/>
              <a:gd name="adj2" fmla="val 25000"/>
              <a:gd name="adj3" fmla="val 25000"/>
              <a:gd name="adj4" fmla="val 43750"/>
            </a:avLst>
          </a:prstGeom>
          <a:solidFill>
            <a:schemeClr val="bg2">
              <a:lumMod val="60000"/>
              <a:lumOff val="40000"/>
              <a:alpha val="90000"/>
            </a:schemeClr>
          </a:solidFill>
          <a:ln>
            <a:solidFill>
              <a:schemeClr val="accent1">
                <a:alpha val="90000"/>
              </a:schemeClr>
            </a:solidFill>
          </a:ln>
        </p:spPr>
        <p:style>
          <a:lnRef idx="2">
            <a:schemeClr val="accent3">
              <a:tint val="40000"/>
              <a:alpha val="90000"/>
              <a:hueOff val="1116950"/>
              <a:satOff val="-14629"/>
              <a:lumOff val="-1523"/>
              <a:alphaOff val="0"/>
            </a:schemeClr>
          </a:lnRef>
          <a:fillRef idx="1">
            <a:schemeClr val="accent3">
              <a:tint val="40000"/>
              <a:alpha val="90000"/>
              <a:hueOff val="1116950"/>
              <a:satOff val="-14629"/>
              <a:lumOff val="-1523"/>
              <a:alphaOff val="0"/>
            </a:schemeClr>
          </a:fillRef>
          <a:effectRef idx="0">
            <a:schemeClr val="accent3">
              <a:tint val="40000"/>
              <a:alpha val="90000"/>
              <a:hueOff val="1116950"/>
              <a:satOff val="-14629"/>
              <a:lumOff val="-1523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239" tIns="41998" rIns="199239" bIns="214964" numCol="1" spcCol="1270" anchor="ctr" anchorCtr="0">
            <a:noAutofit/>
          </a:bodyPr>
          <a:lstStyle/>
          <a:p>
            <a:pPr algn="ctr" defTabSz="1469917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307"/>
          </a:p>
        </p:txBody>
      </p:sp>
      <p:pic>
        <p:nvPicPr>
          <p:cNvPr id="23" name="Picture 9"/>
          <p:cNvPicPr>
            <a:picLocks noChangeAspect="1" noChangeArrowheads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8005" y="2724494"/>
            <a:ext cx="2626452" cy="39148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grpSp>
        <p:nvGrpSpPr>
          <p:cNvPr id="3" name="群組 2">
            <a:extLst>
              <a:ext uri="{FF2B5EF4-FFF2-40B4-BE49-F238E27FC236}">
                <a16:creationId xmlns:a16="http://schemas.microsoft.com/office/drawing/2014/main" id="{579E0520-F681-BE8E-CC68-23735DC549C7}"/>
              </a:ext>
            </a:extLst>
          </p:cNvPr>
          <p:cNvGrpSpPr/>
          <p:nvPr/>
        </p:nvGrpSpPr>
        <p:grpSpPr>
          <a:xfrm>
            <a:off x="439244" y="5623257"/>
            <a:ext cx="1579249" cy="1706025"/>
            <a:chOff x="439244" y="5623257"/>
            <a:chExt cx="1579249" cy="1706025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D9D8A62D-A2A2-A718-E606-648A355DF2C7}"/>
                </a:ext>
              </a:extLst>
            </p:cNvPr>
            <p:cNvGrpSpPr/>
            <p:nvPr/>
          </p:nvGrpSpPr>
          <p:grpSpPr>
            <a:xfrm flipV="1">
              <a:off x="510535" y="5623257"/>
              <a:ext cx="1507958" cy="1601455"/>
              <a:chOff x="7276109" y="-563764"/>
              <a:chExt cx="1357577" cy="1301577"/>
            </a:xfrm>
          </p:grpSpPr>
          <p:sp>
            <p:nvSpPr>
              <p:cNvPr id="7" name="Google Shape;310;p27">
                <a:extLst>
                  <a:ext uri="{FF2B5EF4-FFF2-40B4-BE49-F238E27FC236}">
                    <a16:creationId xmlns:a16="http://schemas.microsoft.com/office/drawing/2014/main" id="{AB30DC44-1F41-83B8-3959-2801E805901E}"/>
                  </a:ext>
                </a:extLst>
              </p:cNvPr>
              <p:cNvSpPr/>
              <p:nvPr/>
            </p:nvSpPr>
            <p:spPr>
              <a:xfrm>
                <a:off x="7276109" y="-563764"/>
                <a:ext cx="1175310" cy="121088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grpSp>
            <p:nvGrpSpPr>
              <p:cNvPr id="8" name="Google Shape;312;p27">
                <a:extLst>
                  <a:ext uri="{FF2B5EF4-FFF2-40B4-BE49-F238E27FC236}">
                    <a16:creationId xmlns:a16="http://schemas.microsoft.com/office/drawing/2014/main" id="{57ECB53D-5BFF-8D55-C8D6-2583536D2C06}"/>
                  </a:ext>
                </a:extLst>
              </p:cNvPr>
              <p:cNvGrpSpPr/>
              <p:nvPr/>
            </p:nvGrpSpPr>
            <p:grpSpPr>
              <a:xfrm>
                <a:off x="8057847" y="107105"/>
                <a:ext cx="575839" cy="630708"/>
                <a:chOff x="10954425" y="1656925"/>
                <a:chExt cx="458100" cy="501750"/>
              </a:xfrm>
            </p:grpSpPr>
            <p:sp>
              <p:nvSpPr>
                <p:cNvPr id="9" name="Google Shape;313;p27">
                  <a:extLst>
                    <a:ext uri="{FF2B5EF4-FFF2-40B4-BE49-F238E27FC236}">
                      <a16:creationId xmlns:a16="http://schemas.microsoft.com/office/drawing/2014/main" id="{9236783F-5EBB-69E2-CB57-2D13C4EFC2D6}"/>
                    </a:ext>
                  </a:extLst>
                </p:cNvPr>
                <p:cNvSpPr/>
                <p:nvPr/>
              </p:nvSpPr>
              <p:spPr>
                <a:xfrm>
                  <a:off x="11099450" y="2018100"/>
                  <a:ext cx="106450" cy="140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8" h="5623" extrusionOk="0">
                      <a:moveTo>
                        <a:pt x="1676" y="0"/>
                      </a:moveTo>
                      <a:cubicBezTo>
                        <a:pt x="1593" y="0"/>
                        <a:pt x="1507" y="9"/>
                        <a:pt x="1420" y="29"/>
                      </a:cubicBezTo>
                      <a:cubicBezTo>
                        <a:pt x="1002" y="112"/>
                        <a:pt x="655" y="419"/>
                        <a:pt x="432" y="794"/>
                      </a:cubicBezTo>
                      <a:cubicBezTo>
                        <a:pt x="293" y="1031"/>
                        <a:pt x="195" y="1281"/>
                        <a:pt x="139" y="1559"/>
                      </a:cubicBezTo>
                      <a:cubicBezTo>
                        <a:pt x="15" y="2060"/>
                        <a:pt x="0" y="2602"/>
                        <a:pt x="56" y="3118"/>
                      </a:cubicBezTo>
                      <a:cubicBezTo>
                        <a:pt x="112" y="3632"/>
                        <a:pt x="237" y="4161"/>
                        <a:pt x="529" y="4606"/>
                      </a:cubicBezTo>
                      <a:cubicBezTo>
                        <a:pt x="891" y="5177"/>
                        <a:pt x="1517" y="5622"/>
                        <a:pt x="2199" y="5622"/>
                      </a:cubicBezTo>
                      <a:cubicBezTo>
                        <a:pt x="3020" y="5622"/>
                        <a:pt x="3757" y="4982"/>
                        <a:pt x="4007" y="4203"/>
                      </a:cubicBezTo>
                      <a:cubicBezTo>
                        <a:pt x="4258" y="3424"/>
                        <a:pt x="4091" y="2561"/>
                        <a:pt x="3701" y="1838"/>
                      </a:cubicBezTo>
                      <a:cubicBezTo>
                        <a:pt x="3306" y="1135"/>
                        <a:pt x="2606" y="0"/>
                        <a:pt x="1676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0" name="Google Shape;314;p27">
                  <a:extLst>
                    <a:ext uri="{FF2B5EF4-FFF2-40B4-BE49-F238E27FC236}">
                      <a16:creationId xmlns:a16="http://schemas.microsoft.com/office/drawing/2014/main" id="{0D48C7C2-3894-5414-221F-2FC4EA383734}"/>
                    </a:ext>
                  </a:extLst>
                </p:cNvPr>
                <p:cNvSpPr/>
                <p:nvPr/>
              </p:nvSpPr>
              <p:spPr>
                <a:xfrm>
                  <a:off x="11314500" y="2041800"/>
                  <a:ext cx="98025" cy="7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21" h="3055" extrusionOk="0">
                      <a:moveTo>
                        <a:pt x="2220" y="0"/>
                      </a:moveTo>
                      <a:cubicBezTo>
                        <a:pt x="898" y="0"/>
                        <a:pt x="0" y="1997"/>
                        <a:pt x="1416" y="2851"/>
                      </a:cubicBezTo>
                      <a:cubicBezTo>
                        <a:pt x="1642" y="2989"/>
                        <a:pt x="1904" y="3054"/>
                        <a:pt x="2168" y="3054"/>
                      </a:cubicBezTo>
                      <a:cubicBezTo>
                        <a:pt x="2699" y="3054"/>
                        <a:pt x="3239" y="2792"/>
                        <a:pt x="3517" y="2337"/>
                      </a:cubicBezTo>
                      <a:cubicBezTo>
                        <a:pt x="3920" y="1654"/>
                        <a:pt x="3684" y="653"/>
                        <a:pt x="3002" y="235"/>
                      </a:cubicBezTo>
                      <a:cubicBezTo>
                        <a:pt x="2735" y="72"/>
                        <a:pt x="2470" y="0"/>
                        <a:pt x="2220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1" name="Google Shape;315;p27">
                  <a:extLst>
                    <a:ext uri="{FF2B5EF4-FFF2-40B4-BE49-F238E27FC236}">
                      <a16:creationId xmlns:a16="http://schemas.microsoft.com/office/drawing/2014/main" id="{EB97E5B3-3215-6ED8-74EB-9D84B5E8CFEC}"/>
                    </a:ext>
                  </a:extLst>
                </p:cNvPr>
                <p:cNvSpPr/>
                <p:nvPr/>
              </p:nvSpPr>
              <p:spPr>
                <a:xfrm>
                  <a:off x="11212500" y="1886200"/>
                  <a:ext cx="90475" cy="67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9" h="2710" extrusionOk="0">
                      <a:moveTo>
                        <a:pt x="1100" y="1"/>
                      </a:moveTo>
                      <a:cubicBezTo>
                        <a:pt x="885" y="1"/>
                        <a:pt x="688" y="57"/>
                        <a:pt x="529" y="198"/>
                      </a:cubicBezTo>
                      <a:cubicBezTo>
                        <a:pt x="1" y="671"/>
                        <a:pt x="153" y="1910"/>
                        <a:pt x="626" y="2355"/>
                      </a:cubicBezTo>
                      <a:cubicBezTo>
                        <a:pt x="919" y="2636"/>
                        <a:pt x="1348" y="2710"/>
                        <a:pt x="1767" y="2710"/>
                      </a:cubicBezTo>
                      <a:cubicBezTo>
                        <a:pt x="1847" y="2710"/>
                        <a:pt x="1926" y="2707"/>
                        <a:pt x="2004" y="2703"/>
                      </a:cubicBezTo>
                      <a:cubicBezTo>
                        <a:pt x="2394" y="2661"/>
                        <a:pt x="2811" y="2578"/>
                        <a:pt x="3117" y="2341"/>
                      </a:cubicBezTo>
                      <a:cubicBezTo>
                        <a:pt x="3423" y="2090"/>
                        <a:pt x="3618" y="1660"/>
                        <a:pt x="3451" y="1298"/>
                      </a:cubicBezTo>
                      <a:cubicBezTo>
                        <a:pt x="3353" y="1089"/>
                        <a:pt x="3173" y="936"/>
                        <a:pt x="2992" y="810"/>
                      </a:cubicBezTo>
                      <a:cubicBezTo>
                        <a:pt x="2583" y="528"/>
                        <a:pt x="1757" y="1"/>
                        <a:pt x="1100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2" name="Google Shape;316;p27">
                  <a:extLst>
                    <a:ext uri="{FF2B5EF4-FFF2-40B4-BE49-F238E27FC236}">
                      <a16:creationId xmlns:a16="http://schemas.microsoft.com/office/drawing/2014/main" id="{0759A61A-51E9-E17C-94CA-5842AFA8009F}"/>
                    </a:ext>
                  </a:extLst>
                </p:cNvPr>
                <p:cNvSpPr/>
                <p:nvPr/>
              </p:nvSpPr>
              <p:spPr>
                <a:xfrm>
                  <a:off x="10954425" y="1825925"/>
                  <a:ext cx="120000" cy="9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00" h="3768" extrusionOk="0">
                      <a:moveTo>
                        <a:pt x="2728" y="1"/>
                      </a:moveTo>
                      <a:cubicBezTo>
                        <a:pt x="2157" y="1"/>
                        <a:pt x="1576" y="228"/>
                        <a:pt x="1154" y="676"/>
                      </a:cubicBezTo>
                      <a:cubicBezTo>
                        <a:pt x="0" y="1886"/>
                        <a:pt x="1753" y="3110"/>
                        <a:pt x="2740" y="3542"/>
                      </a:cubicBezTo>
                      <a:cubicBezTo>
                        <a:pt x="3012" y="3651"/>
                        <a:pt x="3300" y="3767"/>
                        <a:pt x="3586" y="3767"/>
                      </a:cubicBezTo>
                      <a:cubicBezTo>
                        <a:pt x="3666" y="3767"/>
                        <a:pt x="3746" y="3758"/>
                        <a:pt x="3826" y="3737"/>
                      </a:cubicBezTo>
                      <a:cubicBezTo>
                        <a:pt x="4258" y="3625"/>
                        <a:pt x="4521" y="3194"/>
                        <a:pt x="4633" y="2763"/>
                      </a:cubicBezTo>
                      <a:cubicBezTo>
                        <a:pt x="4800" y="2164"/>
                        <a:pt x="4744" y="1496"/>
                        <a:pt x="4425" y="954"/>
                      </a:cubicBezTo>
                      <a:cubicBezTo>
                        <a:pt x="4056" y="315"/>
                        <a:pt x="3399" y="1"/>
                        <a:pt x="2728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3" name="Google Shape;317;p27">
                  <a:extLst>
                    <a:ext uri="{FF2B5EF4-FFF2-40B4-BE49-F238E27FC236}">
                      <a16:creationId xmlns:a16="http://schemas.microsoft.com/office/drawing/2014/main" id="{52FEA1EC-356F-92AD-67BE-0029ECCB7552}"/>
                    </a:ext>
                  </a:extLst>
                </p:cNvPr>
                <p:cNvSpPr/>
                <p:nvPr/>
              </p:nvSpPr>
              <p:spPr>
                <a:xfrm>
                  <a:off x="11146900" y="1712350"/>
                  <a:ext cx="113275" cy="79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31" h="3178" extrusionOk="0">
                      <a:moveTo>
                        <a:pt x="3723" y="1"/>
                      </a:moveTo>
                      <a:cubicBezTo>
                        <a:pt x="2872" y="1"/>
                        <a:pt x="1477" y="592"/>
                        <a:pt x="872" y="1184"/>
                      </a:cubicBezTo>
                      <a:cubicBezTo>
                        <a:pt x="1" y="2041"/>
                        <a:pt x="926" y="3177"/>
                        <a:pt x="1936" y="3177"/>
                      </a:cubicBezTo>
                      <a:cubicBezTo>
                        <a:pt x="2008" y="3177"/>
                        <a:pt x="2080" y="3172"/>
                        <a:pt x="2152" y="3160"/>
                      </a:cubicBezTo>
                      <a:cubicBezTo>
                        <a:pt x="2680" y="3076"/>
                        <a:pt x="3139" y="2756"/>
                        <a:pt x="3487" y="2353"/>
                      </a:cubicBezTo>
                      <a:cubicBezTo>
                        <a:pt x="3821" y="1963"/>
                        <a:pt x="4072" y="1490"/>
                        <a:pt x="4308" y="1017"/>
                      </a:cubicBezTo>
                      <a:cubicBezTo>
                        <a:pt x="4419" y="794"/>
                        <a:pt x="4530" y="530"/>
                        <a:pt x="4419" y="307"/>
                      </a:cubicBezTo>
                      <a:cubicBezTo>
                        <a:pt x="4308" y="71"/>
                        <a:pt x="4016" y="1"/>
                        <a:pt x="3751" y="1"/>
                      </a:cubicBezTo>
                      <a:cubicBezTo>
                        <a:pt x="3742" y="1"/>
                        <a:pt x="3732" y="1"/>
                        <a:pt x="3723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4" name="Google Shape;318;p27">
                  <a:extLst>
                    <a:ext uri="{FF2B5EF4-FFF2-40B4-BE49-F238E27FC236}">
                      <a16:creationId xmlns:a16="http://schemas.microsoft.com/office/drawing/2014/main" id="{B2A97E3F-F804-AA99-941C-BC9E897949C3}"/>
                    </a:ext>
                  </a:extLst>
                </p:cNvPr>
                <p:cNvSpPr/>
                <p:nvPr/>
              </p:nvSpPr>
              <p:spPr>
                <a:xfrm>
                  <a:off x="11353725" y="1766700"/>
                  <a:ext cx="56800" cy="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72" h="2056" extrusionOk="0">
                      <a:moveTo>
                        <a:pt x="1106" y="1"/>
                      </a:moveTo>
                      <a:cubicBezTo>
                        <a:pt x="881" y="1"/>
                        <a:pt x="652" y="75"/>
                        <a:pt x="459" y="234"/>
                      </a:cubicBezTo>
                      <a:cubicBezTo>
                        <a:pt x="334" y="331"/>
                        <a:pt x="236" y="470"/>
                        <a:pt x="167" y="624"/>
                      </a:cubicBezTo>
                      <a:cubicBezTo>
                        <a:pt x="0" y="1027"/>
                        <a:pt x="97" y="1528"/>
                        <a:pt x="446" y="1820"/>
                      </a:cubicBezTo>
                      <a:cubicBezTo>
                        <a:pt x="644" y="1984"/>
                        <a:pt x="862" y="2055"/>
                        <a:pt x="1072" y="2055"/>
                      </a:cubicBezTo>
                      <a:cubicBezTo>
                        <a:pt x="1703" y="2055"/>
                        <a:pt x="2272" y="1417"/>
                        <a:pt x="2073" y="707"/>
                      </a:cubicBezTo>
                      <a:cubicBezTo>
                        <a:pt x="1937" y="262"/>
                        <a:pt x="1528" y="1"/>
                        <a:pt x="110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  <p:sp>
              <p:nvSpPr>
                <p:cNvPr id="15" name="Google Shape;319;p27">
                  <a:extLst>
                    <a:ext uri="{FF2B5EF4-FFF2-40B4-BE49-F238E27FC236}">
                      <a16:creationId xmlns:a16="http://schemas.microsoft.com/office/drawing/2014/main" id="{1EF5FC11-8464-55BE-8C24-52FFFAA124D4}"/>
                    </a:ext>
                  </a:extLst>
                </p:cNvPr>
                <p:cNvSpPr/>
                <p:nvPr/>
              </p:nvSpPr>
              <p:spPr>
                <a:xfrm>
                  <a:off x="11033025" y="1656925"/>
                  <a:ext cx="49325" cy="5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2064" extrusionOk="0">
                      <a:moveTo>
                        <a:pt x="1316" y="1"/>
                      </a:moveTo>
                      <a:cubicBezTo>
                        <a:pt x="1023" y="1"/>
                        <a:pt x="694" y="143"/>
                        <a:pt x="487" y="381"/>
                      </a:cubicBezTo>
                      <a:cubicBezTo>
                        <a:pt x="153" y="757"/>
                        <a:pt x="0" y="1800"/>
                        <a:pt x="585" y="2023"/>
                      </a:cubicBezTo>
                      <a:cubicBezTo>
                        <a:pt x="650" y="2051"/>
                        <a:pt x="718" y="2063"/>
                        <a:pt x="786" y="2063"/>
                      </a:cubicBezTo>
                      <a:cubicBezTo>
                        <a:pt x="923" y="2063"/>
                        <a:pt x="1062" y="2014"/>
                        <a:pt x="1183" y="1940"/>
                      </a:cubicBezTo>
                      <a:cubicBezTo>
                        <a:pt x="1350" y="1828"/>
                        <a:pt x="1475" y="1661"/>
                        <a:pt x="1600" y="1481"/>
                      </a:cubicBezTo>
                      <a:cubicBezTo>
                        <a:pt x="1754" y="1244"/>
                        <a:pt x="1906" y="993"/>
                        <a:pt x="1934" y="715"/>
                      </a:cubicBezTo>
                      <a:cubicBezTo>
                        <a:pt x="1972" y="211"/>
                        <a:pt x="1671" y="1"/>
                        <a:pt x="1316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114923" tIns="114923" rIns="114923" bIns="114923" anchor="ctr" anchorCtr="0">
                  <a:noAutofit/>
                </a:bodyPr>
                <a:lstStyle/>
                <a:p>
                  <a:endParaRPr sz="1760"/>
                </a:p>
              </p:txBody>
            </p:sp>
          </p:grpSp>
        </p:grpSp>
        <p:sp>
          <p:nvSpPr>
            <p:cNvPr id="6" name="Google Shape;661;p30">
              <a:extLst>
                <a:ext uri="{FF2B5EF4-FFF2-40B4-BE49-F238E27FC236}">
                  <a16:creationId xmlns:a16="http://schemas.microsoft.com/office/drawing/2014/main" id="{E328AD87-DA2B-2CDB-6BD6-87A9C04D1E7C}"/>
                </a:ext>
              </a:extLst>
            </p:cNvPr>
            <p:cNvSpPr/>
            <p:nvPr/>
          </p:nvSpPr>
          <p:spPr>
            <a:xfrm>
              <a:off x="439244" y="6105789"/>
              <a:ext cx="1008516" cy="1223493"/>
            </a:xfrm>
            <a:custGeom>
              <a:avLst/>
              <a:gdLst/>
              <a:ahLst/>
              <a:cxnLst/>
              <a:rect l="l" t="t" r="r" b="b"/>
              <a:pathLst>
                <a:path w="30568" h="28836" extrusionOk="0">
                  <a:moveTo>
                    <a:pt x="14449" y="6514"/>
                  </a:moveTo>
                  <a:cubicBezTo>
                    <a:pt x="14605" y="6514"/>
                    <a:pt x="14761" y="6519"/>
                    <a:pt x="14916" y="6529"/>
                  </a:cubicBezTo>
                  <a:cubicBezTo>
                    <a:pt x="16432" y="6641"/>
                    <a:pt x="17879" y="7197"/>
                    <a:pt x="19201" y="7949"/>
                  </a:cubicBezTo>
                  <a:cubicBezTo>
                    <a:pt x="20537" y="8713"/>
                    <a:pt x="21802" y="9729"/>
                    <a:pt x="22457" y="11134"/>
                  </a:cubicBezTo>
                  <a:cubicBezTo>
                    <a:pt x="23375" y="13096"/>
                    <a:pt x="22930" y="15462"/>
                    <a:pt x="21858" y="17339"/>
                  </a:cubicBezTo>
                  <a:cubicBezTo>
                    <a:pt x="20912" y="19009"/>
                    <a:pt x="19479" y="20415"/>
                    <a:pt x="17712" y="21179"/>
                  </a:cubicBezTo>
                  <a:cubicBezTo>
                    <a:pt x="16800" y="21578"/>
                    <a:pt x="15798" y="21788"/>
                    <a:pt x="14799" y="21788"/>
                  </a:cubicBezTo>
                  <a:cubicBezTo>
                    <a:pt x="13878" y="21788"/>
                    <a:pt x="12960" y="21609"/>
                    <a:pt x="12119" y="21235"/>
                  </a:cubicBezTo>
                  <a:cubicBezTo>
                    <a:pt x="8683" y="19677"/>
                    <a:pt x="7834" y="15211"/>
                    <a:pt x="8405" y="11816"/>
                  </a:cubicBezTo>
                  <a:cubicBezTo>
                    <a:pt x="8683" y="10258"/>
                    <a:pt x="9406" y="8728"/>
                    <a:pt x="10644" y="7754"/>
                  </a:cubicBezTo>
                  <a:cubicBezTo>
                    <a:pt x="11706" y="6904"/>
                    <a:pt x="13082" y="6514"/>
                    <a:pt x="14449" y="6514"/>
                  </a:cubicBezTo>
                  <a:close/>
                  <a:moveTo>
                    <a:pt x="14133" y="1"/>
                  </a:moveTo>
                  <a:cubicBezTo>
                    <a:pt x="9704" y="1"/>
                    <a:pt x="5345" y="1425"/>
                    <a:pt x="2756" y="5138"/>
                  </a:cubicBezTo>
                  <a:cubicBezTo>
                    <a:pt x="613" y="8199"/>
                    <a:pt x="1" y="12192"/>
                    <a:pt x="821" y="15837"/>
                  </a:cubicBezTo>
                  <a:cubicBezTo>
                    <a:pt x="1643" y="19469"/>
                    <a:pt x="3826" y="22724"/>
                    <a:pt x="6665" y="25145"/>
                  </a:cubicBezTo>
                  <a:cubicBezTo>
                    <a:pt x="9217" y="27309"/>
                    <a:pt x="12512" y="28835"/>
                    <a:pt x="15810" y="28835"/>
                  </a:cubicBezTo>
                  <a:cubicBezTo>
                    <a:pt x="16648" y="28835"/>
                    <a:pt x="17485" y="28737"/>
                    <a:pt x="18311" y="28526"/>
                  </a:cubicBezTo>
                  <a:cubicBezTo>
                    <a:pt x="21218" y="27789"/>
                    <a:pt x="23626" y="25743"/>
                    <a:pt x="25573" y="23448"/>
                  </a:cubicBezTo>
                  <a:cubicBezTo>
                    <a:pt x="27479" y="21207"/>
                    <a:pt x="29065" y="18634"/>
                    <a:pt x="29816" y="15781"/>
                  </a:cubicBezTo>
                  <a:cubicBezTo>
                    <a:pt x="30568" y="12929"/>
                    <a:pt x="30415" y="9785"/>
                    <a:pt x="29037" y="7169"/>
                  </a:cubicBezTo>
                  <a:cubicBezTo>
                    <a:pt x="27605" y="4456"/>
                    <a:pt x="24961" y="2522"/>
                    <a:pt x="22081" y="1450"/>
                  </a:cubicBezTo>
                  <a:cubicBezTo>
                    <a:pt x="19678" y="553"/>
                    <a:pt x="16892" y="1"/>
                    <a:pt x="1413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</p:grpSp>
    </p:spTree>
    <p:extLst>
      <p:ext uri="{BB962C8B-B14F-4D97-AF65-F5344CB8AC3E}">
        <p14:creationId xmlns:p14="http://schemas.microsoft.com/office/powerpoint/2010/main" val="38250147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b="21119"/>
          <a:stretch/>
        </p:blipFill>
        <p:spPr>
          <a:xfrm>
            <a:off x="468463" y="1379080"/>
            <a:ext cx="12516278" cy="541166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" y="142542"/>
            <a:ext cx="13439774" cy="976956"/>
          </a:xfrm>
        </p:spPr>
        <p:txBody>
          <a:bodyPr/>
          <a:lstStyle/>
          <a:p>
            <a:pPr algn="ctr"/>
            <a:r>
              <a:rPr lang="zh-TW" altLang="en-US" sz="4400" b="1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國際交流教學資源</a:t>
            </a:r>
          </a:p>
        </p:txBody>
      </p:sp>
      <p:sp>
        <p:nvSpPr>
          <p:cNvPr id="5" name="矩形 4"/>
          <p:cNvSpPr/>
          <p:nvPr/>
        </p:nvSpPr>
        <p:spPr>
          <a:xfrm>
            <a:off x="3785854" y="3210402"/>
            <a:ext cx="1871479" cy="93765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43"/>
          </a:p>
        </p:txBody>
      </p:sp>
      <p:sp>
        <p:nvSpPr>
          <p:cNvPr id="6" name="矩形 5"/>
          <p:cNvSpPr/>
          <p:nvPr/>
        </p:nvSpPr>
        <p:spPr>
          <a:xfrm>
            <a:off x="9320686" y="3456900"/>
            <a:ext cx="3664055" cy="172329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14982" indent="-3149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TW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SIEP</a:t>
            </a:r>
            <a:r>
              <a:rPr lang="zh-TW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國際交流實作手冊</a:t>
            </a:r>
            <a:endParaRPr lang="en-US" altLang="zh-TW" sz="22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14982" indent="-3149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國際交流工具包檢索平臺</a:t>
            </a:r>
            <a:endParaRPr lang="en-US" altLang="zh-TW" sz="2200" dirty="0">
              <a:latin typeface="Microsoft JhengHei" panose="020B0604030504040204" pitchFamily="34" charset="-120"/>
              <a:ea typeface="Microsoft JhengHei" panose="020B0604030504040204" pitchFamily="34" charset="-120"/>
              <a:cs typeface="Times New Roman" panose="02020603050405020304" pitchFamily="18" charset="0"/>
            </a:endParaRPr>
          </a:p>
          <a:p>
            <a:pPr marL="314982" indent="-314982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TW" altLang="en-US" sz="2200" dirty="0">
                <a:latin typeface="Microsoft JhengHei" panose="020B0604030504040204" pitchFamily="34" charset="-120"/>
                <a:ea typeface="Microsoft JhengHei" panose="020B0604030504040204" pitchFamily="34" charset="-120"/>
                <a:cs typeface="Times New Roman" panose="02020603050405020304" pitchFamily="18" charset="0"/>
              </a:rPr>
              <a:t>國際教育評量資源</a:t>
            </a:r>
          </a:p>
        </p:txBody>
      </p:sp>
      <p:sp>
        <p:nvSpPr>
          <p:cNvPr id="7" name="矩形 6"/>
          <p:cNvSpPr/>
          <p:nvPr/>
        </p:nvSpPr>
        <p:spPr>
          <a:xfrm>
            <a:off x="9320687" y="3483989"/>
            <a:ext cx="3682892" cy="16962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43"/>
          </a:p>
        </p:txBody>
      </p:sp>
      <p:cxnSp>
        <p:nvCxnSpPr>
          <p:cNvPr id="9" name="直線單箭頭接點 8"/>
          <p:cNvCxnSpPr/>
          <p:nvPr/>
        </p:nvCxnSpPr>
        <p:spPr>
          <a:xfrm>
            <a:off x="5657333" y="3691641"/>
            <a:ext cx="3644516" cy="6269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矩形 11"/>
          <p:cNvSpPr/>
          <p:nvPr/>
        </p:nvSpPr>
        <p:spPr>
          <a:xfrm>
            <a:off x="3785854" y="2917936"/>
            <a:ext cx="1128111" cy="2823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sz="1543"/>
          </a:p>
        </p:txBody>
      </p:sp>
      <p:sp>
        <p:nvSpPr>
          <p:cNvPr id="3" name="矩形 2"/>
          <p:cNvSpPr/>
          <p:nvPr/>
        </p:nvSpPr>
        <p:spPr>
          <a:xfrm>
            <a:off x="468464" y="6790749"/>
            <a:ext cx="2787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1800" dirty="0">
                <a:hlinkClick r:id="rId4"/>
              </a:rPr>
              <a:t>https://www.ietw2.edu.tw/</a:t>
            </a:r>
            <a:endParaRPr lang="en-US" altLang="zh-TW" sz="1800" dirty="0"/>
          </a:p>
        </p:txBody>
      </p:sp>
      <p:sp>
        <p:nvSpPr>
          <p:cNvPr id="8" name="Google Shape;215;p26">
            <a:extLst>
              <a:ext uri="{FF2B5EF4-FFF2-40B4-BE49-F238E27FC236}">
                <a16:creationId xmlns:a16="http://schemas.microsoft.com/office/drawing/2014/main" id="{185CC508-1211-086C-3E83-07B0F6973335}"/>
              </a:ext>
            </a:extLst>
          </p:cNvPr>
          <p:cNvSpPr/>
          <p:nvPr/>
        </p:nvSpPr>
        <p:spPr>
          <a:xfrm>
            <a:off x="9168863" y="543844"/>
            <a:ext cx="721704" cy="174352"/>
          </a:xfrm>
          <a:custGeom>
            <a:avLst/>
            <a:gdLst/>
            <a:ahLst/>
            <a:cxnLst/>
            <a:rect l="l" t="t" r="r" b="b"/>
            <a:pathLst>
              <a:path w="27953" h="6753" extrusionOk="0">
                <a:moveTo>
                  <a:pt x="21146" y="1"/>
                </a:moveTo>
                <a:cubicBezTo>
                  <a:pt x="16488" y="1"/>
                  <a:pt x="11754" y="607"/>
                  <a:pt x="7166" y="892"/>
                </a:cubicBezTo>
                <a:cubicBezTo>
                  <a:pt x="5440" y="1003"/>
                  <a:pt x="3660" y="1129"/>
                  <a:pt x="2255" y="1769"/>
                </a:cubicBezTo>
                <a:cubicBezTo>
                  <a:pt x="864" y="2409"/>
                  <a:pt x="1" y="3717"/>
                  <a:pt x="780" y="4844"/>
                </a:cubicBezTo>
                <a:cubicBezTo>
                  <a:pt x="1754" y="6249"/>
                  <a:pt x="4425" y="6500"/>
                  <a:pt x="6596" y="6541"/>
                </a:cubicBezTo>
                <a:cubicBezTo>
                  <a:pt x="10547" y="6597"/>
                  <a:pt x="14484" y="6667"/>
                  <a:pt x="18422" y="6736"/>
                </a:cubicBezTo>
                <a:cubicBezTo>
                  <a:pt x="18896" y="6744"/>
                  <a:pt x="19372" y="6753"/>
                  <a:pt x="19848" y="6753"/>
                </a:cubicBezTo>
                <a:cubicBezTo>
                  <a:pt x="20949" y="6753"/>
                  <a:pt x="22043" y="6707"/>
                  <a:pt x="23082" y="6513"/>
                </a:cubicBezTo>
                <a:cubicBezTo>
                  <a:pt x="24572" y="6235"/>
                  <a:pt x="25963" y="5609"/>
                  <a:pt x="26561" y="4635"/>
                </a:cubicBezTo>
                <a:cubicBezTo>
                  <a:pt x="27952" y="2395"/>
                  <a:pt x="24599" y="30"/>
                  <a:pt x="21455" y="2"/>
                </a:cubicBezTo>
                <a:cubicBezTo>
                  <a:pt x="21352" y="1"/>
                  <a:pt x="21249" y="1"/>
                  <a:pt x="211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10" name="Google Shape;215;p26">
            <a:extLst>
              <a:ext uri="{FF2B5EF4-FFF2-40B4-BE49-F238E27FC236}">
                <a16:creationId xmlns:a16="http://schemas.microsoft.com/office/drawing/2014/main" id="{7EB8E8CD-8EB5-1F41-23E9-B8D2D12AD8AD}"/>
              </a:ext>
            </a:extLst>
          </p:cNvPr>
          <p:cNvSpPr/>
          <p:nvPr/>
        </p:nvSpPr>
        <p:spPr>
          <a:xfrm>
            <a:off x="3501876" y="543844"/>
            <a:ext cx="721704" cy="174352"/>
          </a:xfrm>
          <a:custGeom>
            <a:avLst/>
            <a:gdLst/>
            <a:ahLst/>
            <a:cxnLst/>
            <a:rect l="l" t="t" r="r" b="b"/>
            <a:pathLst>
              <a:path w="27953" h="6753" extrusionOk="0">
                <a:moveTo>
                  <a:pt x="21146" y="1"/>
                </a:moveTo>
                <a:cubicBezTo>
                  <a:pt x="16488" y="1"/>
                  <a:pt x="11754" y="607"/>
                  <a:pt x="7166" y="892"/>
                </a:cubicBezTo>
                <a:cubicBezTo>
                  <a:pt x="5440" y="1003"/>
                  <a:pt x="3660" y="1129"/>
                  <a:pt x="2255" y="1769"/>
                </a:cubicBezTo>
                <a:cubicBezTo>
                  <a:pt x="864" y="2409"/>
                  <a:pt x="1" y="3717"/>
                  <a:pt x="780" y="4844"/>
                </a:cubicBezTo>
                <a:cubicBezTo>
                  <a:pt x="1754" y="6249"/>
                  <a:pt x="4425" y="6500"/>
                  <a:pt x="6596" y="6541"/>
                </a:cubicBezTo>
                <a:cubicBezTo>
                  <a:pt x="10547" y="6597"/>
                  <a:pt x="14484" y="6667"/>
                  <a:pt x="18422" y="6736"/>
                </a:cubicBezTo>
                <a:cubicBezTo>
                  <a:pt x="18896" y="6744"/>
                  <a:pt x="19372" y="6753"/>
                  <a:pt x="19848" y="6753"/>
                </a:cubicBezTo>
                <a:cubicBezTo>
                  <a:pt x="20949" y="6753"/>
                  <a:pt x="22043" y="6707"/>
                  <a:pt x="23082" y="6513"/>
                </a:cubicBezTo>
                <a:cubicBezTo>
                  <a:pt x="24572" y="6235"/>
                  <a:pt x="25963" y="5609"/>
                  <a:pt x="26561" y="4635"/>
                </a:cubicBezTo>
                <a:cubicBezTo>
                  <a:pt x="27952" y="2395"/>
                  <a:pt x="24599" y="30"/>
                  <a:pt x="21455" y="2"/>
                </a:cubicBezTo>
                <a:cubicBezTo>
                  <a:pt x="21352" y="1"/>
                  <a:pt x="21249" y="1"/>
                  <a:pt x="211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</p:spTree>
    <p:extLst>
      <p:ext uri="{BB962C8B-B14F-4D97-AF65-F5344CB8AC3E}">
        <p14:creationId xmlns:p14="http://schemas.microsoft.com/office/powerpoint/2010/main" val="2663788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518865" y="478116"/>
            <a:ext cx="12160494" cy="841800"/>
          </a:xfrm>
        </p:spPr>
        <p:txBody>
          <a:bodyPr/>
          <a:lstStyle/>
          <a:p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國際交流工具包特色</a:t>
            </a:r>
          </a:p>
        </p:txBody>
      </p:sp>
      <p:grpSp>
        <p:nvGrpSpPr>
          <p:cNvPr id="19" name="群組 18"/>
          <p:cNvGrpSpPr/>
          <p:nvPr/>
        </p:nvGrpSpPr>
        <p:grpSpPr>
          <a:xfrm>
            <a:off x="1476681" y="2049278"/>
            <a:ext cx="10250098" cy="5014699"/>
            <a:chOff x="1235110" y="1838146"/>
            <a:chExt cx="9920570" cy="4824535"/>
          </a:xfrm>
        </p:grpSpPr>
        <p:sp>
          <p:nvSpPr>
            <p:cNvPr id="20" name="手繪多邊形 19"/>
            <p:cNvSpPr/>
            <p:nvPr/>
          </p:nvSpPr>
          <p:spPr>
            <a:xfrm>
              <a:off x="7827440" y="4443394"/>
              <a:ext cx="3328240" cy="2219287"/>
            </a:xfrm>
            <a:custGeom>
              <a:avLst/>
              <a:gdLst>
                <a:gd name="connsiteX0" fmla="*/ 0 w 2383320"/>
                <a:gd name="connsiteY0" fmla="*/ 154385 h 1543851"/>
                <a:gd name="connsiteX1" fmla="*/ 154385 w 2383320"/>
                <a:gd name="connsiteY1" fmla="*/ 0 h 1543851"/>
                <a:gd name="connsiteX2" fmla="*/ 2228935 w 2383320"/>
                <a:gd name="connsiteY2" fmla="*/ 0 h 1543851"/>
                <a:gd name="connsiteX3" fmla="*/ 2383320 w 2383320"/>
                <a:gd name="connsiteY3" fmla="*/ 154385 h 1543851"/>
                <a:gd name="connsiteX4" fmla="*/ 2383320 w 2383320"/>
                <a:gd name="connsiteY4" fmla="*/ 1389466 h 1543851"/>
                <a:gd name="connsiteX5" fmla="*/ 2228935 w 2383320"/>
                <a:gd name="connsiteY5" fmla="*/ 1543851 h 1543851"/>
                <a:gd name="connsiteX6" fmla="*/ 154385 w 2383320"/>
                <a:gd name="connsiteY6" fmla="*/ 1543851 h 1543851"/>
                <a:gd name="connsiteX7" fmla="*/ 0 w 2383320"/>
                <a:gd name="connsiteY7" fmla="*/ 1389466 h 1543851"/>
                <a:gd name="connsiteX8" fmla="*/ 0 w 2383320"/>
                <a:gd name="connsiteY8" fmla="*/ 154385 h 154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320" h="1543851">
                  <a:moveTo>
                    <a:pt x="0" y="154385"/>
                  </a:moveTo>
                  <a:cubicBezTo>
                    <a:pt x="0" y="69121"/>
                    <a:pt x="69121" y="0"/>
                    <a:pt x="154385" y="0"/>
                  </a:cubicBezTo>
                  <a:lnTo>
                    <a:pt x="2228935" y="0"/>
                  </a:lnTo>
                  <a:cubicBezTo>
                    <a:pt x="2314199" y="0"/>
                    <a:pt x="2383320" y="69121"/>
                    <a:pt x="2383320" y="154385"/>
                  </a:cubicBezTo>
                  <a:lnTo>
                    <a:pt x="2383320" y="1389466"/>
                  </a:lnTo>
                  <a:cubicBezTo>
                    <a:pt x="2383320" y="1474730"/>
                    <a:pt x="2314199" y="1543851"/>
                    <a:pt x="2228935" y="1543851"/>
                  </a:cubicBezTo>
                  <a:lnTo>
                    <a:pt x="154385" y="1543851"/>
                  </a:lnTo>
                  <a:cubicBezTo>
                    <a:pt x="69121" y="1543851"/>
                    <a:pt x="0" y="1474730"/>
                    <a:pt x="0" y="1389466"/>
                  </a:cubicBezTo>
                  <a:lnTo>
                    <a:pt x="0" y="15438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628881"/>
                <a:satOff val="4671"/>
                <a:lumOff val="10457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330" tIns="542632" rIns="117179" bIns="117179" numCol="1" spcCol="1270" anchor="t" anchorCtr="0">
              <a:noAutofit/>
            </a:bodyPr>
            <a:lstStyle/>
            <a:p>
              <a:pPr lvl="1" defTabSz="73495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包含學校分析、交流規劃與歷程、學習評量及成效評估。</a:t>
              </a:r>
            </a:p>
          </p:txBody>
        </p:sp>
        <p:sp>
          <p:nvSpPr>
            <p:cNvPr id="21" name="手繪多邊形 20"/>
            <p:cNvSpPr/>
            <p:nvPr/>
          </p:nvSpPr>
          <p:spPr>
            <a:xfrm>
              <a:off x="1235110" y="4443394"/>
              <a:ext cx="3055535" cy="2219287"/>
            </a:xfrm>
            <a:custGeom>
              <a:avLst/>
              <a:gdLst>
                <a:gd name="connsiteX0" fmla="*/ 0 w 2383320"/>
                <a:gd name="connsiteY0" fmla="*/ 154385 h 1543851"/>
                <a:gd name="connsiteX1" fmla="*/ 154385 w 2383320"/>
                <a:gd name="connsiteY1" fmla="*/ 0 h 1543851"/>
                <a:gd name="connsiteX2" fmla="*/ 2228935 w 2383320"/>
                <a:gd name="connsiteY2" fmla="*/ 0 h 1543851"/>
                <a:gd name="connsiteX3" fmla="*/ 2383320 w 2383320"/>
                <a:gd name="connsiteY3" fmla="*/ 154385 h 1543851"/>
                <a:gd name="connsiteX4" fmla="*/ 2383320 w 2383320"/>
                <a:gd name="connsiteY4" fmla="*/ 1389466 h 1543851"/>
                <a:gd name="connsiteX5" fmla="*/ 2228935 w 2383320"/>
                <a:gd name="connsiteY5" fmla="*/ 1543851 h 1543851"/>
                <a:gd name="connsiteX6" fmla="*/ 154385 w 2383320"/>
                <a:gd name="connsiteY6" fmla="*/ 1543851 h 1543851"/>
                <a:gd name="connsiteX7" fmla="*/ 0 w 2383320"/>
                <a:gd name="connsiteY7" fmla="*/ 1389466 h 1543851"/>
                <a:gd name="connsiteX8" fmla="*/ 0 w 2383320"/>
                <a:gd name="connsiteY8" fmla="*/ 154385 h 154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320" h="1543851">
                  <a:moveTo>
                    <a:pt x="0" y="154385"/>
                  </a:moveTo>
                  <a:cubicBezTo>
                    <a:pt x="0" y="69121"/>
                    <a:pt x="69121" y="0"/>
                    <a:pt x="154385" y="0"/>
                  </a:cubicBezTo>
                  <a:lnTo>
                    <a:pt x="2228935" y="0"/>
                  </a:lnTo>
                  <a:cubicBezTo>
                    <a:pt x="2314199" y="0"/>
                    <a:pt x="2383320" y="69121"/>
                    <a:pt x="2383320" y="154385"/>
                  </a:cubicBezTo>
                  <a:lnTo>
                    <a:pt x="2383320" y="1389466"/>
                  </a:lnTo>
                  <a:cubicBezTo>
                    <a:pt x="2383320" y="1474730"/>
                    <a:pt x="2314199" y="1543851"/>
                    <a:pt x="2228935" y="1543851"/>
                  </a:cubicBezTo>
                  <a:lnTo>
                    <a:pt x="154385" y="1543851"/>
                  </a:lnTo>
                  <a:cubicBezTo>
                    <a:pt x="69121" y="1543851"/>
                    <a:pt x="0" y="1474730"/>
                    <a:pt x="0" y="1389466"/>
                  </a:cubicBezTo>
                  <a:lnTo>
                    <a:pt x="0" y="15438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943321"/>
                <a:satOff val="7007"/>
                <a:lumOff val="15686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7179" tIns="542632" rIns="905330" bIns="117179" numCol="1" spcCol="1270" anchor="t" anchorCtr="0">
              <a:noAutofit/>
            </a:bodyPr>
            <a:lstStyle/>
            <a:p>
              <a:pPr lvl="1" defTabSz="73495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完成之工具包經審查通過，可上傳至檢索平台分享。</a:t>
              </a:r>
            </a:p>
          </p:txBody>
        </p:sp>
        <p:sp>
          <p:nvSpPr>
            <p:cNvPr id="22" name="手繪多邊形 21"/>
            <p:cNvSpPr/>
            <p:nvPr/>
          </p:nvSpPr>
          <p:spPr>
            <a:xfrm>
              <a:off x="7827440" y="1838146"/>
              <a:ext cx="3328240" cy="2219286"/>
            </a:xfrm>
            <a:custGeom>
              <a:avLst/>
              <a:gdLst>
                <a:gd name="connsiteX0" fmla="*/ 0 w 2383320"/>
                <a:gd name="connsiteY0" fmla="*/ 154385 h 1543851"/>
                <a:gd name="connsiteX1" fmla="*/ 154385 w 2383320"/>
                <a:gd name="connsiteY1" fmla="*/ 0 h 1543851"/>
                <a:gd name="connsiteX2" fmla="*/ 2228935 w 2383320"/>
                <a:gd name="connsiteY2" fmla="*/ 0 h 1543851"/>
                <a:gd name="connsiteX3" fmla="*/ 2383320 w 2383320"/>
                <a:gd name="connsiteY3" fmla="*/ 154385 h 1543851"/>
                <a:gd name="connsiteX4" fmla="*/ 2383320 w 2383320"/>
                <a:gd name="connsiteY4" fmla="*/ 1389466 h 1543851"/>
                <a:gd name="connsiteX5" fmla="*/ 2228935 w 2383320"/>
                <a:gd name="connsiteY5" fmla="*/ 1543851 h 1543851"/>
                <a:gd name="connsiteX6" fmla="*/ 154385 w 2383320"/>
                <a:gd name="connsiteY6" fmla="*/ 1543851 h 1543851"/>
                <a:gd name="connsiteX7" fmla="*/ 0 w 2383320"/>
                <a:gd name="connsiteY7" fmla="*/ 1389466 h 1543851"/>
                <a:gd name="connsiteX8" fmla="*/ 0 w 2383320"/>
                <a:gd name="connsiteY8" fmla="*/ 154385 h 154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320" h="1543851">
                  <a:moveTo>
                    <a:pt x="0" y="154385"/>
                  </a:moveTo>
                  <a:cubicBezTo>
                    <a:pt x="0" y="69121"/>
                    <a:pt x="69121" y="0"/>
                    <a:pt x="154385" y="0"/>
                  </a:cubicBezTo>
                  <a:lnTo>
                    <a:pt x="2228935" y="0"/>
                  </a:lnTo>
                  <a:cubicBezTo>
                    <a:pt x="2314199" y="0"/>
                    <a:pt x="2383320" y="69121"/>
                    <a:pt x="2383320" y="154385"/>
                  </a:cubicBezTo>
                  <a:lnTo>
                    <a:pt x="2383320" y="1389466"/>
                  </a:lnTo>
                  <a:cubicBezTo>
                    <a:pt x="2383320" y="1474730"/>
                    <a:pt x="2314199" y="1543851"/>
                    <a:pt x="2228935" y="1543851"/>
                  </a:cubicBezTo>
                  <a:lnTo>
                    <a:pt x="154385" y="1543851"/>
                  </a:lnTo>
                  <a:cubicBezTo>
                    <a:pt x="69121" y="1543851"/>
                    <a:pt x="0" y="1474730"/>
                    <a:pt x="0" y="1389466"/>
                  </a:cubicBezTo>
                  <a:lnTo>
                    <a:pt x="0" y="15438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314440"/>
                <a:satOff val="2336"/>
                <a:lumOff val="5229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05330" tIns="117179" rIns="117179" bIns="542632" numCol="1" spcCol="1270" anchor="t" anchorCtr="0">
              <a:noAutofit/>
            </a:bodyPr>
            <a:lstStyle/>
            <a:p>
              <a:pPr lvl="1" defTabSz="734959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8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包</a:t>
              </a: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含</a:t>
              </a:r>
              <a:r>
                <a:rPr lang="en-US" altLang="zh-TW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SIEP</a:t>
              </a: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補助要點中，國際交流之類型。</a:t>
              </a:r>
            </a:p>
          </p:txBody>
        </p:sp>
        <p:sp>
          <p:nvSpPr>
            <p:cNvPr id="23" name="手繪多邊形 22"/>
            <p:cNvSpPr/>
            <p:nvPr/>
          </p:nvSpPr>
          <p:spPr>
            <a:xfrm>
              <a:off x="1235110" y="1838146"/>
              <a:ext cx="3055535" cy="2219286"/>
            </a:xfrm>
            <a:custGeom>
              <a:avLst/>
              <a:gdLst>
                <a:gd name="connsiteX0" fmla="*/ 0 w 2383320"/>
                <a:gd name="connsiteY0" fmla="*/ 154385 h 1543851"/>
                <a:gd name="connsiteX1" fmla="*/ 154385 w 2383320"/>
                <a:gd name="connsiteY1" fmla="*/ 0 h 1543851"/>
                <a:gd name="connsiteX2" fmla="*/ 2228935 w 2383320"/>
                <a:gd name="connsiteY2" fmla="*/ 0 h 1543851"/>
                <a:gd name="connsiteX3" fmla="*/ 2383320 w 2383320"/>
                <a:gd name="connsiteY3" fmla="*/ 154385 h 1543851"/>
                <a:gd name="connsiteX4" fmla="*/ 2383320 w 2383320"/>
                <a:gd name="connsiteY4" fmla="*/ 1389466 h 1543851"/>
                <a:gd name="connsiteX5" fmla="*/ 2228935 w 2383320"/>
                <a:gd name="connsiteY5" fmla="*/ 1543851 h 1543851"/>
                <a:gd name="connsiteX6" fmla="*/ 154385 w 2383320"/>
                <a:gd name="connsiteY6" fmla="*/ 1543851 h 1543851"/>
                <a:gd name="connsiteX7" fmla="*/ 0 w 2383320"/>
                <a:gd name="connsiteY7" fmla="*/ 1389466 h 1543851"/>
                <a:gd name="connsiteX8" fmla="*/ 0 w 2383320"/>
                <a:gd name="connsiteY8" fmla="*/ 154385 h 154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83320" h="1543851">
                  <a:moveTo>
                    <a:pt x="0" y="154385"/>
                  </a:moveTo>
                  <a:cubicBezTo>
                    <a:pt x="0" y="69121"/>
                    <a:pt x="69121" y="0"/>
                    <a:pt x="154385" y="0"/>
                  </a:cubicBezTo>
                  <a:lnTo>
                    <a:pt x="2228935" y="0"/>
                  </a:lnTo>
                  <a:cubicBezTo>
                    <a:pt x="2314199" y="0"/>
                    <a:pt x="2383320" y="69121"/>
                    <a:pt x="2383320" y="154385"/>
                  </a:cubicBezTo>
                  <a:lnTo>
                    <a:pt x="2383320" y="1389466"/>
                  </a:lnTo>
                  <a:cubicBezTo>
                    <a:pt x="2383320" y="1474730"/>
                    <a:pt x="2314199" y="1543851"/>
                    <a:pt x="2228935" y="1543851"/>
                  </a:cubicBezTo>
                  <a:lnTo>
                    <a:pt x="154385" y="1543851"/>
                  </a:lnTo>
                  <a:cubicBezTo>
                    <a:pt x="69121" y="1543851"/>
                    <a:pt x="0" y="1474730"/>
                    <a:pt x="0" y="1389466"/>
                  </a:cubicBezTo>
                  <a:lnTo>
                    <a:pt x="0" y="154385"/>
                  </a:lnTo>
                  <a:close/>
                </a:path>
              </a:pathLst>
            </a:custGeom>
          </p:spPr>
          <p:style>
            <a:lnRef idx="2">
              <a:schemeClr val="accent4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1379" tIns="121379" rIns="909530" bIns="546832" numCol="1" spcCol="1270" anchor="t" anchorCtr="0">
              <a:noAutofit/>
            </a:bodyPr>
            <a:lstStyle/>
            <a:p>
              <a:pPr defTabSz="979945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匯集辦</a:t>
              </a:r>
              <a:r>
                <a:rPr lang="zh-TW" altLang="en-US" sz="28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理</a:t>
              </a:r>
              <a:r>
                <a:rPr lang="en-US" altLang="zh-TW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SIEP</a:t>
              </a: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有成之學校，提供推動</a:t>
              </a:r>
              <a:r>
                <a:rPr lang="zh-TW" altLang="en-US" sz="28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範例</a:t>
              </a:r>
              <a:r>
                <a:rPr lang="zh-TW" altLang="en-US" sz="2800" kern="1200" dirty="0">
                  <a:latin typeface="Microsoft JhengHei" panose="020B0604030504040204" pitchFamily="34" charset="-120"/>
                  <a:ea typeface="Microsoft JhengHei" panose="020B0604030504040204" pitchFamily="34" charset="-120"/>
                  <a:cs typeface="Times New Roman" panose="02020603050405020304" pitchFamily="18" charset="0"/>
                </a:rPr>
                <a:t>。</a:t>
              </a:r>
            </a:p>
          </p:txBody>
        </p:sp>
        <p:sp>
          <p:nvSpPr>
            <p:cNvPr id="24" name="手繪多邊形 23"/>
            <p:cNvSpPr/>
            <p:nvPr/>
          </p:nvSpPr>
          <p:spPr>
            <a:xfrm>
              <a:off x="3921774" y="2184070"/>
              <a:ext cx="2089024" cy="2089024"/>
            </a:xfrm>
            <a:custGeom>
              <a:avLst/>
              <a:gdLst>
                <a:gd name="connsiteX0" fmla="*/ 0 w 2089024"/>
                <a:gd name="connsiteY0" fmla="*/ 2089024 h 2089024"/>
                <a:gd name="connsiteX1" fmla="*/ 2089024 w 2089024"/>
                <a:gd name="connsiteY1" fmla="*/ 0 h 2089024"/>
                <a:gd name="connsiteX2" fmla="*/ 2089024 w 2089024"/>
                <a:gd name="connsiteY2" fmla="*/ 2089024 h 2089024"/>
                <a:gd name="connsiteX3" fmla="*/ 0 w 2089024"/>
                <a:gd name="connsiteY3" fmla="*/ 2089024 h 208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024" h="2089024">
                  <a:moveTo>
                    <a:pt x="0" y="2089024"/>
                  </a:moveTo>
                  <a:cubicBezTo>
                    <a:pt x="0" y="935288"/>
                    <a:pt x="935288" y="0"/>
                    <a:pt x="2089024" y="0"/>
                  </a:cubicBezTo>
                  <a:lnTo>
                    <a:pt x="2089024" y="2089024"/>
                  </a:lnTo>
                  <a:lnTo>
                    <a:pt x="0" y="2089024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974" tIns="893974" rIns="219511" bIns="219511" numCol="1" spcCol="1270" anchor="ctr" anchorCtr="0">
              <a:noAutofit/>
            </a:bodyPr>
            <a:lstStyle/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86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提供</a:t>
              </a:r>
              <a:br>
                <a:rPr lang="en-US" altLang="zh-TW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2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範例</a:t>
              </a:r>
            </a:p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zh-TW" sz="3086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25" name="手繪多邊形 24"/>
            <p:cNvSpPr/>
            <p:nvPr/>
          </p:nvSpPr>
          <p:spPr>
            <a:xfrm>
              <a:off x="6076498" y="2192275"/>
              <a:ext cx="2089024" cy="2089024"/>
            </a:xfrm>
            <a:custGeom>
              <a:avLst/>
              <a:gdLst>
                <a:gd name="connsiteX0" fmla="*/ 0 w 2089024"/>
                <a:gd name="connsiteY0" fmla="*/ 2089024 h 2089024"/>
                <a:gd name="connsiteX1" fmla="*/ 2089024 w 2089024"/>
                <a:gd name="connsiteY1" fmla="*/ 0 h 2089024"/>
                <a:gd name="connsiteX2" fmla="*/ 2089024 w 2089024"/>
                <a:gd name="connsiteY2" fmla="*/ 2089024 h 2089024"/>
                <a:gd name="connsiteX3" fmla="*/ 0 w 2089024"/>
                <a:gd name="connsiteY3" fmla="*/ 2089024 h 208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024" h="2089024">
                  <a:moveTo>
                    <a:pt x="0" y="0"/>
                  </a:moveTo>
                  <a:cubicBezTo>
                    <a:pt x="1153736" y="0"/>
                    <a:pt x="2089024" y="935288"/>
                    <a:pt x="2089024" y="2089024"/>
                  </a:cubicBezTo>
                  <a:lnTo>
                    <a:pt x="0" y="20890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314440"/>
                <a:satOff val="2336"/>
                <a:lumOff val="5229"/>
                <a:alphaOff val="0"/>
              </a:schemeClr>
            </a:fillRef>
            <a:effectRef idx="0">
              <a:schemeClr val="accent4">
                <a:hueOff val="314440"/>
                <a:satOff val="2336"/>
                <a:lumOff val="5229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11" tIns="893974" rIns="893974" bIns="219511" numCol="1" spcCol="1270" anchor="ctr" anchorCtr="0">
              <a:noAutofit/>
            </a:bodyPr>
            <a:lstStyle/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多元</a:t>
              </a:r>
              <a:br>
                <a:rPr lang="en-US" altLang="zh-TW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類型</a:t>
              </a:r>
            </a:p>
          </p:txBody>
        </p:sp>
        <p:sp>
          <p:nvSpPr>
            <p:cNvPr id="26" name="手繪多邊形 25"/>
            <p:cNvSpPr/>
            <p:nvPr/>
          </p:nvSpPr>
          <p:spPr>
            <a:xfrm rot="21600000">
              <a:off x="6107289" y="4377789"/>
              <a:ext cx="2089024" cy="2089025"/>
            </a:xfrm>
            <a:custGeom>
              <a:avLst/>
              <a:gdLst>
                <a:gd name="connsiteX0" fmla="*/ 0 w 2089024"/>
                <a:gd name="connsiteY0" fmla="*/ 2089024 h 2089024"/>
                <a:gd name="connsiteX1" fmla="*/ 2089024 w 2089024"/>
                <a:gd name="connsiteY1" fmla="*/ 0 h 2089024"/>
                <a:gd name="connsiteX2" fmla="*/ 2089024 w 2089024"/>
                <a:gd name="connsiteY2" fmla="*/ 2089024 h 2089024"/>
                <a:gd name="connsiteX3" fmla="*/ 0 w 2089024"/>
                <a:gd name="connsiteY3" fmla="*/ 2089024 h 208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024" h="2089024">
                  <a:moveTo>
                    <a:pt x="2089024" y="0"/>
                  </a:moveTo>
                  <a:cubicBezTo>
                    <a:pt x="2089024" y="1153736"/>
                    <a:pt x="1153736" y="2089024"/>
                    <a:pt x="0" y="2089024"/>
                  </a:cubicBezTo>
                  <a:lnTo>
                    <a:pt x="0" y="0"/>
                  </a:lnTo>
                  <a:lnTo>
                    <a:pt x="2089024" y="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628881"/>
                <a:satOff val="4671"/>
                <a:lumOff val="10457"/>
                <a:alphaOff val="0"/>
              </a:schemeClr>
            </a:fillRef>
            <a:effectRef idx="0">
              <a:schemeClr val="accent4">
                <a:hueOff val="628881"/>
                <a:satOff val="4671"/>
                <a:lumOff val="10457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511" tIns="219511" rIns="893974" bIns="893974" numCol="1" spcCol="1270" anchor="ctr" anchorCtr="0">
              <a:noAutofit/>
            </a:bodyPr>
            <a:lstStyle/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內容</a:t>
              </a:r>
              <a:br>
                <a:rPr lang="en-US" altLang="zh-TW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豐富</a:t>
              </a:r>
              <a:endParaRPr lang="en-US" altLang="zh-TW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sp>
          <p:nvSpPr>
            <p:cNvPr id="27" name="手繪多邊形 26"/>
            <p:cNvSpPr/>
            <p:nvPr/>
          </p:nvSpPr>
          <p:spPr>
            <a:xfrm rot="21600000">
              <a:off x="3921774" y="4377790"/>
              <a:ext cx="2089024" cy="2089024"/>
            </a:xfrm>
            <a:custGeom>
              <a:avLst/>
              <a:gdLst>
                <a:gd name="connsiteX0" fmla="*/ 0 w 2089024"/>
                <a:gd name="connsiteY0" fmla="*/ 2089024 h 2089024"/>
                <a:gd name="connsiteX1" fmla="*/ 2089024 w 2089024"/>
                <a:gd name="connsiteY1" fmla="*/ 0 h 2089024"/>
                <a:gd name="connsiteX2" fmla="*/ 2089024 w 2089024"/>
                <a:gd name="connsiteY2" fmla="*/ 2089024 h 2089024"/>
                <a:gd name="connsiteX3" fmla="*/ 0 w 2089024"/>
                <a:gd name="connsiteY3" fmla="*/ 2089024 h 2089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89024" h="2089024">
                  <a:moveTo>
                    <a:pt x="2089024" y="2089024"/>
                  </a:moveTo>
                  <a:cubicBezTo>
                    <a:pt x="935288" y="2089024"/>
                    <a:pt x="0" y="1153736"/>
                    <a:pt x="0" y="0"/>
                  </a:cubicBezTo>
                  <a:lnTo>
                    <a:pt x="2089024" y="0"/>
                  </a:lnTo>
                  <a:lnTo>
                    <a:pt x="2089024" y="2089024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943321"/>
                <a:satOff val="7007"/>
                <a:lumOff val="15686"/>
                <a:alphaOff val="0"/>
              </a:schemeClr>
            </a:fillRef>
            <a:effectRef idx="0">
              <a:schemeClr val="accent4">
                <a:hueOff val="943321"/>
                <a:satOff val="7007"/>
                <a:lumOff val="15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93974" tIns="219511" rIns="219511" bIns="893973" numCol="1" spcCol="1270" anchor="ctr" anchorCtr="0">
              <a:noAutofit/>
            </a:bodyPr>
            <a:lstStyle/>
            <a:p>
              <a:pPr algn="ctr" defTabSz="137192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互動</a:t>
              </a:r>
              <a:br>
                <a:rPr lang="en-US" altLang="zh-TW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</a:br>
              <a:r>
                <a:rPr lang="zh-TW" altLang="en-US" sz="3200" b="1" kern="1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分享</a:t>
              </a:r>
            </a:p>
          </p:txBody>
        </p:sp>
        <p:sp>
          <p:nvSpPr>
            <p:cNvPr id="28" name="圓形箭號 27"/>
            <p:cNvSpPr/>
            <p:nvPr/>
          </p:nvSpPr>
          <p:spPr>
            <a:xfrm>
              <a:off x="5698409" y="3895336"/>
              <a:ext cx="721268" cy="62718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圓形箭號 28"/>
            <p:cNvSpPr/>
            <p:nvPr/>
          </p:nvSpPr>
          <p:spPr>
            <a:xfrm rot="10800000">
              <a:off x="5698409" y="4136563"/>
              <a:ext cx="721268" cy="627189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  <p:grpSp>
        <p:nvGrpSpPr>
          <p:cNvPr id="3" name="群組 2">
            <a:extLst>
              <a:ext uri="{FF2B5EF4-FFF2-40B4-BE49-F238E27FC236}">
                <a16:creationId xmlns:a16="http://schemas.microsoft.com/office/drawing/2014/main" id="{B16A7982-3F75-5998-D3F5-3595C4C2F6F0}"/>
              </a:ext>
            </a:extLst>
          </p:cNvPr>
          <p:cNvGrpSpPr/>
          <p:nvPr/>
        </p:nvGrpSpPr>
        <p:grpSpPr>
          <a:xfrm>
            <a:off x="6833462" y="344944"/>
            <a:ext cx="6173927" cy="1435138"/>
            <a:chOff x="6934858" y="335396"/>
            <a:chExt cx="6173927" cy="1435138"/>
          </a:xfrm>
        </p:grpSpPr>
        <p:cxnSp>
          <p:nvCxnSpPr>
            <p:cNvPr id="4" name="Google Shape;93;p23">
              <a:extLst>
                <a:ext uri="{FF2B5EF4-FFF2-40B4-BE49-F238E27FC236}">
                  <a16:creationId xmlns:a16="http://schemas.microsoft.com/office/drawing/2014/main" id="{B09B242E-D7E1-1CAD-5B7A-E0F40D36F1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34858" y="928819"/>
              <a:ext cx="414231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" name="Google Shape;649;p29">
              <a:extLst>
                <a:ext uri="{FF2B5EF4-FFF2-40B4-BE49-F238E27FC236}">
                  <a16:creationId xmlns:a16="http://schemas.microsoft.com/office/drawing/2014/main" id="{C39F06A2-2725-8EC9-83A3-0FDE97DABACF}"/>
                </a:ext>
              </a:extLst>
            </p:cNvPr>
            <p:cNvGrpSpPr/>
            <p:nvPr/>
          </p:nvGrpSpPr>
          <p:grpSpPr>
            <a:xfrm>
              <a:off x="10903254" y="335396"/>
              <a:ext cx="2205531" cy="1435138"/>
              <a:chOff x="8502759" y="854238"/>
              <a:chExt cx="1754577" cy="1141703"/>
            </a:xfrm>
          </p:grpSpPr>
          <p:sp>
            <p:nvSpPr>
              <p:cNvPr id="6" name="Google Shape;650;p29">
                <a:extLst>
                  <a:ext uri="{FF2B5EF4-FFF2-40B4-BE49-F238E27FC236}">
                    <a16:creationId xmlns:a16="http://schemas.microsoft.com/office/drawing/2014/main" id="{4418D358-75F9-2525-C37E-52BBFB44E7F8}"/>
                  </a:ext>
                </a:extLst>
              </p:cNvPr>
              <p:cNvSpPr/>
              <p:nvPr/>
            </p:nvSpPr>
            <p:spPr>
              <a:xfrm>
                <a:off x="8502759" y="854238"/>
                <a:ext cx="1108162" cy="114170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7" name="Google Shape;651;p29">
                <a:extLst>
                  <a:ext uri="{FF2B5EF4-FFF2-40B4-BE49-F238E27FC236}">
                    <a16:creationId xmlns:a16="http://schemas.microsoft.com/office/drawing/2014/main" id="{C24F5886-0FD0-9901-4E61-8533C5EDCB88}"/>
                  </a:ext>
                </a:extLst>
              </p:cNvPr>
              <p:cNvSpPr/>
              <p:nvPr/>
            </p:nvSpPr>
            <p:spPr>
              <a:xfrm>
                <a:off x="8502759" y="939007"/>
                <a:ext cx="737076" cy="587741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19836" extrusionOk="0">
                    <a:moveTo>
                      <a:pt x="8945" y="0"/>
                    </a:moveTo>
                    <a:cubicBezTo>
                      <a:pt x="4046" y="0"/>
                      <a:pt x="0" y="2591"/>
                      <a:pt x="2545" y="8234"/>
                    </a:cubicBezTo>
                    <a:cubicBezTo>
                      <a:pt x="4173" y="11851"/>
                      <a:pt x="7206" y="15761"/>
                      <a:pt x="10532" y="17945"/>
                    </a:cubicBezTo>
                    <a:cubicBezTo>
                      <a:pt x="12311" y="19108"/>
                      <a:pt x="14458" y="19835"/>
                      <a:pt x="16557" y="19835"/>
                    </a:cubicBezTo>
                    <a:cubicBezTo>
                      <a:pt x="17773" y="19835"/>
                      <a:pt x="18973" y="19591"/>
                      <a:pt x="20076" y="19045"/>
                    </a:cubicBezTo>
                    <a:cubicBezTo>
                      <a:pt x="23165" y="17528"/>
                      <a:pt x="24876" y="13827"/>
                      <a:pt x="24430" y="10404"/>
                    </a:cubicBezTo>
                    <a:cubicBezTo>
                      <a:pt x="23540" y="3462"/>
                      <a:pt x="16305" y="581"/>
                      <a:pt x="10170" y="53"/>
                    </a:cubicBezTo>
                    <a:cubicBezTo>
                      <a:pt x="9758" y="18"/>
                      <a:pt x="9349" y="0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8" name="Google Shape;652;p29">
                <a:extLst>
                  <a:ext uri="{FF2B5EF4-FFF2-40B4-BE49-F238E27FC236}">
                    <a16:creationId xmlns:a16="http://schemas.microsoft.com/office/drawing/2014/main" id="{880ADF64-305F-26D3-388A-4E80594A60E5}"/>
                  </a:ext>
                </a:extLst>
              </p:cNvPr>
              <p:cNvSpPr/>
              <p:nvPr/>
            </p:nvSpPr>
            <p:spPr>
              <a:xfrm>
                <a:off x="9429089" y="1109938"/>
                <a:ext cx="828247" cy="200091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3" extrusionOk="0">
                    <a:moveTo>
                      <a:pt x="21146" y="1"/>
                    </a:moveTo>
                    <a:cubicBezTo>
                      <a:pt x="16488" y="1"/>
                      <a:pt x="11754" y="607"/>
                      <a:pt x="7166" y="892"/>
                    </a:cubicBezTo>
                    <a:cubicBezTo>
                      <a:pt x="5440" y="1003"/>
                      <a:pt x="3660" y="1129"/>
                      <a:pt x="2255" y="1769"/>
                    </a:cubicBezTo>
                    <a:cubicBezTo>
                      <a:pt x="864" y="2409"/>
                      <a:pt x="1" y="3717"/>
                      <a:pt x="780" y="4844"/>
                    </a:cubicBezTo>
                    <a:cubicBezTo>
                      <a:pt x="1754" y="6249"/>
                      <a:pt x="4425" y="6500"/>
                      <a:pt x="6596" y="6541"/>
                    </a:cubicBezTo>
                    <a:cubicBezTo>
                      <a:pt x="10547" y="6597"/>
                      <a:pt x="14484" y="6667"/>
                      <a:pt x="18422" y="6736"/>
                    </a:cubicBezTo>
                    <a:cubicBezTo>
                      <a:pt x="18896" y="6744"/>
                      <a:pt x="19372" y="6753"/>
                      <a:pt x="19848" y="6753"/>
                    </a:cubicBezTo>
                    <a:cubicBezTo>
                      <a:pt x="20949" y="6753"/>
                      <a:pt x="22043" y="6707"/>
                      <a:pt x="23082" y="6513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95"/>
                      <a:pt x="24599" y="30"/>
                      <a:pt x="21455" y="2"/>
                    </a:cubicBezTo>
                    <a:cubicBezTo>
                      <a:pt x="21352" y="1"/>
                      <a:pt x="21249" y="1"/>
                      <a:pt x="21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9" name="Google Shape;653;p29">
                <a:extLst>
                  <a:ext uri="{FF2B5EF4-FFF2-40B4-BE49-F238E27FC236}">
                    <a16:creationId xmlns:a16="http://schemas.microsoft.com/office/drawing/2014/main" id="{37133D4A-9400-7686-568F-394A5CBC036B}"/>
                  </a:ext>
                </a:extLst>
              </p:cNvPr>
              <p:cNvSpPr/>
              <p:nvPr/>
            </p:nvSpPr>
            <p:spPr>
              <a:xfrm>
                <a:off x="9429089" y="1700272"/>
                <a:ext cx="828247" cy="200003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0" extrusionOk="0">
                    <a:moveTo>
                      <a:pt x="21140" y="1"/>
                    </a:moveTo>
                    <a:cubicBezTo>
                      <a:pt x="16483" y="1"/>
                      <a:pt x="11751" y="593"/>
                      <a:pt x="7166" y="892"/>
                    </a:cubicBezTo>
                    <a:cubicBezTo>
                      <a:pt x="5440" y="990"/>
                      <a:pt x="3660" y="1115"/>
                      <a:pt x="2255" y="1755"/>
                    </a:cubicBezTo>
                    <a:cubicBezTo>
                      <a:pt x="864" y="2395"/>
                      <a:pt x="1" y="3717"/>
                      <a:pt x="780" y="4843"/>
                    </a:cubicBezTo>
                    <a:cubicBezTo>
                      <a:pt x="1754" y="6235"/>
                      <a:pt x="4425" y="6485"/>
                      <a:pt x="6596" y="6527"/>
                    </a:cubicBezTo>
                    <a:cubicBezTo>
                      <a:pt x="10547" y="6596"/>
                      <a:pt x="14484" y="6666"/>
                      <a:pt x="18422" y="6735"/>
                    </a:cubicBezTo>
                    <a:cubicBezTo>
                      <a:pt x="18849" y="6743"/>
                      <a:pt x="19277" y="6750"/>
                      <a:pt x="19705" y="6750"/>
                    </a:cubicBezTo>
                    <a:cubicBezTo>
                      <a:pt x="20854" y="6750"/>
                      <a:pt x="21998" y="6702"/>
                      <a:pt x="23082" y="6500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81"/>
                      <a:pt x="24599" y="16"/>
                      <a:pt x="21455" y="1"/>
                    </a:cubicBezTo>
                    <a:cubicBezTo>
                      <a:pt x="21350" y="1"/>
                      <a:pt x="21245" y="1"/>
                      <a:pt x="2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0" name="Google Shape;654;p29">
                <a:extLst>
                  <a:ext uri="{FF2B5EF4-FFF2-40B4-BE49-F238E27FC236}">
                    <a16:creationId xmlns:a16="http://schemas.microsoft.com/office/drawing/2014/main" id="{139FE323-C107-5FA2-D9EE-8EDA6FEEC003}"/>
                  </a:ext>
                </a:extLst>
              </p:cNvPr>
              <p:cNvSpPr/>
              <p:nvPr/>
            </p:nvSpPr>
            <p:spPr>
              <a:xfrm>
                <a:off x="9413000" y="1405075"/>
                <a:ext cx="828247" cy="200062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2" extrusionOk="0">
                    <a:moveTo>
                      <a:pt x="8092" y="0"/>
                    </a:moveTo>
                    <a:cubicBezTo>
                      <a:pt x="6991" y="0"/>
                      <a:pt x="5896" y="45"/>
                      <a:pt x="4857" y="240"/>
                    </a:cubicBezTo>
                    <a:cubicBezTo>
                      <a:pt x="3368" y="518"/>
                      <a:pt x="1991" y="1143"/>
                      <a:pt x="1379" y="2117"/>
                    </a:cubicBezTo>
                    <a:cubicBezTo>
                      <a:pt x="1" y="4358"/>
                      <a:pt x="3340" y="6737"/>
                      <a:pt x="6499" y="6751"/>
                    </a:cubicBezTo>
                    <a:cubicBezTo>
                      <a:pt x="6601" y="6752"/>
                      <a:pt x="6704" y="6752"/>
                      <a:pt x="6806" y="6752"/>
                    </a:cubicBezTo>
                    <a:cubicBezTo>
                      <a:pt x="11452" y="6752"/>
                      <a:pt x="16186" y="6146"/>
                      <a:pt x="20787" y="5861"/>
                    </a:cubicBezTo>
                    <a:cubicBezTo>
                      <a:pt x="22499" y="5749"/>
                      <a:pt x="24280" y="5624"/>
                      <a:pt x="25685" y="4984"/>
                    </a:cubicBezTo>
                    <a:cubicBezTo>
                      <a:pt x="27076" y="4358"/>
                      <a:pt x="27953" y="3036"/>
                      <a:pt x="27159" y="1909"/>
                    </a:cubicBezTo>
                    <a:cubicBezTo>
                      <a:pt x="26185" y="503"/>
                      <a:pt x="23514" y="253"/>
                      <a:pt x="21344" y="225"/>
                    </a:cubicBezTo>
                    <a:cubicBezTo>
                      <a:pt x="17407" y="156"/>
                      <a:pt x="13469" y="86"/>
                      <a:pt x="9517" y="17"/>
                    </a:cubicBezTo>
                    <a:cubicBezTo>
                      <a:pt x="9044" y="9"/>
                      <a:pt x="8567" y="0"/>
                      <a:pt x="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991322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64521" y="419210"/>
            <a:ext cx="9310733" cy="1000057"/>
          </a:xfrm>
        </p:spPr>
        <p:txBody>
          <a:bodyPr>
            <a:normAutofit/>
          </a:bodyPr>
          <a:lstStyle/>
          <a:p>
            <a:pPr algn="ctr"/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國際交流工具包檢索平臺</a:t>
            </a:r>
          </a:p>
        </p:txBody>
      </p:sp>
      <p:graphicFrame>
        <p:nvGraphicFramePr>
          <p:cNvPr id="4" name="資料庫圖表 3"/>
          <p:cNvGraphicFramePr/>
          <p:nvPr/>
        </p:nvGraphicFramePr>
        <p:xfrm>
          <a:off x="1800843" y="1662222"/>
          <a:ext cx="9838089" cy="51875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998377" y="1835633"/>
            <a:ext cx="591829" cy="1440226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zh-TW" altLang="en-US" sz="2646" b="1" dirty="0">
                <a:solidFill>
                  <a:schemeClr val="accent2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檢索類別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988951" y="3661987"/>
            <a:ext cx="591829" cy="197013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 anchor="ctr">
            <a:spAutoFit/>
          </a:bodyPr>
          <a:lstStyle/>
          <a:p>
            <a:pPr algn="ctr"/>
            <a:r>
              <a:rPr lang="zh-TW" altLang="en-US" sz="2646" b="1" dirty="0">
                <a:solidFill>
                  <a:schemeClr val="accent3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檢索類目</a:t>
            </a:r>
          </a:p>
        </p:txBody>
      </p:sp>
    </p:spTree>
    <p:extLst>
      <p:ext uri="{BB962C8B-B14F-4D97-AF65-F5344CB8AC3E}">
        <p14:creationId xmlns:p14="http://schemas.microsoft.com/office/powerpoint/2010/main" val="26193179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28"/>
          <p:cNvCxnSpPr/>
          <p:nvPr/>
        </p:nvCxnSpPr>
        <p:spPr>
          <a:xfrm rot="10800000">
            <a:off x="4895384" y="874474"/>
            <a:ext cx="715216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28"/>
          <p:cNvSpPr/>
          <p:nvPr/>
        </p:nvSpPr>
        <p:spPr>
          <a:xfrm>
            <a:off x="696323" y="74489"/>
            <a:ext cx="4215439" cy="7559675"/>
          </a:xfrm>
          <a:prstGeom prst="roundRect">
            <a:avLst>
              <a:gd name="adj" fmla="val 14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pic>
        <p:nvPicPr>
          <p:cNvPr id="330" name="Google Shape;330;p28"/>
          <p:cNvPicPr preferRelativeResize="0"/>
          <p:nvPr/>
        </p:nvPicPr>
        <p:blipFill rotWithShape="1">
          <a:blip r:embed="rId4">
            <a:alphaModFix/>
          </a:blip>
          <a:srcRect l="43828" r="20184"/>
          <a:stretch/>
        </p:blipFill>
        <p:spPr>
          <a:xfrm>
            <a:off x="970152" y="329280"/>
            <a:ext cx="3735984" cy="7101005"/>
          </a:xfrm>
          <a:prstGeom prst="roundRect">
            <a:avLst>
              <a:gd name="adj" fmla="val 1365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1" name="Google Shape;331;p28"/>
          <p:cNvPicPr preferRelativeResize="0"/>
          <p:nvPr/>
        </p:nvPicPr>
        <p:blipFill rotWithShape="1">
          <a:blip r:embed="rId5">
            <a:alphaModFix amt="36000"/>
          </a:blip>
          <a:srcRect l="43828" r="20184"/>
          <a:stretch/>
        </p:blipFill>
        <p:spPr>
          <a:xfrm>
            <a:off x="984454" y="329280"/>
            <a:ext cx="3735984" cy="7152280"/>
          </a:xfrm>
          <a:prstGeom prst="roundRect">
            <a:avLst>
              <a:gd name="adj" fmla="val 1365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3" name="Google Shape;333;p28"/>
          <p:cNvSpPr txBox="1">
            <a:spLocks noGrp="1"/>
          </p:cNvSpPr>
          <p:nvPr>
            <p:ph type="ctrTitle"/>
          </p:nvPr>
        </p:nvSpPr>
        <p:spPr>
          <a:xfrm>
            <a:off x="6719887" y="3225389"/>
            <a:ext cx="5177606" cy="2057860"/>
          </a:xfrm>
          <a:prstGeom prst="rect">
            <a:avLst/>
          </a:prstGeom>
        </p:spPr>
        <p:txBody>
          <a:bodyPr spcFirstLastPara="1" wrap="square" lIns="145877" tIns="145877" rIns="145877" bIns="145877" anchor="ctr" anchorCtr="0">
            <a:noAutofit/>
          </a:bodyPr>
          <a:lstStyle/>
          <a:p>
            <a:r>
              <a:rPr lang="en" dirty="0">
                <a:latin typeface="+mj-lt"/>
              </a:rPr>
              <a:t>Q&amp;A</a:t>
            </a:r>
            <a:endParaRPr dirty="0">
              <a:latin typeface="+mj-lt"/>
            </a:endParaRPr>
          </a:p>
        </p:txBody>
      </p:sp>
      <p:sp>
        <p:nvSpPr>
          <p:cNvPr id="350" name="Google Shape;350;p28"/>
          <p:cNvSpPr/>
          <p:nvPr/>
        </p:nvSpPr>
        <p:spPr>
          <a:xfrm>
            <a:off x="11000458" y="1254"/>
            <a:ext cx="1521204" cy="1567246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351" name="Google Shape;351;p28"/>
          <p:cNvSpPr/>
          <p:nvPr/>
        </p:nvSpPr>
        <p:spPr>
          <a:xfrm>
            <a:off x="11742362" y="535758"/>
            <a:ext cx="1271059" cy="1211919"/>
          </a:xfrm>
          <a:custGeom>
            <a:avLst/>
            <a:gdLst/>
            <a:ahLst/>
            <a:cxnLst/>
            <a:rect l="l" t="t" r="r" b="b"/>
            <a:pathLst>
              <a:path w="31250" h="29796" extrusionOk="0">
                <a:moveTo>
                  <a:pt x="15868" y="7483"/>
                </a:moveTo>
                <a:cubicBezTo>
                  <a:pt x="17542" y="7483"/>
                  <a:pt x="19221" y="8241"/>
                  <a:pt x="20536" y="9326"/>
                </a:cubicBezTo>
                <a:cubicBezTo>
                  <a:pt x="22011" y="10550"/>
                  <a:pt x="23152" y="12220"/>
                  <a:pt x="23597" y="14084"/>
                </a:cubicBezTo>
                <a:cubicBezTo>
                  <a:pt x="24042" y="15948"/>
                  <a:pt x="23750" y="18008"/>
                  <a:pt x="22679" y="19594"/>
                </a:cubicBezTo>
                <a:cubicBezTo>
                  <a:pt x="21343" y="21559"/>
                  <a:pt x="19048" y="22312"/>
                  <a:pt x="16726" y="22312"/>
                </a:cubicBezTo>
                <a:cubicBezTo>
                  <a:pt x="15348" y="22312"/>
                  <a:pt x="13960" y="22047"/>
                  <a:pt x="12758" y="21612"/>
                </a:cubicBezTo>
                <a:cubicBezTo>
                  <a:pt x="11270" y="21083"/>
                  <a:pt x="9892" y="20109"/>
                  <a:pt x="9141" y="18718"/>
                </a:cubicBezTo>
                <a:cubicBezTo>
                  <a:pt x="8417" y="17382"/>
                  <a:pt x="8321" y="15768"/>
                  <a:pt x="8682" y="14293"/>
                </a:cubicBezTo>
                <a:cubicBezTo>
                  <a:pt x="9044" y="12819"/>
                  <a:pt x="9851" y="11483"/>
                  <a:pt x="10825" y="10314"/>
                </a:cubicBezTo>
                <a:cubicBezTo>
                  <a:pt x="11799" y="9131"/>
                  <a:pt x="13037" y="8060"/>
                  <a:pt x="14526" y="7656"/>
                </a:cubicBezTo>
                <a:cubicBezTo>
                  <a:pt x="14968" y="7538"/>
                  <a:pt x="15418" y="7483"/>
                  <a:pt x="15868" y="7483"/>
                </a:cubicBezTo>
                <a:close/>
                <a:moveTo>
                  <a:pt x="14978" y="1"/>
                </a:moveTo>
                <a:cubicBezTo>
                  <a:pt x="13889" y="1"/>
                  <a:pt x="12807" y="156"/>
                  <a:pt x="11771" y="491"/>
                </a:cubicBezTo>
                <a:cubicBezTo>
                  <a:pt x="8835" y="1423"/>
                  <a:pt x="6469" y="3705"/>
                  <a:pt x="4911" y="6348"/>
                </a:cubicBezTo>
                <a:cubicBezTo>
                  <a:pt x="1531" y="12123"/>
                  <a:pt x="0" y="20833"/>
                  <a:pt x="5189" y="26036"/>
                </a:cubicBezTo>
                <a:cubicBezTo>
                  <a:pt x="7670" y="28503"/>
                  <a:pt x="11204" y="29795"/>
                  <a:pt x="14700" y="29795"/>
                </a:cubicBezTo>
                <a:cubicBezTo>
                  <a:pt x="14930" y="29795"/>
                  <a:pt x="15159" y="29789"/>
                  <a:pt x="15388" y="29778"/>
                </a:cubicBezTo>
                <a:cubicBezTo>
                  <a:pt x="19117" y="29611"/>
                  <a:pt x="22707" y="28025"/>
                  <a:pt x="25573" y="25647"/>
                </a:cubicBezTo>
                <a:cubicBezTo>
                  <a:pt x="28814" y="22961"/>
                  <a:pt x="31249" y="18968"/>
                  <a:pt x="30929" y="14780"/>
                </a:cubicBezTo>
                <a:cubicBezTo>
                  <a:pt x="30706" y="11775"/>
                  <a:pt x="29107" y="9048"/>
                  <a:pt x="27200" y="6738"/>
                </a:cubicBezTo>
                <a:cubicBezTo>
                  <a:pt x="25322" y="4471"/>
                  <a:pt x="23054" y="2453"/>
                  <a:pt x="20383" y="1228"/>
                </a:cubicBezTo>
                <a:cubicBezTo>
                  <a:pt x="18693" y="449"/>
                  <a:pt x="16826" y="1"/>
                  <a:pt x="149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grpSp>
        <p:nvGrpSpPr>
          <p:cNvPr id="352" name="Google Shape;352;p28"/>
          <p:cNvGrpSpPr/>
          <p:nvPr/>
        </p:nvGrpSpPr>
        <p:grpSpPr>
          <a:xfrm>
            <a:off x="10810329" y="-401209"/>
            <a:ext cx="1008352" cy="1104496"/>
            <a:chOff x="10954425" y="1656925"/>
            <a:chExt cx="458100" cy="501750"/>
          </a:xfrm>
        </p:grpSpPr>
        <p:sp>
          <p:nvSpPr>
            <p:cNvPr id="353" name="Google Shape;353;p28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</p:grpSp>
      <p:sp>
        <p:nvSpPr>
          <p:cNvPr id="360" name="Google Shape;360;p28"/>
          <p:cNvSpPr/>
          <p:nvPr/>
        </p:nvSpPr>
        <p:spPr>
          <a:xfrm>
            <a:off x="105601" y="-40075"/>
            <a:ext cx="1245123" cy="1435115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361" name="Google Shape;361;p28"/>
          <p:cNvSpPr/>
          <p:nvPr/>
        </p:nvSpPr>
        <p:spPr>
          <a:xfrm>
            <a:off x="882323" y="784877"/>
            <a:ext cx="734719" cy="846756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5442F8-5CBF-E5EA-6C5A-3A7F5A1F3E43}"/>
              </a:ext>
            </a:extLst>
          </p:cNvPr>
          <p:cNvSpPr/>
          <p:nvPr/>
        </p:nvSpPr>
        <p:spPr>
          <a:xfrm>
            <a:off x="6165097" y="5770799"/>
            <a:ext cx="5437815" cy="914400"/>
          </a:xfrm>
          <a:prstGeom prst="rect">
            <a:avLst/>
          </a:prstGeom>
          <a:solidFill>
            <a:srgbClr val="EDED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819579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8" name="Google Shape;328;p28"/>
          <p:cNvCxnSpPr/>
          <p:nvPr/>
        </p:nvCxnSpPr>
        <p:spPr>
          <a:xfrm rot="10800000">
            <a:off x="4895384" y="874474"/>
            <a:ext cx="7152167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9" name="Google Shape;329;p28"/>
          <p:cNvSpPr/>
          <p:nvPr/>
        </p:nvSpPr>
        <p:spPr>
          <a:xfrm>
            <a:off x="696323" y="74489"/>
            <a:ext cx="4215439" cy="7559675"/>
          </a:xfrm>
          <a:prstGeom prst="roundRect">
            <a:avLst>
              <a:gd name="adj" fmla="val 14914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pic>
        <p:nvPicPr>
          <p:cNvPr id="330" name="Google Shape;330;p28"/>
          <p:cNvPicPr preferRelativeResize="0"/>
          <p:nvPr/>
        </p:nvPicPr>
        <p:blipFill rotWithShape="1">
          <a:blip r:embed="rId4">
            <a:alphaModFix/>
          </a:blip>
          <a:srcRect l="43828" r="20184"/>
          <a:stretch/>
        </p:blipFill>
        <p:spPr>
          <a:xfrm>
            <a:off x="970152" y="329280"/>
            <a:ext cx="3735984" cy="7101005"/>
          </a:xfrm>
          <a:prstGeom prst="roundRect">
            <a:avLst>
              <a:gd name="adj" fmla="val 1365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31" name="Google Shape;331;p28"/>
          <p:cNvPicPr preferRelativeResize="0"/>
          <p:nvPr/>
        </p:nvPicPr>
        <p:blipFill rotWithShape="1">
          <a:blip r:embed="rId5">
            <a:alphaModFix amt="36000"/>
          </a:blip>
          <a:srcRect l="43828" r="20184"/>
          <a:stretch/>
        </p:blipFill>
        <p:spPr>
          <a:xfrm>
            <a:off x="984454" y="329280"/>
            <a:ext cx="3735984" cy="7152280"/>
          </a:xfrm>
          <a:prstGeom prst="roundRect">
            <a:avLst>
              <a:gd name="adj" fmla="val 13655"/>
            </a:avLst>
          </a:prstGeom>
          <a:noFill/>
          <a:ln w="762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3" name="Google Shape;333;p28"/>
          <p:cNvSpPr txBox="1">
            <a:spLocks noGrp="1"/>
          </p:cNvSpPr>
          <p:nvPr>
            <p:ph type="ctrTitle"/>
          </p:nvPr>
        </p:nvSpPr>
        <p:spPr>
          <a:xfrm>
            <a:off x="5580001" y="3166909"/>
            <a:ext cx="6608005" cy="2057860"/>
          </a:xfrm>
          <a:prstGeom prst="rect">
            <a:avLst/>
          </a:prstGeom>
        </p:spPr>
        <p:txBody>
          <a:bodyPr spcFirstLastPara="1" wrap="square" lIns="145877" tIns="145877" rIns="145877" bIns="145877" anchor="ctr" anchorCtr="0">
            <a:noAutofit/>
          </a:bodyPr>
          <a:lstStyle/>
          <a:p>
            <a:r>
              <a:rPr lang="en" dirty="0"/>
              <a:t>Thanks!</a:t>
            </a:r>
            <a:endParaRPr dirty="0"/>
          </a:p>
        </p:txBody>
      </p:sp>
      <p:sp>
        <p:nvSpPr>
          <p:cNvPr id="350" name="Google Shape;350;p28"/>
          <p:cNvSpPr/>
          <p:nvPr/>
        </p:nvSpPr>
        <p:spPr>
          <a:xfrm>
            <a:off x="11000458" y="1254"/>
            <a:ext cx="1521204" cy="1567246"/>
          </a:xfrm>
          <a:custGeom>
            <a:avLst/>
            <a:gdLst/>
            <a:ahLst/>
            <a:cxnLst/>
            <a:rect l="l" t="t" r="r" b="b"/>
            <a:pathLst>
              <a:path w="37400" h="38532" extrusionOk="0">
                <a:moveTo>
                  <a:pt x="31977" y="0"/>
                </a:moveTo>
                <a:cubicBezTo>
                  <a:pt x="26344" y="0"/>
                  <a:pt x="21211" y="7140"/>
                  <a:pt x="17837" y="10441"/>
                </a:cubicBezTo>
                <a:cubicBezTo>
                  <a:pt x="14038" y="14170"/>
                  <a:pt x="10226" y="17898"/>
                  <a:pt x="6414" y="21614"/>
                </a:cubicBezTo>
                <a:cubicBezTo>
                  <a:pt x="4481" y="23506"/>
                  <a:pt x="2518" y="25454"/>
                  <a:pt x="1349" y="27902"/>
                </a:cubicBezTo>
                <a:cubicBezTo>
                  <a:pt x="195" y="30337"/>
                  <a:pt x="0" y="33425"/>
                  <a:pt x="1572" y="35624"/>
                </a:cubicBezTo>
                <a:cubicBezTo>
                  <a:pt x="2908" y="37488"/>
                  <a:pt x="5260" y="38393"/>
                  <a:pt x="7555" y="38518"/>
                </a:cubicBezTo>
                <a:cubicBezTo>
                  <a:pt x="7753" y="38527"/>
                  <a:pt x="7952" y="38532"/>
                  <a:pt x="8150" y="38532"/>
                </a:cubicBezTo>
                <a:cubicBezTo>
                  <a:pt x="10231" y="38532"/>
                  <a:pt x="12297" y="38023"/>
                  <a:pt x="14317" y="37503"/>
                </a:cubicBezTo>
                <a:cubicBezTo>
                  <a:pt x="18561" y="36431"/>
                  <a:pt x="22790" y="35360"/>
                  <a:pt x="27020" y="34275"/>
                </a:cubicBezTo>
                <a:cubicBezTo>
                  <a:pt x="29830" y="33565"/>
                  <a:pt x="32808" y="32758"/>
                  <a:pt x="34741" y="30602"/>
                </a:cubicBezTo>
                <a:cubicBezTo>
                  <a:pt x="37065" y="27986"/>
                  <a:pt x="37232" y="24131"/>
                  <a:pt x="37260" y="20625"/>
                </a:cubicBezTo>
                <a:cubicBezTo>
                  <a:pt x="37301" y="16104"/>
                  <a:pt x="37344" y="11582"/>
                  <a:pt x="37371" y="7060"/>
                </a:cubicBezTo>
                <a:cubicBezTo>
                  <a:pt x="37399" y="4319"/>
                  <a:pt x="37329" y="1606"/>
                  <a:pt x="34407" y="466"/>
                </a:cubicBezTo>
                <a:cubicBezTo>
                  <a:pt x="33589" y="145"/>
                  <a:pt x="32778" y="0"/>
                  <a:pt x="319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351" name="Google Shape;351;p28"/>
          <p:cNvSpPr/>
          <p:nvPr/>
        </p:nvSpPr>
        <p:spPr>
          <a:xfrm>
            <a:off x="11742362" y="535758"/>
            <a:ext cx="1271059" cy="1211919"/>
          </a:xfrm>
          <a:custGeom>
            <a:avLst/>
            <a:gdLst/>
            <a:ahLst/>
            <a:cxnLst/>
            <a:rect l="l" t="t" r="r" b="b"/>
            <a:pathLst>
              <a:path w="31250" h="29796" extrusionOk="0">
                <a:moveTo>
                  <a:pt x="15868" y="7483"/>
                </a:moveTo>
                <a:cubicBezTo>
                  <a:pt x="17542" y="7483"/>
                  <a:pt x="19221" y="8241"/>
                  <a:pt x="20536" y="9326"/>
                </a:cubicBezTo>
                <a:cubicBezTo>
                  <a:pt x="22011" y="10550"/>
                  <a:pt x="23152" y="12220"/>
                  <a:pt x="23597" y="14084"/>
                </a:cubicBezTo>
                <a:cubicBezTo>
                  <a:pt x="24042" y="15948"/>
                  <a:pt x="23750" y="18008"/>
                  <a:pt x="22679" y="19594"/>
                </a:cubicBezTo>
                <a:cubicBezTo>
                  <a:pt x="21343" y="21559"/>
                  <a:pt x="19048" y="22312"/>
                  <a:pt x="16726" y="22312"/>
                </a:cubicBezTo>
                <a:cubicBezTo>
                  <a:pt x="15348" y="22312"/>
                  <a:pt x="13960" y="22047"/>
                  <a:pt x="12758" y="21612"/>
                </a:cubicBezTo>
                <a:cubicBezTo>
                  <a:pt x="11270" y="21083"/>
                  <a:pt x="9892" y="20109"/>
                  <a:pt x="9141" y="18718"/>
                </a:cubicBezTo>
                <a:cubicBezTo>
                  <a:pt x="8417" y="17382"/>
                  <a:pt x="8321" y="15768"/>
                  <a:pt x="8682" y="14293"/>
                </a:cubicBezTo>
                <a:cubicBezTo>
                  <a:pt x="9044" y="12819"/>
                  <a:pt x="9851" y="11483"/>
                  <a:pt x="10825" y="10314"/>
                </a:cubicBezTo>
                <a:cubicBezTo>
                  <a:pt x="11799" y="9131"/>
                  <a:pt x="13037" y="8060"/>
                  <a:pt x="14526" y="7656"/>
                </a:cubicBezTo>
                <a:cubicBezTo>
                  <a:pt x="14968" y="7538"/>
                  <a:pt x="15418" y="7483"/>
                  <a:pt x="15868" y="7483"/>
                </a:cubicBezTo>
                <a:close/>
                <a:moveTo>
                  <a:pt x="14978" y="1"/>
                </a:moveTo>
                <a:cubicBezTo>
                  <a:pt x="13889" y="1"/>
                  <a:pt x="12807" y="156"/>
                  <a:pt x="11771" y="491"/>
                </a:cubicBezTo>
                <a:cubicBezTo>
                  <a:pt x="8835" y="1423"/>
                  <a:pt x="6469" y="3705"/>
                  <a:pt x="4911" y="6348"/>
                </a:cubicBezTo>
                <a:cubicBezTo>
                  <a:pt x="1531" y="12123"/>
                  <a:pt x="0" y="20833"/>
                  <a:pt x="5189" y="26036"/>
                </a:cubicBezTo>
                <a:cubicBezTo>
                  <a:pt x="7670" y="28503"/>
                  <a:pt x="11204" y="29795"/>
                  <a:pt x="14700" y="29795"/>
                </a:cubicBezTo>
                <a:cubicBezTo>
                  <a:pt x="14930" y="29795"/>
                  <a:pt x="15159" y="29789"/>
                  <a:pt x="15388" y="29778"/>
                </a:cubicBezTo>
                <a:cubicBezTo>
                  <a:pt x="19117" y="29611"/>
                  <a:pt x="22707" y="28025"/>
                  <a:pt x="25573" y="25647"/>
                </a:cubicBezTo>
                <a:cubicBezTo>
                  <a:pt x="28814" y="22961"/>
                  <a:pt x="31249" y="18968"/>
                  <a:pt x="30929" y="14780"/>
                </a:cubicBezTo>
                <a:cubicBezTo>
                  <a:pt x="30706" y="11775"/>
                  <a:pt x="29107" y="9048"/>
                  <a:pt x="27200" y="6738"/>
                </a:cubicBezTo>
                <a:cubicBezTo>
                  <a:pt x="25322" y="4471"/>
                  <a:pt x="23054" y="2453"/>
                  <a:pt x="20383" y="1228"/>
                </a:cubicBezTo>
                <a:cubicBezTo>
                  <a:pt x="18693" y="449"/>
                  <a:pt x="16826" y="1"/>
                  <a:pt x="149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grpSp>
        <p:nvGrpSpPr>
          <p:cNvPr id="352" name="Google Shape;352;p28"/>
          <p:cNvGrpSpPr/>
          <p:nvPr/>
        </p:nvGrpSpPr>
        <p:grpSpPr>
          <a:xfrm>
            <a:off x="10810329" y="-401209"/>
            <a:ext cx="1008352" cy="1104496"/>
            <a:chOff x="10954425" y="1656925"/>
            <a:chExt cx="458100" cy="501750"/>
          </a:xfrm>
        </p:grpSpPr>
        <p:sp>
          <p:nvSpPr>
            <p:cNvPr id="353" name="Google Shape;353;p28"/>
            <p:cNvSpPr/>
            <p:nvPr/>
          </p:nvSpPr>
          <p:spPr>
            <a:xfrm>
              <a:off x="11099450" y="2018100"/>
              <a:ext cx="106450" cy="140575"/>
            </a:xfrm>
            <a:custGeom>
              <a:avLst/>
              <a:gdLst/>
              <a:ahLst/>
              <a:cxnLst/>
              <a:rect l="l" t="t" r="r" b="b"/>
              <a:pathLst>
                <a:path w="4258" h="5623" extrusionOk="0">
                  <a:moveTo>
                    <a:pt x="1676" y="0"/>
                  </a:moveTo>
                  <a:cubicBezTo>
                    <a:pt x="1593" y="0"/>
                    <a:pt x="1507" y="9"/>
                    <a:pt x="1420" y="29"/>
                  </a:cubicBezTo>
                  <a:cubicBezTo>
                    <a:pt x="1002" y="112"/>
                    <a:pt x="655" y="419"/>
                    <a:pt x="432" y="794"/>
                  </a:cubicBezTo>
                  <a:cubicBezTo>
                    <a:pt x="293" y="1031"/>
                    <a:pt x="195" y="1281"/>
                    <a:pt x="139" y="1559"/>
                  </a:cubicBezTo>
                  <a:cubicBezTo>
                    <a:pt x="15" y="2060"/>
                    <a:pt x="0" y="2602"/>
                    <a:pt x="56" y="3118"/>
                  </a:cubicBezTo>
                  <a:cubicBezTo>
                    <a:pt x="112" y="3632"/>
                    <a:pt x="237" y="4161"/>
                    <a:pt x="529" y="4606"/>
                  </a:cubicBezTo>
                  <a:cubicBezTo>
                    <a:pt x="891" y="5177"/>
                    <a:pt x="1517" y="5622"/>
                    <a:pt x="2199" y="5622"/>
                  </a:cubicBezTo>
                  <a:cubicBezTo>
                    <a:pt x="3020" y="5622"/>
                    <a:pt x="3757" y="4982"/>
                    <a:pt x="4007" y="4203"/>
                  </a:cubicBezTo>
                  <a:cubicBezTo>
                    <a:pt x="4258" y="3424"/>
                    <a:pt x="4091" y="2561"/>
                    <a:pt x="3701" y="1838"/>
                  </a:cubicBezTo>
                  <a:cubicBezTo>
                    <a:pt x="3306" y="1135"/>
                    <a:pt x="2606" y="0"/>
                    <a:pt x="16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4" name="Google Shape;354;p28"/>
            <p:cNvSpPr/>
            <p:nvPr/>
          </p:nvSpPr>
          <p:spPr>
            <a:xfrm>
              <a:off x="11314500" y="2041800"/>
              <a:ext cx="98025" cy="76375"/>
            </a:xfrm>
            <a:custGeom>
              <a:avLst/>
              <a:gdLst/>
              <a:ahLst/>
              <a:cxnLst/>
              <a:rect l="l" t="t" r="r" b="b"/>
              <a:pathLst>
                <a:path w="3921" h="3055" extrusionOk="0">
                  <a:moveTo>
                    <a:pt x="2220" y="0"/>
                  </a:moveTo>
                  <a:cubicBezTo>
                    <a:pt x="898" y="0"/>
                    <a:pt x="0" y="1997"/>
                    <a:pt x="1416" y="2851"/>
                  </a:cubicBezTo>
                  <a:cubicBezTo>
                    <a:pt x="1642" y="2989"/>
                    <a:pt x="1904" y="3054"/>
                    <a:pt x="2168" y="3054"/>
                  </a:cubicBezTo>
                  <a:cubicBezTo>
                    <a:pt x="2699" y="3054"/>
                    <a:pt x="3239" y="2792"/>
                    <a:pt x="3517" y="2337"/>
                  </a:cubicBezTo>
                  <a:cubicBezTo>
                    <a:pt x="3920" y="1654"/>
                    <a:pt x="3684" y="653"/>
                    <a:pt x="3002" y="235"/>
                  </a:cubicBezTo>
                  <a:cubicBezTo>
                    <a:pt x="2735" y="72"/>
                    <a:pt x="2470" y="0"/>
                    <a:pt x="2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5" name="Google Shape;355;p28"/>
            <p:cNvSpPr/>
            <p:nvPr/>
          </p:nvSpPr>
          <p:spPr>
            <a:xfrm>
              <a:off x="11212500" y="1886200"/>
              <a:ext cx="90475" cy="67750"/>
            </a:xfrm>
            <a:custGeom>
              <a:avLst/>
              <a:gdLst/>
              <a:ahLst/>
              <a:cxnLst/>
              <a:rect l="l" t="t" r="r" b="b"/>
              <a:pathLst>
                <a:path w="3619" h="2710" extrusionOk="0">
                  <a:moveTo>
                    <a:pt x="1100" y="1"/>
                  </a:moveTo>
                  <a:cubicBezTo>
                    <a:pt x="885" y="1"/>
                    <a:pt x="688" y="57"/>
                    <a:pt x="529" y="198"/>
                  </a:cubicBezTo>
                  <a:cubicBezTo>
                    <a:pt x="1" y="671"/>
                    <a:pt x="153" y="1910"/>
                    <a:pt x="626" y="2355"/>
                  </a:cubicBezTo>
                  <a:cubicBezTo>
                    <a:pt x="919" y="2636"/>
                    <a:pt x="1348" y="2710"/>
                    <a:pt x="1767" y="2710"/>
                  </a:cubicBezTo>
                  <a:cubicBezTo>
                    <a:pt x="1847" y="2710"/>
                    <a:pt x="1926" y="2707"/>
                    <a:pt x="2004" y="2703"/>
                  </a:cubicBezTo>
                  <a:cubicBezTo>
                    <a:pt x="2394" y="2661"/>
                    <a:pt x="2811" y="2578"/>
                    <a:pt x="3117" y="2341"/>
                  </a:cubicBezTo>
                  <a:cubicBezTo>
                    <a:pt x="3423" y="2090"/>
                    <a:pt x="3618" y="1660"/>
                    <a:pt x="3451" y="1298"/>
                  </a:cubicBezTo>
                  <a:cubicBezTo>
                    <a:pt x="3353" y="1089"/>
                    <a:pt x="3173" y="936"/>
                    <a:pt x="2992" y="810"/>
                  </a:cubicBezTo>
                  <a:cubicBezTo>
                    <a:pt x="2583" y="528"/>
                    <a:pt x="1757" y="1"/>
                    <a:pt x="1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6" name="Google Shape;356;p28"/>
            <p:cNvSpPr/>
            <p:nvPr/>
          </p:nvSpPr>
          <p:spPr>
            <a:xfrm>
              <a:off x="10954425" y="1825925"/>
              <a:ext cx="120000" cy="94200"/>
            </a:xfrm>
            <a:custGeom>
              <a:avLst/>
              <a:gdLst/>
              <a:ahLst/>
              <a:cxnLst/>
              <a:rect l="l" t="t" r="r" b="b"/>
              <a:pathLst>
                <a:path w="4800" h="3768" extrusionOk="0">
                  <a:moveTo>
                    <a:pt x="2728" y="1"/>
                  </a:moveTo>
                  <a:cubicBezTo>
                    <a:pt x="2157" y="1"/>
                    <a:pt x="1576" y="228"/>
                    <a:pt x="1154" y="676"/>
                  </a:cubicBezTo>
                  <a:cubicBezTo>
                    <a:pt x="0" y="1886"/>
                    <a:pt x="1753" y="3110"/>
                    <a:pt x="2740" y="3542"/>
                  </a:cubicBezTo>
                  <a:cubicBezTo>
                    <a:pt x="3012" y="3651"/>
                    <a:pt x="3300" y="3767"/>
                    <a:pt x="3586" y="3767"/>
                  </a:cubicBezTo>
                  <a:cubicBezTo>
                    <a:pt x="3666" y="3767"/>
                    <a:pt x="3746" y="3758"/>
                    <a:pt x="3826" y="3737"/>
                  </a:cubicBezTo>
                  <a:cubicBezTo>
                    <a:pt x="4258" y="3625"/>
                    <a:pt x="4521" y="3194"/>
                    <a:pt x="4633" y="2763"/>
                  </a:cubicBezTo>
                  <a:cubicBezTo>
                    <a:pt x="4800" y="2164"/>
                    <a:pt x="4744" y="1496"/>
                    <a:pt x="4425" y="954"/>
                  </a:cubicBezTo>
                  <a:cubicBezTo>
                    <a:pt x="4056" y="315"/>
                    <a:pt x="3399" y="1"/>
                    <a:pt x="27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7" name="Google Shape;357;p28"/>
            <p:cNvSpPr/>
            <p:nvPr/>
          </p:nvSpPr>
          <p:spPr>
            <a:xfrm>
              <a:off x="11146900" y="1712350"/>
              <a:ext cx="113275" cy="79450"/>
            </a:xfrm>
            <a:custGeom>
              <a:avLst/>
              <a:gdLst/>
              <a:ahLst/>
              <a:cxnLst/>
              <a:rect l="l" t="t" r="r" b="b"/>
              <a:pathLst>
                <a:path w="4531" h="3178" extrusionOk="0">
                  <a:moveTo>
                    <a:pt x="3723" y="1"/>
                  </a:moveTo>
                  <a:cubicBezTo>
                    <a:pt x="2872" y="1"/>
                    <a:pt x="1477" y="592"/>
                    <a:pt x="872" y="1184"/>
                  </a:cubicBezTo>
                  <a:cubicBezTo>
                    <a:pt x="1" y="2041"/>
                    <a:pt x="926" y="3177"/>
                    <a:pt x="1936" y="3177"/>
                  </a:cubicBezTo>
                  <a:cubicBezTo>
                    <a:pt x="2008" y="3177"/>
                    <a:pt x="2080" y="3172"/>
                    <a:pt x="2152" y="3160"/>
                  </a:cubicBezTo>
                  <a:cubicBezTo>
                    <a:pt x="2680" y="3076"/>
                    <a:pt x="3139" y="2756"/>
                    <a:pt x="3487" y="2353"/>
                  </a:cubicBezTo>
                  <a:cubicBezTo>
                    <a:pt x="3821" y="1963"/>
                    <a:pt x="4072" y="1490"/>
                    <a:pt x="4308" y="1017"/>
                  </a:cubicBezTo>
                  <a:cubicBezTo>
                    <a:pt x="4419" y="794"/>
                    <a:pt x="4530" y="530"/>
                    <a:pt x="4419" y="307"/>
                  </a:cubicBezTo>
                  <a:cubicBezTo>
                    <a:pt x="4308" y="71"/>
                    <a:pt x="4016" y="1"/>
                    <a:pt x="3751" y="1"/>
                  </a:cubicBezTo>
                  <a:cubicBezTo>
                    <a:pt x="3742" y="1"/>
                    <a:pt x="3732" y="1"/>
                    <a:pt x="37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8" name="Google Shape;358;p28"/>
            <p:cNvSpPr/>
            <p:nvPr/>
          </p:nvSpPr>
          <p:spPr>
            <a:xfrm>
              <a:off x="11353725" y="1766700"/>
              <a:ext cx="56800" cy="51400"/>
            </a:xfrm>
            <a:custGeom>
              <a:avLst/>
              <a:gdLst/>
              <a:ahLst/>
              <a:cxnLst/>
              <a:rect l="l" t="t" r="r" b="b"/>
              <a:pathLst>
                <a:path w="2272" h="2056" extrusionOk="0">
                  <a:moveTo>
                    <a:pt x="1106" y="1"/>
                  </a:moveTo>
                  <a:cubicBezTo>
                    <a:pt x="881" y="1"/>
                    <a:pt x="652" y="75"/>
                    <a:pt x="459" y="234"/>
                  </a:cubicBezTo>
                  <a:cubicBezTo>
                    <a:pt x="334" y="331"/>
                    <a:pt x="236" y="470"/>
                    <a:pt x="167" y="624"/>
                  </a:cubicBezTo>
                  <a:cubicBezTo>
                    <a:pt x="0" y="1027"/>
                    <a:pt x="97" y="1528"/>
                    <a:pt x="446" y="1820"/>
                  </a:cubicBezTo>
                  <a:cubicBezTo>
                    <a:pt x="644" y="1984"/>
                    <a:pt x="862" y="2055"/>
                    <a:pt x="1072" y="2055"/>
                  </a:cubicBezTo>
                  <a:cubicBezTo>
                    <a:pt x="1703" y="2055"/>
                    <a:pt x="2272" y="1417"/>
                    <a:pt x="2073" y="707"/>
                  </a:cubicBezTo>
                  <a:cubicBezTo>
                    <a:pt x="1937" y="262"/>
                    <a:pt x="1528" y="1"/>
                    <a:pt x="11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  <p:sp>
          <p:nvSpPr>
            <p:cNvPr id="359" name="Google Shape;359;p28"/>
            <p:cNvSpPr/>
            <p:nvPr/>
          </p:nvSpPr>
          <p:spPr>
            <a:xfrm>
              <a:off x="11033025" y="1656925"/>
              <a:ext cx="49325" cy="51600"/>
            </a:xfrm>
            <a:custGeom>
              <a:avLst/>
              <a:gdLst/>
              <a:ahLst/>
              <a:cxnLst/>
              <a:rect l="l" t="t" r="r" b="b"/>
              <a:pathLst>
                <a:path w="1973" h="2064" extrusionOk="0">
                  <a:moveTo>
                    <a:pt x="1316" y="1"/>
                  </a:moveTo>
                  <a:cubicBezTo>
                    <a:pt x="1023" y="1"/>
                    <a:pt x="694" y="143"/>
                    <a:pt x="487" y="381"/>
                  </a:cubicBezTo>
                  <a:cubicBezTo>
                    <a:pt x="153" y="757"/>
                    <a:pt x="0" y="1800"/>
                    <a:pt x="585" y="2023"/>
                  </a:cubicBezTo>
                  <a:cubicBezTo>
                    <a:pt x="650" y="2051"/>
                    <a:pt x="718" y="2063"/>
                    <a:pt x="786" y="2063"/>
                  </a:cubicBezTo>
                  <a:cubicBezTo>
                    <a:pt x="923" y="2063"/>
                    <a:pt x="1062" y="2014"/>
                    <a:pt x="1183" y="1940"/>
                  </a:cubicBezTo>
                  <a:cubicBezTo>
                    <a:pt x="1350" y="1828"/>
                    <a:pt x="1475" y="1661"/>
                    <a:pt x="1600" y="1481"/>
                  </a:cubicBezTo>
                  <a:cubicBezTo>
                    <a:pt x="1754" y="1244"/>
                    <a:pt x="1906" y="993"/>
                    <a:pt x="1934" y="715"/>
                  </a:cubicBezTo>
                  <a:cubicBezTo>
                    <a:pt x="1972" y="211"/>
                    <a:pt x="1671" y="1"/>
                    <a:pt x="13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14923" tIns="114923" rIns="114923" bIns="114923" anchor="ctr" anchorCtr="0">
              <a:noAutofit/>
            </a:bodyPr>
            <a:lstStyle/>
            <a:p>
              <a:endParaRPr sz="1760"/>
            </a:p>
          </p:txBody>
        </p:sp>
      </p:grpSp>
      <p:sp>
        <p:nvSpPr>
          <p:cNvPr id="360" name="Google Shape;360;p28"/>
          <p:cNvSpPr/>
          <p:nvPr/>
        </p:nvSpPr>
        <p:spPr>
          <a:xfrm>
            <a:off x="105601" y="-40075"/>
            <a:ext cx="1245123" cy="1435115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361" name="Google Shape;361;p28"/>
          <p:cNvSpPr/>
          <p:nvPr/>
        </p:nvSpPr>
        <p:spPr>
          <a:xfrm>
            <a:off x="882323" y="784877"/>
            <a:ext cx="734719" cy="846756"/>
          </a:xfrm>
          <a:custGeom>
            <a:avLst/>
            <a:gdLst/>
            <a:ahLst/>
            <a:cxnLst/>
            <a:rect l="l" t="t" r="r" b="b"/>
            <a:pathLst>
              <a:path w="20244" h="23333" extrusionOk="0">
                <a:moveTo>
                  <a:pt x="10076" y="1"/>
                </a:moveTo>
                <a:cubicBezTo>
                  <a:pt x="10076" y="1"/>
                  <a:pt x="9489" y="7668"/>
                  <a:pt x="7787" y="9385"/>
                </a:cubicBezTo>
                <a:cubicBezTo>
                  <a:pt x="6085" y="11087"/>
                  <a:pt x="0" y="11675"/>
                  <a:pt x="0" y="11675"/>
                </a:cubicBezTo>
                <a:cubicBezTo>
                  <a:pt x="0" y="11675"/>
                  <a:pt x="6085" y="12262"/>
                  <a:pt x="7787" y="13964"/>
                </a:cubicBezTo>
                <a:cubicBezTo>
                  <a:pt x="9489" y="15666"/>
                  <a:pt x="10076" y="23333"/>
                  <a:pt x="10076" y="23333"/>
                </a:cubicBezTo>
                <a:cubicBezTo>
                  <a:pt x="10076" y="23333"/>
                  <a:pt x="10664" y="15666"/>
                  <a:pt x="12366" y="13964"/>
                </a:cubicBezTo>
                <a:cubicBezTo>
                  <a:pt x="14068" y="12262"/>
                  <a:pt x="20244" y="11675"/>
                  <a:pt x="20244" y="11675"/>
                </a:cubicBezTo>
                <a:cubicBezTo>
                  <a:pt x="20244" y="11675"/>
                  <a:pt x="14068" y="11087"/>
                  <a:pt x="12366" y="9385"/>
                </a:cubicBezTo>
                <a:cubicBezTo>
                  <a:pt x="10664" y="7668"/>
                  <a:pt x="10076" y="1"/>
                  <a:pt x="10076" y="1"/>
                </a:cubicBezTo>
                <a:close/>
              </a:path>
            </a:pathLst>
          </a:cu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4923" tIns="114923" rIns="114923" bIns="114923" anchor="ctr" anchorCtr="0">
            <a:noAutofit/>
          </a:bodyPr>
          <a:lstStyle/>
          <a:p>
            <a:endParaRPr sz="176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515442F8-5CBF-E5EA-6C5A-3A7F5A1F3E43}"/>
              </a:ext>
            </a:extLst>
          </p:cNvPr>
          <p:cNvSpPr/>
          <p:nvPr/>
        </p:nvSpPr>
        <p:spPr>
          <a:xfrm>
            <a:off x="6165097" y="5770799"/>
            <a:ext cx="5437815" cy="914400"/>
          </a:xfrm>
          <a:prstGeom prst="rect">
            <a:avLst/>
          </a:prstGeom>
          <a:solidFill>
            <a:srgbClr val="FFF0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內容版面配置區 1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8534362"/>
              </p:ext>
            </p:extLst>
          </p:nvPr>
        </p:nvGraphicFramePr>
        <p:xfrm>
          <a:off x="802105" y="1732547"/>
          <a:ext cx="11758863" cy="53259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標題 1">
            <a:extLst>
              <a:ext uri="{FF2B5EF4-FFF2-40B4-BE49-F238E27FC236}">
                <a16:creationId xmlns:a16="http://schemas.microsoft.com/office/drawing/2014/main" id="{F99CFFD9-BC70-CF5A-2B94-B797FF960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105" y="472601"/>
            <a:ext cx="11375511" cy="1259946"/>
          </a:xfrm>
        </p:spPr>
        <p:txBody>
          <a:bodyPr/>
          <a:lstStyle/>
          <a:p>
            <a:pPr algn="ctr"/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貳、國際交流計畫基本資料表</a:t>
            </a:r>
          </a:p>
        </p:txBody>
      </p:sp>
    </p:spTree>
    <p:extLst>
      <p:ext uri="{BB962C8B-B14F-4D97-AF65-F5344CB8AC3E}">
        <p14:creationId xmlns:p14="http://schemas.microsoft.com/office/powerpoint/2010/main" val="3338794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53C682-0C18-FE69-6CD8-59722A0D4995}"/>
              </a:ext>
            </a:extLst>
          </p:cNvPr>
          <p:cNvSpPr txBox="1">
            <a:spLocks/>
          </p:cNvSpPr>
          <p:nvPr/>
        </p:nvSpPr>
        <p:spPr>
          <a:xfrm>
            <a:off x="820034" y="116845"/>
            <a:ext cx="11375511" cy="95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貳、國際交流計畫基本資料表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48579C0-EAB0-0D13-3E63-6944894AC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657" y="1153600"/>
            <a:ext cx="6268231" cy="628923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4172128B-37C1-021C-53F4-15D48BE50CE1}"/>
              </a:ext>
            </a:extLst>
          </p:cNvPr>
          <p:cNvSpPr/>
          <p:nvPr/>
        </p:nvSpPr>
        <p:spPr>
          <a:xfrm>
            <a:off x="4377588" y="1153600"/>
            <a:ext cx="1310344" cy="628923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07943">
              <a:buClrTx/>
            </a:pPr>
            <a:endParaRPr lang="zh-TW" altLang="en-US" sz="1984" kern="1200">
              <a:solidFill>
                <a:prstClr val="white"/>
              </a:solidFill>
              <a:latin typeface="Times New Roman"/>
              <a:ea typeface="標楷體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0AEB9D7-0254-2EFA-9C19-34ED6B3FA0C5}"/>
              </a:ext>
            </a:extLst>
          </p:cNvPr>
          <p:cNvSpPr txBox="1"/>
          <p:nvPr/>
        </p:nvSpPr>
        <p:spPr>
          <a:xfrm>
            <a:off x="6983876" y="1367940"/>
            <a:ext cx="5543762" cy="2430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14982" indent="-314982" defTabSz="1007943">
              <a:spcBef>
                <a:spcPts val="1323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3527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對應勾選項目，</a:t>
            </a:r>
            <a:br>
              <a:rPr lang="en-US" altLang="zh-TW" sz="3527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</a:br>
            <a:r>
              <a:rPr lang="zh-TW" altLang="en-US" sz="3527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填寫交流國家及交流學校。</a:t>
            </a:r>
            <a:endParaRPr lang="en-US" altLang="zh-TW" sz="3527" kern="1200" dirty="0">
              <a:solidFill>
                <a:prstClr val="black"/>
              </a:solidFill>
              <a:latin typeface="Times New Roman"/>
              <a:ea typeface="標楷體"/>
              <a:cs typeface="+mn-cs"/>
            </a:endParaRPr>
          </a:p>
          <a:p>
            <a:pPr marL="314982" indent="-314982" defTabSz="1007943">
              <a:spcBef>
                <a:spcPts val="1323"/>
              </a:spcBef>
              <a:buClrTx/>
              <a:buFont typeface="Wingdings" panose="05000000000000000000" pitchFamily="2" charset="2"/>
              <a:buChar char="Ø"/>
            </a:pPr>
            <a:r>
              <a:rPr lang="zh-TW" altLang="en-US" sz="3527" kern="1200" dirty="0">
                <a:solidFill>
                  <a:prstClr val="black"/>
                </a:solidFill>
                <a:latin typeface="Times New Roman"/>
                <a:ea typeface="標楷體"/>
                <a:cs typeface="+mn-cs"/>
              </a:rPr>
              <a:t>若勾選多項，需於「柒、交流方案」中完整填寫。</a:t>
            </a:r>
          </a:p>
        </p:txBody>
      </p:sp>
    </p:spTree>
    <p:extLst>
      <p:ext uri="{BB962C8B-B14F-4D97-AF65-F5344CB8AC3E}">
        <p14:creationId xmlns:p14="http://schemas.microsoft.com/office/powerpoint/2010/main" val="12691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4F314C-050E-F744-34C0-D73C12A14877}"/>
              </a:ext>
            </a:extLst>
          </p:cNvPr>
          <p:cNvSpPr txBox="1">
            <a:spLocks/>
          </p:cNvSpPr>
          <p:nvPr/>
        </p:nvSpPr>
        <p:spPr>
          <a:xfrm>
            <a:off x="0" y="116845"/>
            <a:ext cx="13439775" cy="95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zh-TW" altLang="en-US" sz="4400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貳、國際交流計畫基本資料表</a:t>
            </a:r>
          </a:p>
        </p:txBody>
      </p:sp>
      <p:sp>
        <p:nvSpPr>
          <p:cNvPr id="3" name="標題 1">
            <a:extLst>
              <a:ext uri="{FF2B5EF4-FFF2-40B4-BE49-F238E27FC236}">
                <a16:creationId xmlns:a16="http://schemas.microsoft.com/office/drawing/2014/main" id="{3C701EC4-2981-A955-BFC8-2864F214AFAD}"/>
              </a:ext>
            </a:extLst>
          </p:cNvPr>
          <p:cNvSpPr txBox="1">
            <a:spLocks/>
          </p:cNvSpPr>
          <p:nvPr/>
        </p:nvSpPr>
        <p:spPr>
          <a:xfrm>
            <a:off x="0" y="1070071"/>
            <a:ext cx="13439775" cy="953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pPr algn="ctr"/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110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年度及</a:t>
            </a:r>
            <a:r>
              <a:rPr lang="en-US" altLang="zh-TW" sz="44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111</a:t>
            </a:r>
            <a:r>
              <a:rPr lang="zh-TW" altLang="en-US" sz="44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年度申請情形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1AD84D8A-DA09-7EE2-431C-3F58AD3173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597181"/>
              </p:ext>
            </p:extLst>
          </p:nvPr>
        </p:nvGraphicFramePr>
        <p:xfrm>
          <a:off x="1333500" y="2178113"/>
          <a:ext cx="10618133" cy="345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3116">
                  <a:extLst>
                    <a:ext uri="{9D8B030D-6E8A-4147-A177-3AD203B41FA5}">
                      <a16:colId xmlns:a16="http://schemas.microsoft.com/office/drawing/2014/main" val="1447690232"/>
                    </a:ext>
                  </a:extLst>
                </a:gridCol>
                <a:gridCol w="7065017">
                  <a:extLst>
                    <a:ext uri="{9D8B030D-6E8A-4147-A177-3AD203B41FA5}">
                      <a16:colId xmlns:a16="http://schemas.microsoft.com/office/drawing/2014/main" val="3267908074"/>
                    </a:ext>
                  </a:extLst>
                </a:gridCol>
              </a:tblGrid>
              <a:tr h="152552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111</a:t>
                      </a:r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年度國際交流</a:t>
                      </a:r>
                      <a:br>
                        <a:rPr lang="en-US" altLang="zh-TW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</a:br>
                      <a:r>
                        <a:rPr lang="zh-TW" altLang="en-US" sz="2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申請情形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15913" indent="-315913">
                        <a:tabLst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通過，計畫名稱：（系統直接帶入計畫書名稱及連結）</a:t>
                      </a:r>
                    </a:p>
                    <a:p>
                      <a:pPr marL="315913" indent="-315913">
                        <a:tabLst/>
                      </a:pPr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未通過，計畫名稱：（系統直接帶入計畫書名稱及連結）</a:t>
                      </a:r>
                    </a:p>
                    <a:p>
                      <a:r>
                        <a:rPr lang="en-US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Wingdings 2" panose="05020102010507070707" pitchFamily="18" charset="2"/>
                        </a:rPr>
                        <a:t></a:t>
                      </a:r>
                      <a:r>
                        <a:rPr lang="zh-TW" altLang="zh-TW" sz="24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未申請</a:t>
                      </a:r>
                      <a:endParaRPr lang="zh-TW" alt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marL="100796" marR="100796" marT="50398" marB="50398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176737"/>
                  </a:ext>
                </a:extLst>
              </a:tr>
              <a:tr h="152552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TW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110</a:t>
                      </a:r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年度國際交流</a:t>
                      </a:r>
                      <a:br>
                        <a:rPr lang="en-US" altLang="zh-TW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</a:br>
                      <a:r>
                        <a:rPr lang="zh-TW" altLang="en-US" sz="2800" b="1" kern="1200" dirty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成果報告書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9400" indent="-279400">
                        <a:tabLst/>
                      </a:pPr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通過並結案，計畫名稱：（系統直接帶入成果報告書名稱及連結）</a:t>
                      </a:r>
                    </a:p>
                    <a:p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未通過</a:t>
                      </a:r>
                      <a:r>
                        <a:rPr lang="en-US" altLang="zh-TW" sz="24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zh-TW" altLang="en-US" sz="2400" b="0" dirty="0">
                          <a:solidFill>
                            <a:schemeClr val="tx1"/>
                          </a:solidFill>
                        </a:rPr>
                        <a:t>未申請</a:t>
                      </a:r>
                    </a:p>
                  </a:txBody>
                  <a:tcPr marL="100796" marR="100796" marT="50398" marB="50398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2355612"/>
                  </a:ext>
                </a:extLst>
              </a:tr>
            </a:tbl>
          </a:graphicData>
        </a:graphic>
      </p:graphicFrame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69CE9232-99E4-22E4-6D69-CBF12F015F4C}"/>
              </a:ext>
            </a:extLst>
          </p:cNvPr>
          <p:cNvSpPr txBox="1">
            <a:spLocks/>
          </p:cNvSpPr>
          <p:nvPr/>
        </p:nvSpPr>
        <p:spPr>
          <a:xfrm>
            <a:off x="1488142" y="5761159"/>
            <a:ext cx="10363200" cy="2346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2514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>
              <a:lnSpc>
                <a:spcPts val="4017"/>
              </a:lnSpc>
              <a:buFont typeface="Wingdings" panose="05000000000000000000" pitchFamily="2" charset="2"/>
              <a:buChar char="Ø"/>
            </a:pPr>
            <a:r>
              <a:rPr lang="zh-TW" altLang="en-US" dirty="0"/>
              <a:t>依據勾選，系統自動帶入先前年度計畫書及成果報告書之連結。</a:t>
            </a:r>
          </a:p>
          <a:p>
            <a:pPr>
              <a:lnSpc>
                <a:spcPts val="4017"/>
              </a:lnSpc>
              <a:buFont typeface="Wingdings" panose="05000000000000000000" pitchFamily="2" charset="2"/>
              <a:buChar char="Ø"/>
            </a:pPr>
            <a:r>
              <a:rPr lang="zh-TW" altLang="en-US" dirty="0">
                <a:solidFill>
                  <a:schemeClr val="accent2">
                    <a:lumMod val="50000"/>
                  </a:schemeClr>
                </a:solidFill>
              </a:rPr>
              <a:t>作為計畫審查之參考資料</a:t>
            </a:r>
            <a:r>
              <a:rPr lang="zh-TW" altLang="en-US" dirty="0"/>
              <a:t>，各軌僅會顯示對應軌道的申請資料。例如：</a:t>
            </a:r>
            <a:br>
              <a:rPr lang="en-US" altLang="zh-TW" dirty="0"/>
            </a:br>
            <a:r>
              <a:rPr lang="zh-TW" altLang="en-US" dirty="0"/>
              <a:t>申請國際交流計畫，此處僅會呈現國際交流之計畫申請情形。</a:t>
            </a:r>
          </a:p>
        </p:txBody>
      </p:sp>
    </p:spTree>
    <p:extLst>
      <p:ext uri="{BB962C8B-B14F-4D97-AF65-F5344CB8AC3E}">
        <p14:creationId xmlns:p14="http://schemas.microsoft.com/office/powerpoint/2010/main" val="3693187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68565" y="2098775"/>
            <a:ext cx="11087523" cy="4435009"/>
          </a:xfrm>
        </p:spPr>
        <p:txBody>
          <a:bodyPr/>
          <a:lstStyle/>
          <a:p>
            <a:pPr marL="0" indent="0">
              <a:buNone/>
            </a:pP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+mj-ea"/>
              <a:ea typeface="+mj-ea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1353164" y="2468057"/>
            <a:ext cx="2221382" cy="1609571"/>
          </a:xfrm>
          <a:custGeom>
            <a:avLst/>
            <a:gdLst>
              <a:gd name="connsiteX0" fmla="*/ 0 w 4222496"/>
              <a:gd name="connsiteY0" fmla="*/ 96169 h 961694"/>
              <a:gd name="connsiteX1" fmla="*/ 96169 w 4222496"/>
              <a:gd name="connsiteY1" fmla="*/ 0 h 961694"/>
              <a:gd name="connsiteX2" fmla="*/ 4126327 w 4222496"/>
              <a:gd name="connsiteY2" fmla="*/ 0 h 961694"/>
              <a:gd name="connsiteX3" fmla="*/ 4222496 w 4222496"/>
              <a:gd name="connsiteY3" fmla="*/ 96169 h 961694"/>
              <a:gd name="connsiteX4" fmla="*/ 4222496 w 4222496"/>
              <a:gd name="connsiteY4" fmla="*/ 865525 h 961694"/>
              <a:gd name="connsiteX5" fmla="*/ 4126327 w 4222496"/>
              <a:gd name="connsiteY5" fmla="*/ 961694 h 961694"/>
              <a:gd name="connsiteX6" fmla="*/ 96169 w 4222496"/>
              <a:gd name="connsiteY6" fmla="*/ 961694 h 961694"/>
              <a:gd name="connsiteX7" fmla="*/ 0 w 4222496"/>
              <a:gd name="connsiteY7" fmla="*/ 865525 h 961694"/>
              <a:gd name="connsiteX8" fmla="*/ 0 w 4222496"/>
              <a:gd name="connsiteY8" fmla="*/ 96169 h 9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496" h="961694">
                <a:moveTo>
                  <a:pt x="0" y="96169"/>
                </a:moveTo>
                <a:cubicBezTo>
                  <a:pt x="0" y="43056"/>
                  <a:pt x="43056" y="0"/>
                  <a:pt x="96169" y="0"/>
                </a:cubicBezTo>
                <a:lnTo>
                  <a:pt x="4126327" y="0"/>
                </a:lnTo>
                <a:cubicBezTo>
                  <a:pt x="4179440" y="0"/>
                  <a:pt x="4222496" y="43056"/>
                  <a:pt x="4222496" y="96169"/>
                </a:cubicBezTo>
                <a:lnTo>
                  <a:pt x="4222496" y="865525"/>
                </a:lnTo>
                <a:cubicBezTo>
                  <a:pt x="4222496" y="918638"/>
                  <a:pt x="4179440" y="961694"/>
                  <a:pt x="4126327" y="961694"/>
                </a:cubicBezTo>
                <a:lnTo>
                  <a:pt x="96169" y="961694"/>
                </a:lnTo>
                <a:cubicBezTo>
                  <a:pt x="43056" y="961694"/>
                  <a:pt x="0" y="918638"/>
                  <a:pt x="0" y="865525"/>
                </a:cubicBezTo>
                <a:lnTo>
                  <a:pt x="0" y="961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45" tIns="127645" rIns="1299045" bIns="127645" numCol="1" spcCol="1270" anchor="ctr" anchorCtr="0">
            <a:noAutofit/>
          </a:bodyPr>
          <a:lstStyle/>
          <a:p>
            <a:pPr algn="ctr" defTabSz="11269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968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1209724" y="2468058"/>
            <a:ext cx="2364820" cy="1449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9" dirty="0">
                <a:latin typeface="+mj-ea"/>
                <a:ea typeface="+mj-ea"/>
              </a:rPr>
              <a:t>學校</a:t>
            </a:r>
            <a:endParaRPr lang="en-US" altLang="zh-TW" sz="4409" dirty="0">
              <a:latin typeface="+mj-ea"/>
              <a:ea typeface="+mj-ea"/>
            </a:endParaRPr>
          </a:p>
          <a:p>
            <a:pPr algn="ctr"/>
            <a:r>
              <a:rPr lang="zh-TW" altLang="en-US" sz="4409" dirty="0">
                <a:latin typeface="+mj-ea"/>
                <a:ea typeface="+mj-ea"/>
              </a:rPr>
              <a:t>課程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3717984" y="2468057"/>
            <a:ext cx="2221382" cy="1609571"/>
          </a:xfrm>
          <a:custGeom>
            <a:avLst/>
            <a:gdLst>
              <a:gd name="connsiteX0" fmla="*/ 0 w 4222496"/>
              <a:gd name="connsiteY0" fmla="*/ 96169 h 961694"/>
              <a:gd name="connsiteX1" fmla="*/ 96169 w 4222496"/>
              <a:gd name="connsiteY1" fmla="*/ 0 h 961694"/>
              <a:gd name="connsiteX2" fmla="*/ 4126327 w 4222496"/>
              <a:gd name="connsiteY2" fmla="*/ 0 h 961694"/>
              <a:gd name="connsiteX3" fmla="*/ 4222496 w 4222496"/>
              <a:gd name="connsiteY3" fmla="*/ 96169 h 961694"/>
              <a:gd name="connsiteX4" fmla="*/ 4222496 w 4222496"/>
              <a:gd name="connsiteY4" fmla="*/ 865525 h 961694"/>
              <a:gd name="connsiteX5" fmla="*/ 4126327 w 4222496"/>
              <a:gd name="connsiteY5" fmla="*/ 961694 h 961694"/>
              <a:gd name="connsiteX6" fmla="*/ 96169 w 4222496"/>
              <a:gd name="connsiteY6" fmla="*/ 961694 h 961694"/>
              <a:gd name="connsiteX7" fmla="*/ 0 w 4222496"/>
              <a:gd name="connsiteY7" fmla="*/ 865525 h 961694"/>
              <a:gd name="connsiteX8" fmla="*/ 0 w 4222496"/>
              <a:gd name="connsiteY8" fmla="*/ 96169 h 9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496" h="961694">
                <a:moveTo>
                  <a:pt x="0" y="96169"/>
                </a:moveTo>
                <a:cubicBezTo>
                  <a:pt x="0" y="43056"/>
                  <a:pt x="43056" y="0"/>
                  <a:pt x="96169" y="0"/>
                </a:cubicBezTo>
                <a:lnTo>
                  <a:pt x="4126327" y="0"/>
                </a:lnTo>
                <a:cubicBezTo>
                  <a:pt x="4179440" y="0"/>
                  <a:pt x="4222496" y="43056"/>
                  <a:pt x="4222496" y="96169"/>
                </a:cubicBezTo>
                <a:lnTo>
                  <a:pt x="4222496" y="865525"/>
                </a:lnTo>
                <a:cubicBezTo>
                  <a:pt x="4222496" y="918638"/>
                  <a:pt x="4179440" y="961694"/>
                  <a:pt x="4126327" y="961694"/>
                </a:cubicBezTo>
                <a:lnTo>
                  <a:pt x="96169" y="961694"/>
                </a:lnTo>
                <a:cubicBezTo>
                  <a:pt x="43056" y="961694"/>
                  <a:pt x="0" y="918638"/>
                  <a:pt x="0" y="865525"/>
                </a:cubicBezTo>
                <a:lnTo>
                  <a:pt x="0" y="961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45" tIns="127645" rIns="1299045" bIns="127645" numCol="1" spcCol="1270" anchor="ctr" anchorCtr="0">
            <a:noAutofit/>
          </a:bodyPr>
          <a:lstStyle/>
          <a:p>
            <a:pPr algn="ctr" defTabSz="11269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968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3574544" y="2462003"/>
            <a:ext cx="2364820" cy="1449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9" dirty="0">
                <a:latin typeface="+mj-ea"/>
                <a:ea typeface="+mj-ea"/>
              </a:rPr>
              <a:t>教師</a:t>
            </a:r>
            <a:endParaRPr lang="en-US" altLang="zh-TW" sz="4409" dirty="0">
              <a:latin typeface="+mj-ea"/>
              <a:ea typeface="+mj-ea"/>
            </a:endParaRPr>
          </a:p>
          <a:p>
            <a:pPr algn="ctr"/>
            <a:r>
              <a:rPr lang="zh-TW" altLang="en-US" sz="4409" dirty="0">
                <a:latin typeface="+mj-ea"/>
                <a:ea typeface="+mj-ea"/>
              </a:rPr>
              <a:t>社群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6082804" y="2468057"/>
            <a:ext cx="2221382" cy="1609571"/>
          </a:xfrm>
          <a:custGeom>
            <a:avLst/>
            <a:gdLst>
              <a:gd name="connsiteX0" fmla="*/ 0 w 4222496"/>
              <a:gd name="connsiteY0" fmla="*/ 96169 h 961694"/>
              <a:gd name="connsiteX1" fmla="*/ 96169 w 4222496"/>
              <a:gd name="connsiteY1" fmla="*/ 0 h 961694"/>
              <a:gd name="connsiteX2" fmla="*/ 4126327 w 4222496"/>
              <a:gd name="connsiteY2" fmla="*/ 0 h 961694"/>
              <a:gd name="connsiteX3" fmla="*/ 4222496 w 4222496"/>
              <a:gd name="connsiteY3" fmla="*/ 96169 h 961694"/>
              <a:gd name="connsiteX4" fmla="*/ 4222496 w 4222496"/>
              <a:gd name="connsiteY4" fmla="*/ 865525 h 961694"/>
              <a:gd name="connsiteX5" fmla="*/ 4126327 w 4222496"/>
              <a:gd name="connsiteY5" fmla="*/ 961694 h 961694"/>
              <a:gd name="connsiteX6" fmla="*/ 96169 w 4222496"/>
              <a:gd name="connsiteY6" fmla="*/ 961694 h 961694"/>
              <a:gd name="connsiteX7" fmla="*/ 0 w 4222496"/>
              <a:gd name="connsiteY7" fmla="*/ 865525 h 961694"/>
              <a:gd name="connsiteX8" fmla="*/ 0 w 4222496"/>
              <a:gd name="connsiteY8" fmla="*/ 96169 h 9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496" h="961694">
                <a:moveTo>
                  <a:pt x="0" y="96169"/>
                </a:moveTo>
                <a:cubicBezTo>
                  <a:pt x="0" y="43056"/>
                  <a:pt x="43056" y="0"/>
                  <a:pt x="96169" y="0"/>
                </a:cubicBezTo>
                <a:lnTo>
                  <a:pt x="4126327" y="0"/>
                </a:lnTo>
                <a:cubicBezTo>
                  <a:pt x="4179440" y="0"/>
                  <a:pt x="4222496" y="43056"/>
                  <a:pt x="4222496" y="96169"/>
                </a:cubicBezTo>
                <a:lnTo>
                  <a:pt x="4222496" y="865525"/>
                </a:lnTo>
                <a:cubicBezTo>
                  <a:pt x="4222496" y="918638"/>
                  <a:pt x="4179440" y="961694"/>
                  <a:pt x="4126327" y="961694"/>
                </a:cubicBezTo>
                <a:lnTo>
                  <a:pt x="96169" y="961694"/>
                </a:lnTo>
                <a:cubicBezTo>
                  <a:pt x="43056" y="961694"/>
                  <a:pt x="0" y="918638"/>
                  <a:pt x="0" y="865525"/>
                </a:cubicBezTo>
                <a:lnTo>
                  <a:pt x="0" y="961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45" tIns="127645" rIns="1299045" bIns="127645" numCol="1" spcCol="1270" anchor="ctr" anchorCtr="0">
            <a:noAutofit/>
          </a:bodyPr>
          <a:lstStyle/>
          <a:p>
            <a:pPr algn="ctr" defTabSz="11269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968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5933193" y="2472072"/>
            <a:ext cx="2364820" cy="1449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9" dirty="0">
                <a:latin typeface="+mj-ea"/>
                <a:ea typeface="+mj-ea"/>
              </a:rPr>
              <a:t>學生</a:t>
            </a:r>
            <a:endParaRPr lang="en-US" altLang="zh-TW" sz="4409" dirty="0">
              <a:latin typeface="+mj-ea"/>
              <a:ea typeface="+mj-ea"/>
            </a:endParaRPr>
          </a:p>
          <a:p>
            <a:pPr algn="ctr"/>
            <a:r>
              <a:rPr lang="zh-TW" altLang="en-US" sz="4409" dirty="0">
                <a:latin typeface="+mj-ea"/>
                <a:ea typeface="+mj-ea"/>
              </a:rPr>
              <a:t>背景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8447625" y="2468057"/>
            <a:ext cx="2221382" cy="1609571"/>
          </a:xfrm>
          <a:custGeom>
            <a:avLst/>
            <a:gdLst>
              <a:gd name="connsiteX0" fmla="*/ 0 w 4222496"/>
              <a:gd name="connsiteY0" fmla="*/ 96169 h 961694"/>
              <a:gd name="connsiteX1" fmla="*/ 96169 w 4222496"/>
              <a:gd name="connsiteY1" fmla="*/ 0 h 961694"/>
              <a:gd name="connsiteX2" fmla="*/ 4126327 w 4222496"/>
              <a:gd name="connsiteY2" fmla="*/ 0 h 961694"/>
              <a:gd name="connsiteX3" fmla="*/ 4222496 w 4222496"/>
              <a:gd name="connsiteY3" fmla="*/ 96169 h 961694"/>
              <a:gd name="connsiteX4" fmla="*/ 4222496 w 4222496"/>
              <a:gd name="connsiteY4" fmla="*/ 865525 h 961694"/>
              <a:gd name="connsiteX5" fmla="*/ 4126327 w 4222496"/>
              <a:gd name="connsiteY5" fmla="*/ 961694 h 961694"/>
              <a:gd name="connsiteX6" fmla="*/ 96169 w 4222496"/>
              <a:gd name="connsiteY6" fmla="*/ 961694 h 961694"/>
              <a:gd name="connsiteX7" fmla="*/ 0 w 4222496"/>
              <a:gd name="connsiteY7" fmla="*/ 865525 h 961694"/>
              <a:gd name="connsiteX8" fmla="*/ 0 w 4222496"/>
              <a:gd name="connsiteY8" fmla="*/ 96169 h 9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496" h="961694">
                <a:moveTo>
                  <a:pt x="0" y="96169"/>
                </a:moveTo>
                <a:cubicBezTo>
                  <a:pt x="0" y="43056"/>
                  <a:pt x="43056" y="0"/>
                  <a:pt x="96169" y="0"/>
                </a:cubicBezTo>
                <a:lnTo>
                  <a:pt x="4126327" y="0"/>
                </a:lnTo>
                <a:cubicBezTo>
                  <a:pt x="4179440" y="0"/>
                  <a:pt x="4222496" y="43056"/>
                  <a:pt x="4222496" y="96169"/>
                </a:cubicBezTo>
                <a:lnTo>
                  <a:pt x="4222496" y="865525"/>
                </a:lnTo>
                <a:cubicBezTo>
                  <a:pt x="4222496" y="918638"/>
                  <a:pt x="4179440" y="961694"/>
                  <a:pt x="4126327" y="961694"/>
                </a:cubicBezTo>
                <a:lnTo>
                  <a:pt x="96169" y="961694"/>
                </a:lnTo>
                <a:cubicBezTo>
                  <a:pt x="43056" y="961694"/>
                  <a:pt x="0" y="918638"/>
                  <a:pt x="0" y="865525"/>
                </a:cubicBezTo>
                <a:lnTo>
                  <a:pt x="0" y="96169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45" tIns="127645" rIns="1299045" bIns="127645" numCol="1" spcCol="1270" anchor="ctr" anchorCtr="0">
            <a:noAutofit/>
          </a:bodyPr>
          <a:lstStyle/>
          <a:p>
            <a:pPr algn="ctr" defTabSz="11269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sz="3968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ea"/>
              <a:ea typeface="+mj-ea"/>
            </a:endParaRPr>
          </a:p>
        </p:txBody>
      </p:sp>
      <p:sp>
        <p:nvSpPr>
          <p:cNvPr id="18" name="文字方塊 17"/>
          <p:cNvSpPr txBox="1"/>
          <p:nvPr/>
        </p:nvSpPr>
        <p:spPr>
          <a:xfrm>
            <a:off x="8304186" y="2462004"/>
            <a:ext cx="2364820" cy="144937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9" dirty="0">
                <a:latin typeface="+mj-ea"/>
                <a:ea typeface="+mj-ea"/>
              </a:rPr>
              <a:t>外部</a:t>
            </a:r>
            <a:endParaRPr lang="en-US" altLang="zh-TW" sz="4409" dirty="0">
              <a:latin typeface="+mj-ea"/>
              <a:ea typeface="+mj-ea"/>
            </a:endParaRPr>
          </a:p>
          <a:p>
            <a:pPr algn="ctr"/>
            <a:r>
              <a:rPr lang="zh-TW" altLang="en-US" sz="4409" dirty="0">
                <a:latin typeface="+mj-ea"/>
                <a:ea typeface="+mj-ea"/>
              </a:rPr>
              <a:t>資源</a:t>
            </a:r>
          </a:p>
        </p:txBody>
      </p:sp>
      <p:sp>
        <p:nvSpPr>
          <p:cNvPr id="19" name="圓角矩形 18"/>
          <p:cNvSpPr/>
          <p:nvPr/>
        </p:nvSpPr>
        <p:spPr>
          <a:xfrm>
            <a:off x="1353164" y="4322582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特色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課程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2477423" y="4322582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相關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課程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計畫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2" name="圓角矩形 21"/>
          <p:cNvSpPr/>
          <p:nvPr/>
        </p:nvSpPr>
        <p:spPr>
          <a:xfrm>
            <a:off x="3731553" y="4296900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國際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教育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知能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3" name="圓角矩形 22"/>
          <p:cNvSpPr/>
          <p:nvPr/>
        </p:nvSpPr>
        <p:spPr>
          <a:xfrm>
            <a:off x="4855811" y="4322582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社群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運作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4" name="圓角矩形 23"/>
          <p:cNvSpPr/>
          <p:nvPr/>
        </p:nvSpPr>
        <p:spPr>
          <a:xfrm>
            <a:off x="6109941" y="4296899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多元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文化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背景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5" name="圓角矩形 24"/>
          <p:cNvSpPr/>
          <p:nvPr/>
        </p:nvSpPr>
        <p:spPr>
          <a:xfrm>
            <a:off x="7234200" y="4296898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國際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交流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經驗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6" name="圓角矩形 25"/>
          <p:cNvSpPr/>
          <p:nvPr/>
        </p:nvSpPr>
        <p:spPr>
          <a:xfrm>
            <a:off x="8488330" y="4296897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家長</a:t>
            </a:r>
            <a:endParaRPr lang="en-US" altLang="zh-TW" sz="3086" dirty="0">
              <a:latin typeface="+mj-ea"/>
              <a:ea typeface="+mj-ea"/>
            </a:endParaRPr>
          </a:p>
          <a:p>
            <a:pPr algn="ctr"/>
            <a:r>
              <a:rPr lang="zh-TW" altLang="en-US" sz="3086" dirty="0">
                <a:latin typeface="+mj-ea"/>
                <a:ea typeface="+mj-ea"/>
              </a:rPr>
              <a:t>參與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7" name="圓角矩形 26"/>
          <p:cNvSpPr/>
          <p:nvPr/>
        </p:nvSpPr>
        <p:spPr>
          <a:xfrm>
            <a:off x="9612589" y="4296896"/>
            <a:ext cx="1097122" cy="1860843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086" dirty="0">
                <a:latin typeface="+mj-ea"/>
                <a:ea typeface="+mj-ea"/>
              </a:rPr>
              <a:t>社區與組織資源</a:t>
            </a:r>
            <a:endParaRPr lang="en-US" altLang="zh-TW" sz="3086" dirty="0">
              <a:latin typeface="+mj-ea"/>
              <a:ea typeface="+mj-ea"/>
            </a:endParaRPr>
          </a:p>
        </p:txBody>
      </p:sp>
      <p:sp>
        <p:nvSpPr>
          <p:cNvPr id="28" name="手繪多邊形 27"/>
          <p:cNvSpPr/>
          <p:nvPr/>
        </p:nvSpPr>
        <p:spPr>
          <a:xfrm>
            <a:off x="1353164" y="579475"/>
            <a:ext cx="6363089" cy="939776"/>
          </a:xfrm>
          <a:custGeom>
            <a:avLst/>
            <a:gdLst>
              <a:gd name="connsiteX0" fmla="*/ 0 w 4222496"/>
              <a:gd name="connsiteY0" fmla="*/ 96169 h 961694"/>
              <a:gd name="connsiteX1" fmla="*/ 96169 w 4222496"/>
              <a:gd name="connsiteY1" fmla="*/ 0 h 961694"/>
              <a:gd name="connsiteX2" fmla="*/ 4126327 w 4222496"/>
              <a:gd name="connsiteY2" fmla="*/ 0 h 961694"/>
              <a:gd name="connsiteX3" fmla="*/ 4222496 w 4222496"/>
              <a:gd name="connsiteY3" fmla="*/ 96169 h 961694"/>
              <a:gd name="connsiteX4" fmla="*/ 4222496 w 4222496"/>
              <a:gd name="connsiteY4" fmla="*/ 865525 h 961694"/>
              <a:gd name="connsiteX5" fmla="*/ 4126327 w 4222496"/>
              <a:gd name="connsiteY5" fmla="*/ 961694 h 961694"/>
              <a:gd name="connsiteX6" fmla="*/ 96169 w 4222496"/>
              <a:gd name="connsiteY6" fmla="*/ 961694 h 961694"/>
              <a:gd name="connsiteX7" fmla="*/ 0 w 4222496"/>
              <a:gd name="connsiteY7" fmla="*/ 865525 h 961694"/>
              <a:gd name="connsiteX8" fmla="*/ 0 w 4222496"/>
              <a:gd name="connsiteY8" fmla="*/ 96169 h 9616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22496" h="961694">
                <a:moveTo>
                  <a:pt x="0" y="96169"/>
                </a:moveTo>
                <a:cubicBezTo>
                  <a:pt x="0" y="43056"/>
                  <a:pt x="43056" y="0"/>
                  <a:pt x="96169" y="0"/>
                </a:cubicBezTo>
                <a:lnTo>
                  <a:pt x="4126327" y="0"/>
                </a:lnTo>
                <a:cubicBezTo>
                  <a:pt x="4179440" y="0"/>
                  <a:pt x="4222496" y="43056"/>
                  <a:pt x="4222496" y="96169"/>
                </a:cubicBezTo>
                <a:lnTo>
                  <a:pt x="4222496" y="865525"/>
                </a:lnTo>
                <a:cubicBezTo>
                  <a:pt x="4222496" y="918638"/>
                  <a:pt x="4179440" y="961694"/>
                  <a:pt x="4126327" y="961694"/>
                </a:cubicBezTo>
                <a:lnTo>
                  <a:pt x="96169" y="961694"/>
                </a:lnTo>
                <a:cubicBezTo>
                  <a:pt x="43056" y="961694"/>
                  <a:pt x="0" y="918638"/>
                  <a:pt x="0" y="865525"/>
                </a:cubicBezTo>
                <a:lnTo>
                  <a:pt x="0" y="96169"/>
                </a:lnTo>
                <a:close/>
              </a:path>
            </a:pathLst>
          </a:custGeom>
          <a:solidFill>
            <a:schemeClr val="bg2">
              <a:lumMod val="5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7645" tIns="127645" rIns="1299045" bIns="127645" numCol="1" spcCol="1270" anchor="ctr" anchorCtr="0">
            <a:noAutofit/>
          </a:bodyPr>
          <a:lstStyle/>
          <a:p>
            <a:pPr defTabSz="112693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參、 學校資源盤點</a:t>
            </a: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9261B5DA-1087-1659-DE0B-C4887FE97EAD}"/>
              </a:ext>
            </a:extLst>
          </p:cNvPr>
          <p:cNvGrpSpPr/>
          <p:nvPr/>
        </p:nvGrpSpPr>
        <p:grpSpPr>
          <a:xfrm>
            <a:off x="7599112" y="344944"/>
            <a:ext cx="5408277" cy="1435138"/>
            <a:chOff x="7700508" y="335396"/>
            <a:chExt cx="5408277" cy="1435138"/>
          </a:xfrm>
        </p:grpSpPr>
        <p:cxnSp>
          <p:nvCxnSpPr>
            <p:cNvPr id="5" name="Google Shape;93;p23">
              <a:extLst>
                <a:ext uri="{FF2B5EF4-FFF2-40B4-BE49-F238E27FC236}">
                  <a16:creationId xmlns:a16="http://schemas.microsoft.com/office/drawing/2014/main" id="{9BE6C97F-9FE1-888F-CF6A-9F2FD3696C2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00508" y="928819"/>
              <a:ext cx="3376666" cy="0"/>
            </a:xfrm>
            <a:prstGeom prst="straightConnector1">
              <a:avLst/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" name="Google Shape;649;p29">
              <a:extLst>
                <a:ext uri="{FF2B5EF4-FFF2-40B4-BE49-F238E27FC236}">
                  <a16:creationId xmlns:a16="http://schemas.microsoft.com/office/drawing/2014/main" id="{2C3B84B0-E9AC-DE0B-AEC7-6C125E64695D}"/>
                </a:ext>
              </a:extLst>
            </p:cNvPr>
            <p:cNvGrpSpPr/>
            <p:nvPr/>
          </p:nvGrpSpPr>
          <p:grpSpPr>
            <a:xfrm>
              <a:off x="10903254" y="335396"/>
              <a:ext cx="2205531" cy="1435138"/>
              <a:chOff x="8502759" y="854238"/>
              <a:chExt cx="1754577" cy="1141703"/>
            </a:xfrm>
          </p:grpSpPr>
          <p:sp>
            <p:nvSpPr>
              <p:cNvPr id="7" name="Google Shape;650;p29">
                <a:extLst>
                  <a:ext uri="{FF2B5EF4-FFF2-40B4-BE49-F238E27FC236}">
                    <a16:creationId xmlns:a16="http://schemas.microsoft.com/office/drawing/2014/main" id="{D3334F63-D3A8-A1A8-690D-72524F182504}"/>
                  </a:ext>
                </a:extLst>
              </p:cNvPr>
              <p:cNvSpPr/>
              <p:nvPr/>
            </p:nvSpPr>
            <p:spPr>
              <a:xfrm>
                <a:off x="8502759" y="854238"/>
                <a:ext cx="1108162" cy="1141703"/>
              </a:xfrm>
              <a:custGeom>
                <a:avLst/>
                <a:gdLst/>
                <a:ahLst/>
                <a:cxnLst/>
                <a:rect l="l" t="t" r="r" b="b"/>
                <a:pathLst>
                  <a:path w="37400" h="38532" extrusionOk="0">
                    <a:moveTo>
                      <a:pt x="31977" y="0"/>
                    </a:moveTo>
                    <a:cubicBezTo>
                      <a:pt x="26344" y="0"/>
                      <a:pt x="21211" y="7140"/>
                      <a:pt x="17837" y="10441"/>
                    </a:cubicBezTo>
                    <a:cubicBezTo>
                      <a:pt x="14038" y="14170"/>
                      <a:pt x="10226" y="17898"/>
                      <a:pt x="6414" y="21614"/>
                    </a:cubicBezTo>
                    <a:cubicBezTo>
                      <a:pt x="4481" y="23506"/>
                      <a:pt x="2518" y="25454"/>
                      <a:pt x="1349" y="27902"/>
                    </a:cubicBezTo>
                    <a:cubicBezTo>
                      <a:pt x="195" y="30337"/>
                      <a:pt x="0" y="33425"/>
                      <a:pt x="1572" y="35624"/>
                    </a:cubicBezTo>
                    <a:cubicBezTo>
                      <a:pt x="2908" y="37488"/>
                      <a:pt x="5260" y="38393"/>
                      <a:pt x="7555" y="38518"/>
                    </a:cubicBezTo>
                    <a:cubicBezTo>
                      <a:pt x="7753" y="38527"/>
                      <a:pt x="7952" y="38532"/>
                      <a:pt x="8150" y="38532"/>
                    </a:cubicBezTo>
                    <a:cubicBezTo>
                      <a:pt x="10231" y="38532"/>
                      <a:pt x="12297" y="38023"/>
                      <a:pt x="14317" y="37503"/>
                    </a:cubicBezTo>
                    <a:cubicBezTo>
                      <a:pt x="18561" y="36431"/>
                      <a:pt x="22790" y="35360"/>
                      <a:pt x="27020" y="34275"/>
                    </a:cubicBezTo>
                    <a:cubicBezTo>
                      <a:pt x="29830" y="33565"/>
                      <a:pt x="32808" y="32758"/>
                      <a:pt x="34741" y="30602"/>
                    </a:cubicBezTo>
                    <a:cubicBezTo>
                      <a:pt x="37065" y="27986"/>
                      <a:pt x="37232" y="24131"/>
                      <a:pt x="37260" y="20625"/>
                    </a:cubicBezTo>
                    <a:cubicBezTo>
                      <a:pt x="37301" y="16104"/>
                      <a:pt x="37344" y="11582"/>
                      <a:pt x="37371" y="7060"/>
                    </a:cubicBezTo>
                    <a:cubicBezTo>
                      <a:pt x="37399" y="4319"/>
                      <a:pt x="37329" y="1606"/>
                      <a:pt x="34407" y="466"/>
                    </a:cubicBezTo>
                    <a:cubicBezTo>
                      <a:pt x="33589" y="145"/>
                      <a:pt x="32778" y="0"/>
                      <a:pt x="319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8" name="Google Shape;651;p29">
                <a:extLst>
                  <a:ext uri="{FF2B5EF4-FFF2-40B4-BE49-F238E27FC236}">
                    <a16:creationId xmlns:a16="http://schemas.microsoft.com/office/drawing/2014/main" id="{E5A61900-9757-37D6-95B7-AED4BCA64923}"/>
                  </a:ext>
                </a:extLst>
              </p:cNvPr>
              <p:cNvSpPr/>
              <p:nvPr/>
            </p:nvSpPr>
            <p:spPr>
              <a:xfrm>
                <a:off x="8502759" y="939007"/>
                <a:ext cx="737076" cy="587741"/>
              </a:xfrm>
              <a:custGeom>
                <a:avLst/>
                <a:gdLst/>
                <a:ahLst/>
                <a:cxnLst/>
                <a:rect l="l" t="t" r="r" b="b"/>
                <a:pathLst>
                  <a:path w="24876" h="19836" extrusionOk="0">
                    <a:moveTo>
                      <a:pt x="8945" y="0"/>
                    </a:moveTo>
                    <a:cubicBezTo>
                      <a:pt x="4046" y="0"/>
                      <a:pt x="0" y="2591"/>
                      <a:pt x="2545" y="8234"/>
                    </a:cubicBezTo>
                    <a:cubicBezTo>
                      <a:pt x="4173" y="11851"/>
                      <a:pt x="7206" y="15761"/>
                      <a:pt x="10532" y="17945"/>
                    </a:cubicBezTo>
                    <a:cubicBezTo>
                      <a:pt x="12311" y="19108"/>
                      <a:pt x="14458" y="19835"/>
                      <a:pt x="16557" y="19835"/>
                    </a:cubicBezTo>
                    <a:cubicBezTo>
                      <a:pt x="17773" y="19835"/>
                      <a:pt x="18973" y="19591"/>
                      <a:pt x="20076" y="19045"/>
                    </a:cubicBezTo>
                    <a:cubicBezTo>
                      <a:pt x="23165" y="17528"/>
                      <a:pt x="24876" y="13827"/>
                      <a:pt x="24430" y="10404"/>
                    </a:cubicBezTo>
                    <a:cubicBezTo>
                      <a:pt x="23540" y="3462"/>
                      <a:pt x="16305" y="581"/>
                      <a:pt x="10170" y="53"/>
                    </a:cubicBezTo>
                    <a:cubicBezTo>
                      <a:pt x="9758" y="18"/>
                      <a:pt x="9349" y="0"/>
                      <a:pt x="89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9" name="Google Shape;652;p29">
                <a:extLst>
                  <a:ext uri="{FF2B5EF4-FFF2-40B4-BE49-F238E27FC236}">
                    <a16:creationId xmlns:a16="http://schemas.microsoft.com/office/drawing/2014/main" id="{086E59CF-D958-2473-792E-034183693EE1}"/>
                  </a:ext>
                </a:extLst>
              </p:cNvPr>
              <p:cNvSpPr/>
              <p:nvPr/>
            </p:nvSpPr>
            <p:spPr>
              <a:xfrm>
                <a:off x="9429089" y="1109938"/>
                <a:ext cx="828247" cy="200091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3" extrusionOk="0">
                    <a:moveTo>
                      <a:pt x="21146" y="1"/>
                    </a:moveTo>
                    <a:cubicBezTo>
                      <a:pt x="16488" y="1"/>
                      <a:pt x="11754" y="607"/>
                      <a:pt x="7166" y="892"/>
                    </a:cubicBezTo>
                    <a:cubicBezTo>
                      <a:pt x="5440" y="1003"/>
                      <a:pt x="3660" y="1129"/>
                      <a:pt x="2255" y="1769"/>
                    </a:cubicBezTo>
                    <a:cubicBezTo>
                      <a:pt x="864" y="2409"/>
                      <a:pt x="1" y="3717"/>
                      <a:pt x="780" y="4844"/>
                    </a:cubicBezTo>
                    <a:cubicBezTo>
                      <a:pt x="1754" y="6249"/>
                      <a:pt x="4425" y="6500"/>
                      <a:pt x="6596" y="6541"/>
                    </a:cubicBezTo>
                    <a:cubicBezTo>
                      <a:pt x="10547" y="6597"/>
                      <a:pt x="14484" y="6667"/>
                      <a:pt x="18422" y="6736"/>
                    </a:cubicBezTo>
                    <a:cubicBezTo>
                      <a:pt x="18896" y="6744"/>
                      <a:pt x="19372" y="6753"/>
                      <a:pt x="19848" y="6753"/>
                    </a:cubicBezTo>
                    <a:cubicBezTo>
                      <a:pt x="20949" y="6753"/>
                      <a:pt x="22043" y="6707"/>
                      <a:pt x="23082" y="6513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95"/>
                      <a:pt x="24599" y="30"/>
                      <a:pt x="21455" y="2"/>
                    </a:cubicBezTo>
                    <a:cubicBezTo>
                      <a:pt x="21352" y="1"/>
                      <a:pt x="21249" y="1"/>
                      <a:pt x="211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0" name="Google Shape;653;p29">
                <a:extLst>
                  <a:ext uri="{FF2B5EF4-FFF2-40B4-BE49-F238E27FC236}">
                    <a16:creationId xmlns:a16="http://schemas.microsoft.com/office/drawing/2014/main" id="{16E1FAEE-69C7-62F6-913A-778CA8E9C67D}"/>
                  </a:ext>
                </a:extLst>
              </p:cNvPr>
              <p:cNvSpPr/>
              <p:nvPr/>
            </p:nvSpPr>
            <p:spPr>
              <a:xfrm>
                <a:off x="9429089" y="1700272"/>
                <a:ext cx="828247" cy="200003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0" extrusionOk="0">
                    <a:moveTo>
                      <a:pt x="21140" y="1"/>
                    </a:moveTo>
                    <a:cubicBezTo>
                      <a:pt x="16483" y="1"/>
                      <a:pt x="11751" y="593"/>
                      <a:pt x="7166" y="892"/>
                    </a:cubicBezTo>
                    <a:cubicBezTo>
                      <a:pt x="5440" y="990"/>
                      <a:pt x="3660" y="1115"/>
                      <a:pt x="2255" y="1755"/>
                    </a:cubicBezTo>
                    <a:cubicBezTo>
                      <a:pt x="864" y="2395"/>
                      <a:pt x="1" y="3717"/>
                      <a:pt x="780" y="4843"/>
                    </a:cubicBezTo>
                    <a:cubicBezTo>
                      <a:pt x="1754" y="6235"/>
                      <a:pt x="4425" y="6485"/>
                      <a:pt x="6596" y="6527"/>
                    </a:cubicBezTo>
                    <a:cubicBezTo>
                      <a:pt x="10547" y="6596"/>
                      <a:pt x="14484" y="6666"/>
                      <a:pt x="18422" y="6735"/>
                    </a:cubicBezTo>
                    <a:cubicBezTo>
                      <a:pt x="18849" y="6743"/>
                      <a:pt x="19277" y="6750"/>
                      <a:pt x="19705" y="6750"/>
                    </a:cubicBezTo>
                    <a:cubicBezTo>
                      <a:pt x="20854" y="6750"/>
                      <a:pt x="21998" y="6702"/>
                      <a:pt x="23082" y="6500"/>
                    </a:cubicBezTo>
                    <a:cubicBezTo>
                      <a:pt x="24572" y="6235"/>
                      <a:pt x="25963" y="5609"/>
                      <a:pt x="26561" y="4635"/>
                    </a:cubicBezTo>
                    <a:cubicBezTo>
                      <a:pt x="27952" y="2381"/>
                      <a:pt x="24599" y="16"/>
                      <a:pt x="21455" y="1"/>
                    </a:cubicBezTo>
                    <a:cubicBezTo>
                      <a:pt x="21350" y="1"/>
                      <a:pt x="21245" y="1"/>
                      <a:pt x="211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  <p:sp>
            <p:nvSpPr>
              <p:cNvPr id="12" name="Google Shape;654;p29">
                <a:extLst>
                  <a:ext uri="{FF2B5EF4-FFF2-40B4-BE49-F238E27FC236}">
                    <a16:creationId xmlns:a16="http://schemas.microsoft.com/office/drawing/2014/main" id="{1300CBE8-C5BA-E81D-61CF-E2AEA3E9A0F9}"/>
                  </a:ext>
                </a:extLst>
              </p:cNvPr>
              <p:cNvSpPr/>
              <p:nvPr/>
            </p:nvSpPr>
            <p:spPr>
              <a:xfrm>
                <a:off x="9413000" y="1405075"/>
                <a:ext cx="828247" cy="200062"/>
              </a:xfrm>
              <a:custGeom>
                <a:avLst/>
                <a:gdLst/>
                <a:ahLst/>
                <a:cxnLst/>
                <a:rect l="l" t="t" r="r" b="b"/>
                <a:pathLst>
                  <a:path w="27953" h="6752" extrusionOk="0">
                    <a:moveTo>
                      <a:pt x="8092" y="0"/>
                    </a:moveTo>
                    <a:cubicBezTo>
                      <a:pt x="6991" y="0"/>
                      <a:pt x="5896" y="45"/>
                      <a:pt x="4857" y="240"/>
                    </a:cubicBezTo>
                    <a:cubicBezTo>
                      <a:pt x="3368" y="518"/>
                      <a:pt x="1991" y="1143"/>
                      <a:pt x="1379" y="2117"/>
                    </a:cubicBezTo>
                    <a:cubicBezTo>
                      <a:pt x="1" y="4358"/>
                      <a:pt x="3340" y="6737"/>
                      <a:pt x="6499" y="6751"/>
                    </a:cubicBezTo>
                    <a:cubicBezTo>
                      <a:pt x="6601" y="6752"/>
                      <a:pt x="6704" y="6752"/>
                      <a:pt x="6806" y="6752"/>
                    </a:cubicBezTo>
                    <a:cubicBezTo>
                      <a:pt x="11452" y="6752"/>
                      <a:pt x="16186" y="6146"/>
                      <a:pt x="20787" y="5861"/>
                    </a:cubicBezTo>
                    <a:cubicBezTo>
                      <a:pt x="22499" y="5749"/>
                      <a:pt x="24280" y="5624"/>
                      <a:pt x="25685" y="4984"/>
                    </a:cubicBezTo>
                    <a:cubicBezTo>
                      <a:pt x="27076" y="4358"/>
                      <a:pt x="27953" y="3036"/>
                      <a:pt x="27159" y="1909"/>
                    </a:cubicBezTo>
                    <a:cubicBezTo>
                      <a:pt x="26185" y="503"/>
                      <a:pt x="23514" y="253"/>
                      <a:pt x="21344" y="225"/>
                    </a:cubicBezTo>
                    <a:cubicBezTo>
                      <a:pt x="17407" y="156"/>
                      <a:pt x="13469" y="86"/>
                      <a:pt x="9517" y="17"/>
                    </a:cubicBezTo>
                    <a:cubicBezTo>
                      <a:pt x="9044" y="9"/>
                      <a:pt x="8567" y="0"/>
                      <a:pt x="80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14923" tIns="114923" rIns="114923" bIns="114923" anchor="ctr" anchorCtr="0">
                <a:noAutofit/>
              </a:bodyPr>
              <a:lstStyle/>
              <a:p>
                <a:endParaRPr sz="1760"/>
              </a:p>
            </p:txBody>
          </p:sp>
        </p:grpSp>
      </p:grpSp>
      <p:sp>
        <p:nvSpPr>
          <p:cNvPr id="20" name="圓角矩形 19">
            <a:extLst>
              <a:ext uri="{FF2B5EF4-FFF2-40B4-BE49-F238E27FC236}">
                <a16:creationId xmlns:a16="http://schemas.microsoft.com/office/drawing/2014/main" id="{87FD4FCE-AD88-07B6-43C0-0686BA3A9E8F}"/>
              </a:ext>
            </a:extLst>
          </p:cNvPr>
          <p:cNvSpPr/>
          <p:nvPr/>
        </p:nvSpPr>
        <p:spPr>
          <a:xfrm>
            <a:off x="1163973" y="2294965"/>
            <a:ext cx="2513306" cy="406997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29" name="圓角矩形 28">
            <a:extLst>
              <a:ext uri="{FF2B5EF4-FFF2-40B4-BE49-F238E27FC236}">
                <a16:creationId xmlns:a16="http://schemas.microsoft.com/office/drawing/2014/main" id="{A323E1A9-3533-9DD9-B213-31C33A85A440}"/>
              </a:ext>
            </a:extLst>
          </p:cNvPr>
          <p:cNvSpPr/>
          <p:nvPr/>
        </p:nvSpPr>
        <p:spPr>
          <a:xfrm>
            <a:off x="3609434" y="2294965"/>
            <a:ext cx="2513306" cy="406997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0" name="圓角矩形 29">
            <a:extLst>
              <a:ext uri="{FF2B5EF4-FFF2-40B4-BE49-F238E27FC236}">
                <a16:creationId xmlns:a16="http://schemas.microsoft.com/office/drawing/2014/main" id="{C3377AFD-A8FC-F4A4-A8FA-6E67575331D9}"/>
              </a:ext>
            </a:extLst>
          </p:cNvPr>
          <p:cNvSpPr/>
          <p:nvPr/>
        </p:nvSpPr>
        <p:spPr>
          <a:xfrm>
            <a:off x="6013175" y="2294965"/>
            <a:ext cx="2513306" cy="406997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31" name="圓角矩形 30">
            <a:extLst>
              <a:ext uri="{FF2B5EF4-FFF2-40B4-BE49-F238E27FC236}">
                <a16:creationId xmlns:a16="http://schemas.microsoft.com/office/drawing/2014/main" id="{7C756A19-81E3-AE78-86AA-821A66234D81}"/>
              </a:ext>
            </a:extLst>
          </p:cNvPr>
          <p:cNvSpPr/>
          <p:nvPr/>
        </p:nvSpPr>
        <p:spPr>
          <a:xfrm>
            <a:off x="8347282" y="2294965"/>
            <a:ext cx="2513306" cy="4069976"/>
          </a:xfrm>
          <a:prstGeom prst="roundRect">
            <a:avLst/>
          </a:prstGeom>
          <a:noFill/>
          <a:ln w="5715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35220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113596AA-FAE5-E0D3-3CBF-AEB0A9717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2832" y="166631"/>
            <a:ext cx="6875424" cy="714209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78C2F4C1-09A1-5DED-AE98-E5AC47792275}"/>
              </a:ext>
            </a:extLst>
          </p:cNvPr>
          <p:cNvSpPr/>
          <p:nvPr/>
        </p:nvSpPr>
        <p:spPr>
          <a:xfrm>
            <a:off x="1" y="-42161"/>
            <a:ext cx="5719482" cy="755967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6" name="標題 1">
            <a:extLst>
              <a:ext uri="{FF2B5EF4-FFF2-40B4-BE49-F238E27FC236}">
                <a16:creationId xmlns:a16="http://schemas.microsoft.com/office/drawing/2014/main" id="{A4A8AA4B-4B2C-5A4E-1DFD-F6A1259F0B4D}"/>
              </a:ext>
            </a:extLst>
          </p:cNvPr>
          <p:cNvSpPr txBox="1">
            <a:spLocks/>
          </p:cNvSpPr>
          <p:nvPr/>
        </p:nvSpPr>
        <p:spPr>
          <a:xfrm>
            <a:off x="637020" y="363888"/>
            <a:ext cx="5595812" cy="11057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r>
              <a:rPr lang="zh-TW" altLang="en-US" sz="4000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參、學校資源盤點</a:t>
            </a:r>
          </a:p>
        </p:txBody>
      </p:sp>
      <p:sp>
        <p:nvSpPr>
          <p:cNvPr id="8" name="內容版面配置區 2">
            <a:extLst>
              <a:ext uri="{FF2B5EF4-FFF2-40B4-BE49-F238E27FC236}">
                <a16:creationId xmlns:a16="http://schemas.microsoft.com/office/drawing/2014/main" id="{BE0F8C61-C782-F3D4-F3A0-7F279FB42D7A}"/>
              </a:ext>
            </a:extLst>
          </p:cNvPr>
          <p:cNvSpPr txBox="1">
            <a:spLocks/>
          </p:cNvSpPr>
          <p:nvPr/>
        </p:nvSpPr>
        <p:spPr>
          <a:xfrm>
            <a:off x="285034" y="1833520"/>
            <a:ext cx="5298316" cy="4925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2514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naheim"/>
              <a:buNone/>
              <a:defRPr sz="4525" b="0" i="0" u="none" strike="noStrike" cap="none">
                <a:solidFill>
                  <a:schemeClr val="dk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pPr marL="698500" indent="-5715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zh-TW" altLang="en-US" sz="3968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以學校近二年資源情形敘寫。</a:t>
            </a:r>
            <a:endParaRPr lang="en-US" altLang="zh-TW" sz="3968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98500" indent="-5715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zh-TW" altLang="en-US" sz="3968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每個欄位文字以</a:t>
            </a:r>
            <a:r>
              <a:rPr lang="en-US" altLang="zh-TW" sz="3968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200</a:t>
            </a:r>
            <a:r>
              <a:rPr lang="zh-TW" altLang="en-US" sz="3968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字為限。</a:t>
            </a:r>
            <a:endParaRPr lang="en-US" altLang="zh-TW" sz="3968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698500" indent="-571500">
              <a:lnSpc>
                <a:spcPct val="150000"/>
              </a:lnSpc>
              <a:buClr>
                <a:schemeClr val="bg1"/>
              </a:buClr>
              <a:buFont typeface="Wingdings" pitchFamily="2" charset="2"/>
              <a:buChar char="Ø"/>
            </a:pPr>
            <a:r>
              <a:rPr lang="zh-TW" altLang="en-US" sz="3968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重點條列式。</a:t>
            </a: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9909C335-3CE8-D046-BBC6-7F2F98F7E86E}"/>
              </a:ext>
            </a:extLst>
          </p:cNvPr>
          <p:cNvSpPr/>
          <p:nvPr/>
        </p:nvSpPr>
        <p:spPr>
          <a:xfrm>
            <a:off x="2520526" y="2018476"/>
            <a:ext cx="1639098" cy="91440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600575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2602F09E-BD01-1A8C-FD2F-EFF1F8989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076954"/>
              </p:ext>
            </p:extLst>
          </p:nvPr>
        </p:nvGraphicFramePr>
        <p:xfrm>
          <a:off x="4031664" y="297657"/>
          <a:ext cx="9246746" cy="696436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670066">
                  <a:extLst>
                    <a:ext uri="{9D8B030D-6E8A-4147-A177-3AD203B41FA5}">
                      <a16:colId xmlns:a16="http://schemas.microsoft.com/office/drawing/2014/main" val="3690419255"/>
                    </a:ext>
                  </a:extLst>
                </a:gridCol>
                <a:gridCol w="4804905">
                  <a:extLst>
                    <a:ext uri="{9D8B030D-6E8A-4147-A177-3AD203B41FA5}">
                      <a16:colId xmlns:a16="http://schemas.microsoft.com/office/drawing/2014/main" val="651839423"/>
                    </a:ext>
                  </a:extLst>
                </a:gridCol>
                <a:gridCol w="968188">
                  <a:extLst>
                    <a:ext uri="{9D8B030D-6E8A-4147-A177-3AD203B41FA5}">
                      <a16:colId xmlns:a16="http://schemas.microsoft.com/office/drawing/2014/main" val="2254793668"/>
                    </a:ext>
                  </a:extLst>
                </a:gridCol>
                <a:gridCol w="1803587">
                  <a:extLst>
                    <a:ext uri="{9D8B030D-6E8A-4147-A177-3AD203B41FA5}">
                      <a16:colId xmlns:a16="http://schemas.microsoft.com/office/drawing/2014/main" val="2178235253"/>
                    </a:ext>
                  </a:extLst>
                </a:gridCol>
              </a:tblGrid>
              <a:tr h="62753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國際教育相關國際交流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項目勾選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質性說明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7740696"/>
                  </a:ext>
                </a:extLst>
              </a:tr>
              <a:tr h="86152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請針對選項，檢視學校所有之資源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請條列簡要說明實施情形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5673767"/>
                  </a:ext>
                </a:extLst>
              </a:tr>
              <a:tr h="3122464">
                <a:tc>
                  <a:txBody>
                    <a:bodyPr/>
                    <a:lstStyle/>
                    <a:p>
                      <a:pPr marL="274320" indent="-27432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國際交流</a:t>
                      </a:r>
                      <a:endParaRPr lang="en-US" alt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274320" indent="-27432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活動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辦理外國學校、師生來訪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辦理本國學校、師生出訪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辦理國際網路交流方案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參與國際會議及競賽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辦理外籍人士入校志工服務方案</a:t>
                      </a:r>
                      <a:endParaRPr lang="zh-TW" altLang="en-US" sz="2400" b="0" i="0" u="none" strike="noStrike" kern="1200" baseline="0" dirty="0">
                        <a:solidFill>
                          <a:schemeClr val="dk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0482" marR="60482" marT="0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 </a:t>
                      </a:r>
                      <a:endParaRPr lang="zh-TW" altLang="en-US" sz="2400" kern="10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0482" marR="60482" marT="0" marB="0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797471"/>
                  </a:ext>
                </a:extLst>
              </a:tr>
              <a:tr h="720446">
                <a:tc rowSpan="2">
                  <a:txBody>
                    <a:bodyPr/>
                    <a:lstStyle/>
                    <a:p>
                      <a:pPr marL="274320" indent="-27432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締結</a:t>
                      </a:r>
                      <a:endParaRPr lang="en-US" alt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274320" indent="-27432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國際</a:t>
                      </a:r>
                      <a:endParaRPr lang="en-US" alt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marL="274320" indent="-274320"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姊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妹</a:t>
                      </a: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校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亞洲（國家與校名：＿＿＿＿）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歐洲（國家與校名：＿＿＿＿）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美洲（國家與校名：＿＿＿＿）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非洲（國家與校名：＿＿＿＿）</a:t>
                      </a:r>
                    </a:p>
                    <a:p>
                      <a:pPr marL="285750" indent="-285750">
                        <a:spcBef>
                          <a:spcPts val="600"/>
                        </a:spcBef>
                        <a:buFont typeface="新細明體" panose="02020500000000000000" pitchFamily="18" charset="-120"/>
                        <a:buChar char="□"/>
                      </a:pPr>
                      <a:r>
                        <a:rPr lang="zh-TW" altLang="en-US" sz="2400" u="none" strike="noStrike" kern="1200" baseline="0" dirty="0"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大洋洲（國家與校名：＿＿＿）</a:t>
                      </a:r>
                      <a:endParaRPr lang="zh-TW" altLang="en-US" sz="2400" kern="12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國家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簽約年數</a:t>
                      </a:r>
                      <a:endParaRPr lang="en-US" alt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</a:endParaRPr>
                    </a:p>
                    <a:p>
                      <a:pPr algn="ctr">
                        <a:lnSpc>
                          <a:spcPts val="3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(</a:t>
                      </a:r>
                      <a:r>
                        <a:rPr lang="zh-TW" altLang="en-US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西元</a:t>
                      </a:r>
                      <a:r>
                        <a:rPr lang="en-US" altLang="zh-TW" sz="2400" kern="100" dirty="0">
                          <a:effectLst/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)</a:t>
                      </a: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341696"/>
                  </a:ext>
                </a:extLst>
              </a:tr>
              <a:tr h="161611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zh-TW" altLang="en-US" sz="2400" kern="1200" dirty="0">
                        <a:solidFill>
                          <a:schemeClr val="dk1"/>
                        </a:solidFill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74320" indent="-27432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0482" marR="60482" marT="0" marB="0" anchor="ctr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3058171"/>
                  </a:ext>
                </a:extLst>
              </a:tr>
            </a:tbl>
          </a:graphicData>
        </a:graphic>
      </p:graphicFrame>
      <p:sp>
        <p:nvSpPr>
          <p:cNvPr id="3" name="標題 1">
            <a:extLst>
              <a:ext uri="{FF2B5EF4-FFF2-40B4-BE49-F238E27FC236}">
                <a16:creationId xmlns:a16="http://schemas.microsoft.com/office/drawing/2014/main" id="{FD0D428C-FDFB-519A-D570-E77B58DCF32C}"/>
              </a:ext>
            </a:extLst>
          </p:cNvPr>
          <p:cNvSpPr txBox="1">
            <a:spLocks/>
          </p:cNvSpPr>
          <p:nvPr/>
        </p:nvSpPr>
        <p:spPr>
          <a:xfrm>
            <a:off x="161365" y="297657"/>
            <a:ext cx="4031488" cy="2198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6050" tIns="116050" rIns="116050" bIns="116050" anchor="b" anchorCtr="0">
            <a:normAutofit fontScale="6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Bigshot One"/>
              <a:buNone/>
              <a:defRPr sz="8296" b="0" i="0" u="none" strike="noStrike" cap="none">
                <a:solidFill>
                  <a:schemeClr val="dk1"/>
                </a:solidFill>
                <a:latin typeface="Bigshot One"/>
                <a:ea typeface="Bigshot One"/>
                <a:cs typeface="Bigshot One"/>
                <a:sym typeface="Bigshot One"/>
              </a:defRPr>
            </a:lvl9pPr>
          </a:lstStyle>
          <a:p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肆、</a:t>
            </a:r>
            <a:b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國際交流</a:t>
            </a:r>
            <a:br>
              <a:rPr lang="en-US" altLang="zh-TW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</a:br>
            <a:r>
              <a:rPr lang="zh-TW" altLang="en-US" dirty="0">
                <a:latin typeface="Microsoft JhengHei" panose="020B0604030504040204" pitchFamily="34" charset="-120"/>
                <a:ea typeface="Microsoft JhengHei" panose="020B0604030504040204" pitchFamily="34" charset="-120"/>
              </a:rPr>
              <a:t>現況分析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B2A5E723-03A0-3575-4491-AFD53F151BD7}"/>
              </a:ext>
            </a:extLst>
          </p:cNvPr>
          <p:cNvSpPr txBox="1"/>
          <p:nvPr/>
        </p:nvSpPr>
        <p:spPr>
          <a:xfrm>
            <a:off x="352542" y="3195334"/>
            <a:ext cx="3159267" cy="214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lnSpc>
                <a:spcPts val="4060"/>
              </a:lnSpc>
              <a:buClrTx/>
            </a:pPr>
            <a:r>
              <a:rPr lang="zh-TW" altLang="en-US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分析學校</a:t>
            </a:r>
            <a:r>
              <a:rPr lang="zh-TW" altLang="en-US" sz="2800" b="1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近兩年</a:t>
            </a:r>
            <a:br>
              <a:rPr lang="en-US" altLang="zh-TW" sz="2800" b="1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lang="zh-TW" altLang="en-US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推動情形，</a:t>
            </a:r>
            <a:br>
              <a:rPr lang="en-US" altLang="zh-TW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lang="zh-TW" altLang="en-US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質性說明文字</a:t>
            </a:r>
            <a:br>
              <a:rPr lang="en-US" altLang="zh-TW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</a:br>
            <a:r>
              <a:rPr lang="zh-TW" altLang="en-US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每欄以</a:t>
            </a:r>
            <a:r>
              <a:rPr lang="en-US" altLang="zh-TW" sz="28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100</a:t>
            </a:r>
            <a:r>
              <a:rPr lang="zh-TW" altLang="en-US" sz="2800" b="1" kern="1200" dirty="0">
                <a:solidFill>
                  <a:schemeClr val="bg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字</a:t>
            </a:r>
            <a:r>
              <a:rPr lang="zh-TW" altLang="en-US" sz="2800" kern="1200" dirty="0">
                <a:solidFill>
                  <a:schemeClr val="accent2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+mn-cs"/>
              </a:rPr>
              <a:t>為限。</a:t>
            </a:r>
          </a:p>
        </p:txBody>
      </p:sp>
    </p:spTree>
    <p:extLst>
      <p:ext uri="{BB962C8B-B14F-4D97-AF65-F5344CB8AC3E}">
        <p14:creationId xmlns:p14="http://schemas.microsoft.com/office/powerpoint/2010/main" val="3312633147"/>
      </p:ext>
    </p:extLst>
  </p:cSld>
  <p:clrMapOvr>
    <a:masterClrMapping/>
  </p:clrMapOvr>
</p:sld>
</file>

<file path=ppt/theme/theme1.xml><?xml version="1.0" encoding="utf-8"?>
<a:theme xmlns:a="http://schemas.openxmlformats.org/drawingml/2006/main" name="Cool Abstract Brochure for School Centers by Slidesgo">
  <a:themeElements>
    <a:clrScheme name="Simple Light">
      <a:dk1>
        <a:srgbClr val="350B40"/>
      </a:dk1>
      <a:lt1>
        <a:srgbClr val="FFFFFF"/>
      </a:lt1>
      <a:dk2>
        <a:srgbClr val="995167"/>
      </a:dk2>
      <a:lt2>
        <a:srgbClr val="EE99A0"/>
      </a:lt2>
      <a:accent1>
        <a:srgbClr val="EBF0F0"/>
      </a:accent1>
      <a:accent2>
        <a:srgbClr val="7BA2A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0B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15202</TotalTime>
  <Words>2781</Words>
  <Application>Microsoft Macintosh PowerPoint</Application>
  <PresentationFormat>自訂</PresentationFormat>
  <Paragraphs>437</Paragraphs>
  <Slides>36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36</vt:i4>
      </vt:variant>
    </vt:vector>
  </HeadingPairs>
  <TitlesOfParts>
    <vt:vector size="46" baseType="lpstr">
      <vt:lpstr>新細明體</vt:lpstr>
      <vt:lpstr>Arial</vt:lpstr>
      <vt:lpstr>Times New Roman</vt:lpstr>
      <vt:lpstr>標楷體</vt:lpstr>
      <vt:lpstr>Microsoft JhengHei</vt:lpstr>
      <vt:lpstr>Bigshot One</vt:lpstr>
      <vt:lpstr>Anaheim</vt:lpstr>
      <vt:lpstr>Calibri</vt:lpstr>
      <vt:lpstr>Wingdings</vt:lpstr>
      <vt:lpstr>Cool Abstract Brochure for School Centers by Slidesgo</vt:lpstr>
      <vt:lpstr>學校本位國際教育計畫（ SIEP ）撰寫說明 ----國際交流</vt:lpstr>
      <vt:lpstr>PowerPoint 簡報</vt:lpstr>
      <vt:lpstr>PowerPoint 簡報</vt:lpstr>
      <vt:lpstr>貳、國際交流計畫基本資料表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(一)交流方案學習目標</vt:lpstr>
      <vt:lpstr>PowerPoint 簡報</vt:lpstr>
      <vt:lpstr>PowerPoint 簡報</vt:lpstr>
      <vt:lpstr>「辦理本國學校、師生出訪」交流機制圖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「城市探索報告」評量規準</vt:lpstr>
      <vt:lpstr>PowerPoint 簡報</vt:lpstr>
      <vt:lpstr>PowerPoint 簡報</vt:lpstr>
      <vt:lpstr>PowerPoint 簡報</vt:lpstr>
      <vt:lpstr>PowerPoint 簡報</vt:lpstr>
      <vt:lpstr>學校本位 國際交流 發展程序</vt:lpstr>
      <vt:lpstr>國際交流教學資源</vt:lpstr>
      <vt:lpstr>國際交流工具包特色</vt:lpstr>
      <vt:lpstr>國際交流工具包檢索平臺</vt:lpstr>
      <vt:lpstr>Q&amp;A</vt:lpstr>
      <vt:lpstr>Thanks!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學校本位國際教育計畫（ SIEP ）撰寫說明 ----國際交流</dc:title>
  <cp:lastModifiedBy>Microsoft Office User</cp:lastModifiedBy>
  <cp:revision>102</cp:revision>
  <dcterms:modified xsi:type="dcterms:W3CDTF">2023-03-13T02:27:41Z</dcterms:modified>
</cp:coreProperties>
</file>